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77" r:id="rId2"/>
    <p:sldId id="776" r:id="rId3"/>
    <p:sldId id="793" r:id="rId4"/>
    <p:sldId id="775" r:id="rId5"/>
    <p:sldId id="777" r:id="rId6"/>
    <p:sldId id="795" r:id="rId7"/>
    <p:sldId id="796" r:id="rId8"/>
    <p:sldId id="780" r:id="rId9"/>
    <p:sldId id="778" r:id="rId10"/>
    <p:sldId id="781" r:id="rId11"/>
    <p:sldId id="782" r:id="rId12"/>
    <p:sldId id="786" r:id="rId13"/>
    <p:sldId id="788" r:id="rId14"/>
    <p:sldId id="787" r:id="rId15"/>
    <p:sldId id="785" r:id="rId16"/>
    <p:sldId id="790" r:id="rId17"/>
    <p:sldId id="791" r:id="rId18"/>
    <p:sldId id="792" r:id="rId19"/>
    <p:sldId id="794" r:id="rId20"/>
  </p:sldIdLst>
  <p:sldSz cx="9144000" cy="6858000" type="screen4x3"/>
  <p:notesSz cx="6797675" cy="992822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8762733-B85E-46A9-B1FF-BD51C00F84C2}">
          <p14:sldIdLst>
            <p14:sldId id="477"/>
            <p14:sldId id="776"/>
            <p14:sldId id="793"/>
          </p14:sldIdLst>
        </p14:section>
        <p14:section name="Sekcja bez tytułu" id="{2A07000B-F92A-4911-93F2-D6DCA94782D8}">
          <p14:sldIdLst>
            <p14:sldId id="775"/>
            <p14:sldId id="777"/>
            <p14:sldId id="795"/>
            <p14:sldId id="796"/>
            <p14:sldId id="780"/>
            <p14:sldId id="778"/>
            <p14:sldId id="781"/>
            <p14:sldId id="782"/>
            <p14:sldId id="786"/>
            <p14:sldId id="788"/>
            <p14:sldId id="787"/>
            <p14:sldId id="785"/>
            <p14:sldId id="790"/>
            <p14:sldId id="791"/>
            <p14:sldId id="792"/>
            <p14:sldId id="7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śniewska Anna" initials="WA" lastIdx="4" clrIdx="0">
    <p:extLst>
      <p:ext uri="{19B8F6BF-5375-455C-9EA6-DF929625EA0E}">
        <p15:presenceInfo xmlns:p15="http://schemas.microsoft.com/office/powerpoint/2012/main" userId="S-1-5-21-3614740060-3577846218-3186316695-2472" providerId="AD"/>
      </p:ext>
    </p:extLst>
  </p:cmAuthor>
  <p:cmAuthor id="2" name="Święcka Aleksandra" initials="ŚA" lastIdx="1" clrIdx="1">
    <p:extLst>
      <p:ext uri="{19B8F6BF-5375-455C-9EA6-DF929625EA0E}">
        <p15:presenceInfo xmlns:p15="http://schemas.microsoft.com/office/powerpoint/2012/main" userId="S::aleksandra.swiecka@mazovia.pl::81c83f39-8500-47c4-9a10-d6d8c840f25f" providerId="AD"/>
      </p:ext>
    </p:extLst>
  </p:cmAuthor>
  <p:cmAuthor id="3" name="Śniegocka-Walkiewicz Eliza" initials="ŚWE" lastIdx="1" clrIdx="2">
    <p:extLst>
      <p:ext uri="{19B8F6BF-5375-455C-9EA6-DF929625EA0E}">
        <p15:presenceInfo xmlns:p15="http://schemas.microsoft.com/office/powerpoint/2012/main" userId="S::eliza.sniegocka@mazovia.pl::ab3d24e1-699c-46e1-9e25-88522e6e00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41D"/>
    <a:srgbClr val="C5D4F3"/>
    <a:srgbClr val="66CCFF"/>
    <a:srgbClr val="C5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343" autoAdjust="0"/>
  </p:normalViewPr>
  <p:slideViewPr>
    <p:cSldViewPr snapToGrid="0">
      <p:cViewPr varScale="1">
        <p:scale>
          <a:sx n="123" d="100"/>
          <a:sy n="123" d="100"/>
        </p:scale>
        <p:origin x="8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847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847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67C09B55-92CA-4B4F-8D84-0BAA1CCA28A8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2"/>
            <a:ext cx="2946400" cy="49847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9" y="9429752"/>
            <a:ext cx="2946400" cy="49847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4BCBDB71-1C72-4EDF-B6BF-35442B5B61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314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13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13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47236D5B-6F08-48F0-8BFB-BA173F532DE1}" type="datetimeFigureOut">
              <a:rPr lang="pl-PL" smtClean="0"/>
              <a:pPr/>
              <a:t>12.08.2021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FFA8D2FC-957D-4970-A37D-6C747D9C79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85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7">
              <a:defRPr/>
            </a:pPr>
            <a:fld id="{FFA8D2FC-957D-4970-A37D-6C747D9C7973}" type="slidenum">
              <a:rPr lang="pl-PL">
                <a:solidFill>
                  <a:prstClr val="black"/>
                </a:solidFill>
              </a:rPr>
              <a:pPr defTabSz="914307">
                <a:defRPr/>
              </a:pPr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30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70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194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430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152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839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785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3277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934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550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62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853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772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594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40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740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7057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774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D2FC-957D-4970-A37D-6C747D9C7973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82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CE011-BB18-4DB9-ABCE-B3458142AE5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9913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50729-2DFA-4477-BA28-90C2CFEE418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934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4D39E-0A36-4978-9E84-0FACF7AE270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2376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86496-40DD-464E-9A15-DF0D5DA5A67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064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C4A23-1888-4144-8923-66F1E3638A7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283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AA276-3089-4F95-9644-1FA825204AA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9454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DA158-07AD-47ED-8238-6DC6A1D3547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955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5296D-14DD-4C70-B9BA-87CDB42EDB1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9881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3DC6E-2DC1-48E0-B09D-178B5F67369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5614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C6CAD-CE3D-409C-8ABB-227C84B778C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7127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C56DF-9E33-4E59-9C7E-CFB077A3BE4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0728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92BACA-081F-45AB-94AF-02DF0B3E248A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7485063" y="369888"/>
            <a:ext cx="320675" cy="279400"/>
          </a:xfrm>
          <a:custGeom>
            <a:avLst/>
            <a:gdLst>
              <a:gd name="T0" fmla="*/ 32 w 605"/>
              <a:gd name="T1" fmla="*/ 526 h 528"/>
              <a:gd name="T2" fmla="*/ 12 w 605"/>
              <a:gd name="T3" fmla="*/ 513 h 528"/>
              <a:gd name="T4" fmla="*/ 2 w 605"/>
              <a:gd name="T5" fmla="*/ 496 h 528"/>
              <a:gd name="T6" fmla="*/ 1 w 605"/>
              <a:gd name="T7" fmla="*/ 467 h 528"/>
              <a:gd name="T8" fmla="*/ 15 w 605"/>
              <a:gd name="T9" fmla="*/ 442 h 528"/>
              <a:gd name="T10" fmla="*/ 47 w 605"/>
              <a:gd name="T11" fmla="*/ 415 h 528"/>
              <a:gd name="T12" fmla="*/ 105 w 605"/>
              <a:gd name="T13" fmla="*/ 387 h 528"/>
              <a:gd name="T14" fmla="*/ 110 w 605"/>
              <a:gd name="T15" fmla="*/ 380 h 528"/>
              <a:gd name="T16" fmla="*/ 113 w 605"/>
              <a:gd name="T17" fmla="*/ 352 h 528"/>
              <a:gd name="T18" fmla="*/ 112 w 605"/>
              <a:gd name="T19" fmla="*/ 313 h 528"/>
              <a:gd name="T20" fmla="*/ 110 w 605"/>
              <a:gd name="T21" fmla="*/ 239 h 528"/>
              <a:gd name="T22" fmla="*/ 107 w 605"/>
              <a:gd name="T23" fmla="*/ 170 h 528"/>
              <a:gd name="T24" fmla="*/ 106 w 605"/>
              <a:gd name="T25" fmla="*/ 118 h 528"/>
              <a:gd name="T26" fmla="*/ 106 w 605"/>
              <a:gd name="T27" fmla="*/ 69 h 528"/>
              <a:gd name="T28" fmla="*/ 114 w 605"/>
              <a:gd name="T29" fmla="*/ 45 h 528"/>
              <a:gd name="T30" fmla="*/ 134 w 605"/>
              <a:gd name="T31" fmla="*/ 23 h 528"/>
              <a:gd name="T32" fmla="*/ 165 w 605"/>
              <a:gd name="T33" fmla="*/ 7 h 528"/>
              <a:gd name="T34" fmla="*/ 204 w 605"/>
              <a:gd name="T35" fmla="*/ 1 h 528"/>
              <a:gd name="T36" fmla="*/ 216 w 605"/>
              <a:gd name="T37" fmla="*/ 1 h 528"/>
              <a:gd name="T38" fmla="*/ 234 w 605"/>
              <a:gd name="T39" fmla="*/ 5 h 528"/>
              <a:gd name="T40" fmla="*/ 249 w 605"/>
              <a:gd name="T41" fmla="*/ 14 h 528"/>
              <a:gd name="T42" fmla="*/ 262 w 605"/>
              <a:gd name="T43" fmla="*/ 28 h 528"/>
              <a:gd name="T44" fmla="*/ 277 w 605"/>
              <a:gd name="T45" fmla="*/ 16 h 528"/>
              <a:gd name="T46" fmla="*/ 297 w 605"/>
              <a:gd name="T47" fmla="*/ 9 h 528"/>
              <a:gd name="T48" fmla="*/ 316 w 605"/>
              <a:gd name="T49" fmla="*/ 6 h 528"/>
              <a:gd name="T50" fmla="*/ 342 w 605"/>
              <a:gd name="T51" fmla="*/ 7 h 528"/>
              <a:gd name="T52" fmla="*/ 369 w 605"/>
              <a:gd name="T53" fmla="*/ 15 h 528"/>
              <a:gd name="T54" fmla="*/ 390 w 605"/>
              <a:gd name="T55" fmla="*/ 29 h 528"/>
              <a:gd name="T56" fmla="*/ 403 w 605"/>
              <a:gd name="T57" fmla="*/ 33 h 528"/>
              <a:gd name="T58" fmla="*/ 420 w 605"/>
              <a:gd name="T59" fmla="*/ 22 h 528"/>
              <a:gd name="T60" fmla="*/ 439 w 605"/>
              <a:gd name="T61" fmla="*/ 17 h 528"/>
              <a:gd name="T62" fmla="*/ 467 w 605"/>
              <a:gd name="T63" fmla="*/ 17 h 528"/>
              <a:gd name="T64" fmla="*/ 495 w 605"/>
              <a:gd name="T65" fmla="*/ 23 h 528"/>
              <a:gd name="T66" fmla="*/ 515 w 605"/>
              <a:gd name="T67" fmla="*/ 31 h 528"/>
              <a:gd name="T68" fmla="*/ 534 w 605"/>
              <a:gd name="T69" fmla="*/ 53 h 528"/>
              <a:gd name="T70" fmla="*/ 542 w 605"/>
              <a:gd name="T71" fmla="*/ 87 h 528"/>
              <a:gd name="T72" fmla="*/ 541 w 605"/>
              <a:gd name="T73" fmla="*/ 141 h 528"/>
              <a:gd name="T74" fmla="*/ 530 w 605"/>
              <a:gd name="T75" fmla="*/ 225 h 528"/>
              <a:gd name="T76" fmla="*/ 524 w 605"/>
              <a:gd name="T77" fmla="*/ 269 h 528"/>
              <a:gd name="T78" fmla="*/ 519 w 605"/>
              <a:gd name="T79" fmla="*/ 314 h 528"/>
              <a:gd name="T80" fmla="*/ 512 w 605"/>
              <a:gd name="T81" fmla="*/ 361 h 528"/>
              <a:gd name="T82" fmla="*/ 517 w 605"/>
              <a:gd name="T83" fmla="*/ 375 h 528"/>
              <a:gd name="T84" fmla="*/ 537 w 605"/>
              <a:gd name="T85" fmla="*/ 382 h 528"/>
              <a:gd name="T86" fmla="*/ 568 w 605"/>
              <a:gd name="T87" fmla="*/ 399 h 528"/>
              <a:gd name="T88" fmla="*/ 589 w 605"/>
              <a:gd name="T89" fmla="*/ 418 h 528"/>
              <a:gd name="T90" fmla="*/ 601 w 605"/>
              <a:gd name="T91" fmla="*/ 439 h 528"/>
              <a:gd name="T92" fmla="*/ 605 w 605"/>
              <a:gd name="T93" fmla="*/ 467 h 528"/>
              <a:gd name="T94" fmla="*/ 596 w 605"/>
              <a:gd name="T95" fmla="*/ 495 h 528"/>
              <a:gd name="T96" fmla="*/ 581 w 605"/>
              <a:gd name="T97" fmla="*/ 509 h 528"/>
              <a:gd name="T98" fmla="*/ 565 w 605"/>
              <a:gd name="T99" fmla="*/ 516 h 528"/>
              <a:gd name="T100" fmla="*/ 545 w 605"/>
              <a:gd name="T101" fmla="*/ 518 h 528"/>
              <a:gd name="T102" fmla="*/ 505 w 605"/>
              <a:gd name="T103" fmla="*/ 511 h 528"/>
              <a:gd name="T104" fmla="*/ 451 w 605"/>
              <a:gd name="T105" fmla="*/ 491 h 528"/>
              <a:gd name="T106" fmla="*/ 397 w 605"/>
              <a:gd name="T107" fmla="*/ 477 h 528"/>
              <a:gd name="T108" fmla="*/ 350 w 605"/>
              <a:gd name="T109" fmla="*/ 471 h 528"/>
              <a:gd name="T110" fmla="*/ 304 w 605"/>
              <a:gd name="T111" fmla="*/ 471 h 528"/>
              <a:gd name="T112" fmla="*/ 258 w 605"/>
              <a:gd name="T113" fmla="*/ 474 h 528"/>
              <a:gd name="T114" fmla="*/ 205 w 605"/>
              <a:gd name="T115" fmla="*/ 483 h 528"/>
              <a:gd name="T116" fmla="*/ 162 w 605"/>
              <a:gd name="T117" fmla="*/ 495 h 528"/>
              <a:gd name="T118" fmla="*/ 111 w 605"/>
              <a:gd name="T119" fmla="*/ 514 h 528"/>
              <a:gd name="T120" fmla="*/ 68 w 605"/>
              <a:gd name="T121" fmla="*/ 527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5" h="528">
                <a:moveTo>
                  <a:pt x="51" y="528"/>
                </a:moveTo>
                <a:lnTo>
                  <a:pt x="41" y="528"/>
                </a:lnTo>
                <a:lnTo>
                  <a:pt x="32" y="526"/>
                </a:lnTo>
                <a:lnTo>
                  <a:pt x="24" y="523"/>
                </a:lnTo>
                <a:lnTo>
                  <a:pt x="17" y="518"/>
                </a:lnTo>
                <a:lnTo>
                  <a:pt x="12" y="513"/>
                </a:lnTo>
                <a:lnTo>
                  <a:pt x="7" y="508"/>
                </a:lnTo>
                <a:lnTo>
                  <a:pt x="4" y="501"/>
                </a:lnTo>
                <a:lnTo>
                  <a:pt x="2" y="496"/>
                </a:lnTo>
                <a:lnTo>
                  <a:pt x="0" y="485"/>
                </a:lnTo>
                <a:lnTo>
                  <a:pt x="0" y="475"/>
                </a:lnTo>
                <a:lnTo>
                  <a:pt x="1" y="467"/>
                </a:lnTo>
                <a:lnTo>
                  <a:pt x="4" y="458"/>
                </a:lnTo>
                <a:lnTo>
                  <a:pt x="8" y="449"/>
                </a:lnTo>
                <a:lnTo>
                  <a:pt x="15" y="442"/>
                </a:lnTo>
                <a:lnTo>
                  <a:pt x="21" y="434"/>
                </a:lnTo>
                <a:lnTo>
                  <a:pt x="30" y="428"/>
                </a:lnTo>
                <a:lnTo>
                  <a:pt x="47" y="415"/>
                </a:lnTo>
                <a:lnTo>
                  <a:pt x="67" y="404"/>
                </a:lnTo>
                <a:lnTo>
                  <a:pt x="86" y="394"/>
                </a:lnTo>
                <a:lnTo>
                  <a:pt x="105" y="387"/>
                </a:lnTo>
                <a:lnTo>
                  <a:pt x="107" y="386"/>
                </a:lnTo>
                <a:lnTo>
                  <a:pt x="109" y="383"/>
                </a:lnTo>
                <a:lnTo>
                  <a:pt x="110" y="380"/>
                </a:lnTo>
                <a:lnTo>
                  <a:pt x="111" y="375"/>
                </a:lnTo>
                <a:lnTo>
                  <a:pt x="112" y="368"/>
                </a:lnTo>
                <a:lnTo>
                  <a:pt x="113" y="352"/>
                </a:lnTo>
                <a:lnTo>
                  <a:pt x="112" y="330"/>
                </a:lnTo>
                <a:lnTo>
                  <a:pt x="112" y="322"/>
                </a:lnTo>
                <a:lnTo>
                  <a:pt x="112" y="313"/>
                </a:lnTo>
                <a:lnTo>
                  <a:pt x="112" y="289"/>
                </a:lnTo>
                <a:lnTo>
                  <a:pt x="111" y="265"/>
                </a:lnTo>
                <a:lnTo>
                  <a:pt x="110" y="239"/>
                </a:lnTo>
                <a:lnTo>
                  <a:pt x="109" y="212"/>
                </a:lnTo>
                <a:lnTo>
                  <a:pt x="108" y="190"/>
                </a:lnTo>
                <a:lnTo>
                  <a:pt x="107" y="170"/>
                </a:lnTo>
                <a:lnTo>
                  <a:pt x="107" y="150"/>
                </a:lnTo>
                <a:lnTo>
                  <a:pt x="106" y="133"/>
                </a:lnTo>
                <a:lnTo>
                  <a:pt x="106" y="118"/>
                </a:lnTo>
                <a:lnTo>
                  <a:pt x="105" y="105"/>
                </a:lnTo>
                <a:lnTo>
                  <a:pt x="105" y="86"/>
                </a:lnTo>
                <a:lnTo>
                  <a:pt x="106" y="69"/>
                </a:lnTo>
                <a:lnTo>
                  <a:pt x="108" y="61"/>
                </a:lnTo>
                <a:lnTo>
                  <a:pt x="110" y="53"/>
                </a:lnTo>
                <a:lnTo>
                  <a:pt x="114" y="45"/>
                </a:lnTo>
                <a:lnTo>
                  <a:pt x="120" y="37"/>
                </a:lnTo>
                <a:lnTo>
                  <a:pt x="126" y="29"/>
                </a:lnTo>
                <a:lnTo>
                  <a:pt x="134" y="23"/>
                </a:lnTo>
                <a:lnTo>
                  <a:pt x="143" y="17"/>
                </a:lnTo>
                <a:lnTo>
                  <a:pt x="154" y="12"/>
                </a:lnTo>
                <a:lnTo>
                  <a:pt x="165" y="7"/>
                </a:lnTo>
                <a:lnTo>
                  <a:pt x="177" y="4"/>
                </a:lnTo>
                <a:lnTo>
                  <a:pt x="190" y="2"/>
                </a:lnTo>
                <a:lnTo>
                  <a:pt x="204" y="1"/>
                </a:lnTo>
                <a:lnTo>
                  <a:pt x="206" y="1"/>
                </a:lnTo>
                <a:lnTo>
                  <a:pt x="208" y="0"/>
                </a:lnTo>
                <a:lnTo>
                  <a:pt x="216" y="1"/>
                </a:lnTo>
                <a:lnTo>
                  <a:pt x="222" y="2"/>
                </a:lnTo>
                <a:lnTo>
                  <a:pt x="228" y="3"/>
                </a:lnTo>
                <a:lnTo>
                  <a:pt x="234" y="5"/>
                </a:lnTo>
                <a:lnTo>
                  <a:pt x="240" y="7"/>
                </a:lnTo>
                <a:lnTo>
                  <a:pt x="245" y="11"/>
                </a:lnTo>
                <a:lnTo>
                  <a:pt x="249" y="14"/>
                </a:lnTo>
                <a:lnTo>
                  <a:pt x="254" y="18"/>
                </a:lnTo>
                <a:lnTo>
                  <a:pt x="258" y="23"/>
                </a:lnTo>
                <a:lnTo>
                  <a:pt x="262" y="28"/>
                </a:lnTo>
                <a:lnTo>
                  <a:pt x="267" y="24"/>
                </a:lnTo>
                <a:lnTo>
                  <a:pt x="272" y="19"/>
                </a:lnTo>
                <a:lnTo>
                  <a:pt x="277" y="16"/>
                </a:lnTo>
                <a:lnTo>
                  <a:pt x="284" y="13"/>
                </a:lnTo>
                <a:lnTo>
                  <a:pt x="289" y="10"/>
                </a:lnTo>
                <a:lnTo>
                  <a:pt x="297" y="9"/>
                </a:lnTo>
                <a:lnTo>
                  <a:pt x="303" y="6"/>
                </a:lnTo>
                <a:lnTo>
                  <a:pt x="311" y="6"/>
                </a:lnTo>
                <a:lnTo>
                  <a:pt x="316" y="6"/>
                </a:lnTo>
                <a:lnTo>
                  <a:pt x="321" y="6"/>
                </a:lnTo>
                <a:lnTo>
                  <a:pt x="331" y="6"/>
                </a:lnTo>
                <a:lnTo>
                  <a:pt x="342" y="7"/>
                </a:lnTo>
                <a:lnTo>
                  <a:pt x="352" y="10"/>
                </a:lnTo>
                <a:lnTo>
                  <a:pt x="360" y="12"/>
                </a:lnTo>
                <a:lnTo>
                  <a:pt x="369" y="15"/>
                </a:lnTo>
                <a:lnTo>
                  <a:pt x="377" y="19"/>
                </a:lnTo>
                <a:lnTo>
                  <a:pt x="383" y="24"/>
                </a:lnTo>
                <a:lnTo>
                  <a:pt x="390" y="29"/>
                </a:lnTo>
                <a:lnTo>
                  <a:pt x="394" y="34"/>
                </a:lnTo>
                <a:lnTo>
                  <a:pt x="397" y="40"/>
                </a:lnTo>
                <a:lnTo>
                  <a:pt x="403" y="33"/>
                </a:lnTo>
                <a:lnTo>
                  <a:pt x="409" y="28"/>
                </a:lnTo>
                <a:lnTo>
                  <a:pt x="414" y="25"/>
                </a:lnTo>
                <a:lnTo>
                  <a:pt x="420" y="22"/>
                </a:lnTo>
                <a:lnTo>
                  <a:pt x="430" y="18"/>
                </a:lnTo>
                <a:lnTo>
                  <a:pt x="437" y="17"/>
                </a:lnTo>
                <a:lnTo>
                  <a:pt x="439" y="17"/>
                </a:lnTo>
                <a:lnTo>
                  <a:pt x="446" y="17"/>
                </a:lnTo>
                <a:lnTo>
                  <a:pt x="456" y="17"/>
                </a:lnTo>
                <a:lnTo>
                  <a:pt x="467" y="17"/>
                </a:lnTo>
                <a:lnTo>
                  <a:pt x="477" y="18"/>
                </a:lnTo>
                <a:lnTo>
                  <a:pt x="487" y="20"/>
                </a:lnTo>
                <a:lnTo>
                  <a:pt x="495" y="23"/>
                </a:lnTo>
                <a:lnTo>
                  <a:pt x="503" y="25"/>
                </a:lnTo>
                <a:lnTo>
                  <a:pt x="510" y="28"/>
                </a:lnTo>
                <a:lnTo>
                  <a:pt x="515" y="31"/>
                </a:lnTo>
                <a:lnTo>
                  <a:pt x="520" y="36"/>
                </a:lnTo>
                <a:lnTo>
                  <a:pt x="529" y="44"/>
                </a:lnTo>
                <a:lnTo>
                  <a:pt x="534" y="53"/>
                </a:lnTo>
                <a:lnTo>
                  <a:pt x="538" y="61"/>
                </a:lnTo>
                <a:lnTo>
                  <a:pt x="540" y="69"/>
                </a:lnTo>
                <a:lnTo>
                  <a:pt x="542" y="87"/>
                </a:lnTo>
                <a:lnTo>
                  <a:pt x="542" y="106"/>
                </a:lnTo>
                <a:lnTo>
                  <a:pt x="542" y="123"/>
                </a:lnTo>
                <a:lnTo>
                  <a:pt x="541" y="141"/>
                </a:lnTo>
                <a:lnTo>
                  <a:pt x="538" y="176"/>
                </a:lnTo>
                <a:lnTo>
                  <a:pt x="532" y="208"/>
                </a:lnTo>
                <a:lnTo>
                  <a:pt x="530" y="225"/>
                </a:lnTo>
                <a:lnTo>
                  <a:pt x="527" y="242"/>
                </a:lnTo>
                <a:lnTo>
                  <a:pt x="526" y="256"/>
                </a:lnTo>
                <a:lnTo>
                  <a:pt x="524" y="269"/>
                </a:lnTo>
                <a:lnTo>
                  <a:pt x="522" y="281"/>
                </a:lnTo>
                <a:lnTo>
                  <a:pt x="521" y="297"/>
                </a:lnTo>
                <a:lnTo>
                  <a:pt x="519" y="314"/>
                </a:lnTo>
                <a:lnTo>
                  <a:pt x="516" y="335"/>
                </a:lnTo>
                <a:lnTo>
                  <a:pt x="512" y="359"/>
                </a:lnTo>
                <a:lnTo>
                  <a:pt x="512" y="361"/>
                </a:lnTo>
                <a:lnTo>
                  <a:pt x="511" y="366"/>
                </a:lnTo>
                <a:lnTo>
                  <a:pt x="510" y="370"/>
                </a:lnTo>
                <a:lnTo>
                  <a:pt x="517" y="375"/>
                </a:lnTo>
                <a:lnTo>
                  <a:pt x="530" y="380"/>
                </a:lnTo>
                <a:lnTo>
                  <a:pt x="533" y="381"/>
                </a:lnTo>
                <a:lnTo>
                  <a:pt x="537" y="382"/>
                </a:lnTo>
                <a:lnTo>
                  <a:pt x="545" y="387"/>
                </a:lnTo>
                <a:lnTo>
                  <a:pt x="556" y="391"/>
                </a:lnTo>
                <a:lnTo>
                  <a:pt x="568" y="399"/>
                </a:lnTo>
                <a:lnTo>
                  <a:pt x="580" y="407"/>
                </a:lnTo>
                <a:lnTo>
                  <a:pt x="585" y="411"/>
                </a:lnTo>
                <a:lnTo>
                  <a:pt x="589" y="418"/>
                </a:lnTo>
                <a:lnTo>
                  <a:pt x="595" y="424"/>
                </a:lnTo>
                <a:lnTo>
                  <a:pt x="598" y="431"/>
                </a:lnTo>
                <a:lnTo>
                  <a:pt x="601" y="439"/>
                </a:lnTo>
                <a:lnTo>
                  <a:pt x="603" y="447"/>
                </a:lnTo>
                <a:lnTo>
                  <a:pt x="605" y="457"/>
                </a:lnTo>
                <a:lnTo>
                  <a:pt x="605" y="467"/>
                </a:lnTo>
                <a:lnTo>
                  <a:pt x="603" y="476"/>
                </a:lnTo>
                <a:lnTo>
                  <a:pt x="600" y="485"/>
                </a:lnTo>
                <a:lnTo>
                  <a:pt x="596" y="495"/>
                </a:lnTo>
                <a:lnTo>
                  <a:pt x="589" y="502"/>
                </a:lnTo>
                <a:lnTo>
                  <a:pt x="585" y="505"/>
                </a:lnTo>
                <a:lnTo>
                  <a:pt x="581" y="509"/>
                </a:lnTo>
                <a:lnTo>
                  <a:pt x="575" y="512"/>
                </a:lnTo>
                <a:lnTo>
                  <a:pt x="571" y="514"/>
                </a:lnTo>
                <a:lnTo>
                  <a:pt x="565" y="516"/>
                </a:lnTo>
                <a:lnTo>
                  <a:pt x="558" y="517"/>
                </a:lnTo>
                <a:lnTo>
                  <a:pt x="552" y="518"/>
                </a:lnTo>
                <a:lnTo>
                  <a:pt x="545" y="518"/>
                </a:lnTo>
                <a:lnTo>
                  <a:pt x="531" y="517"/>
                </a:lnTo>
                <a:lnTo>
                  <a:pt x="518" y="515"/>
                </a:lnTo>
                <a:lnTo>
                  <a:pt x="505" y="511"/>
                </a:lnTo>
                <a:lnTo>
                  <a:pt x="495" y="508"/>
                </a:lnTo>
                <a:lnTo>
                  <a:pt x="473" y="498"/>
                </a:lnTo>
                <a:lnTo>
                  <a:pt x="451" y="491"/>
                </a:lnTo>
                <a:lnTo>
                  <a:pt x="429" y="485"/>
                </a:lnTo>
                <a:lnTo>
                  <a:pt x="402" y="478"/>
                </a:lnTo>
                <a:lnTo>
                  <a:pt x="397" y="477"/>
                </a:lnTo>
                <a:lnTo>
                  <a:pt x="380" y="474"/>
                </a:lnTo>
                <a:lnTo>
                  <a:pt x="364" y="472"/>
                </a:lnTo>
                <a:lnTo>
                  <a:pt x="350" y="471"/>
                </a:lnTo>
                <a:lnTo>
                  <a:pt x="337" y="471"/>
                </a:lnTo>
                <a:lnTo>
                  <a:pt x="321" y="471"/>
                </a:lnTo>
                <a:lnTo>
                  <a:pt x="304" y="471"/>
                </a:lnTo>
                <a:lnTo>
                  <a:pt x="289" y="472"/>
                </a:lnTo>
                <a:lnTo>
                  <a:pt x="273" y="473"/>
                </a:lnTo>
                <a:lnTo>
                  <a:pt x="258" y="474"/>
                </a:lnTo>
                <a:lnTo>
                  <a:pt x="244" y="475"/>
                </a:lnTo>
                <a:lnTo>
                  <a:pt x="230" y="477"/>
                </a:lnTo>
                <a:lnTo>
                  <a:pt x="205" y="483"/>
                </a:lnTo>
                <a:lnTo>
                  <a:pt x="180" y="489"/>
                </a:lnTo>
                <a:lnTo>
                  <a:pt x="171" y="491"/>
                </a:lnTo>
                <a:lnTo>
                  <a:pt x="162" y="495"/>
                </a:lnTo>
                <a:lnTo>
                  <a:pt x="150" y="499"/>
                </a:lnTo>
                <a:lnTo>
                  <a:pt x="137" y="504"/>
                </a:lnTo>
                <a:lnTo>
                  <a:pt x="111" y="514"/>
                </a:lnTo>
                <a:lnTo>
                  <a:pt x="87" y="522"/>
                </a:lnTo>
                <a:lnTo>
                  <a:pt x="78" y="525"/>
                </a:lnTo>
                <a:lnTo>
                  <a:pt x="68" y="527"/>
                </a:lnTo>
                <a:lnTo>
                  <a:pt x="59" y="528"/>
                </a:lnTo>
                <a:lnTo>
                  <a:pt x="51" y="5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7050088" y="374650"/>
            <a:ext cx="414337" cy="257175"/>
          </a:xfrm>
          <a:custGeom>
            <a:avLst/>
            <a:gdLst>
              <a:gd name="T0" fmla="*/ 620 w 784"/>
              <a:gd name="T1" fmla="*/ 482 h 485"/>
              <a:gd name="T2" fmla="*/ 594 w 784"/>
              <a:gd name="T3" fmla="*/ 474 h 485"/>
              <a:gd name="T4" fmla="*/ 571 w 784"/>
              <a:gd name="T5" fmla="*/ 458 h 485"/>
              <a:gd name="T6" fmla="*/ 512 w 784"/>
              <a:gd name="T7" fmla="*/ 449 h 485"/>
              <a:gd name="T8" fmla="*/ 484 w 784"/>
              <a:gd name="T9" fmla="*/ 452 h 485"/>
              <a:gd name="T10" fmla="*/ 457 w 784"/>
              <a:gd name="T11" fmla="*/ 465 h 485"/>
              <a:gd name="T12" fmla="*/ 396 w 784"/>
              <a:gd name="T13" fmla="*/ 478 h 485"/>
              <a:gd name="T14" fmla="*/ 359 w 784"/>
              <a:gd name="T15" fmla="*/ 478 h 485"/>
              <a:gd name="T16" fmla="*/ 305 w 784"/>
              <a:gd name="T17" fmla="*/ 467 h 485"/>
              <a:gd name="T18" fmla="*/ 257 w 784"/>
              <a:gd name="T19" fmla="*/ 445 h 485"/>
              <a:gd name="T20" fmla="*/ 215 w 784"/>
              <a:gd name="T21" fmla="*/ 410 h 485"/>
              <a:gd name="T22" fmla="*/ 182 w 784"/>
              <a:gd name="T23" fmla="*/ 367 h 485"/>
              <a:gd name="T24" fmla="*/ 161 w 784"/>
              <a:gd name="T25" fmla="*/ 316 h 485"/>
              <a:gd name="T26" fmla="*/ 113 w 784"/>
              <a:gd name="T27" fmla="*/ 285 h 485"/>
              <a:gd name="T28" fmla="*/ 73 w 784"/>
              <a:gd name="T29" fmla="*/ 251 h 485"/>
              <a:gd name="T30" fmla="*/ 42 w 784"/>
              <a:gd name="T31" fmla="*/ 219 h 485"/>
              <a:gd name="T32" fmla="*/ 18 w 784"/>
              <a:gd name="T33" fmla="*/ 186 h 485"/>
              <a:gd name="T34" fmla="*/ 4 w 784"/>
              <a:gd name="T35" fmla="*/ 154 h 485"/>
              <a:gd name="T36" fmla="*/ 0 w 784"/>
              <a:gd name="T37" fmla="*/ 125 h 485"/>
              <a:gd name="T38" fmla="*/ 3 w 784"/>
              <a:gd name="T39" fmla="*/ 97 h 485"/>
              <a:gd name="T40" fmla="*/ 16 w 784"/>
              <a:gd name="T41" fmla="*/ 72 h 485"/>
              <a:gd name="T42" fmla="*/ 33 w 784"/>
              <a:gd name="T43" fmla="*/ 54 h 485"/>
              <a:gd name="T44" fmla="*/ 56 w 784"/>
              <a:gd name="T45" fmla="*/ 40 h 485"/>
              <a:gd name="T46" fmla="*/ 80 w 784"/>
              <a:gd name="T47" fmla="*/ 25 h 485"/>
              <a:gd name="T48" fmla="*/ 98 w 784"/>
              <a:gd name="T49" fmla="*/ 10 h 485"/>
              <a:gd name="T50" fmla="*/ 121 w 784"/>
              <a:gd name="T51" fmla="*/ 2 h 485"/>
              <a:gd name="T52" fmla="*/ 136 w 784"/>
              <a:gd name="T53" fmla="*/ 0 h 485"/>
              <a:gd name="T54" fmla="*/ 155 w 784"/>
              <a:gd name="T55" fmla="*/ 3 h 485"/>
              <a:gd name="T56" fmla="*/ 174 w 784"/>
              <a:gd name="T57" fmla="*/ 10 h 485"/>
              <a:gd name="T58" fmla="*/ 215 w 784"/>
              <a:gd name="T59" fmla="*/ 20 h 485"/>
              <a:gd name="T60" fmla="*/ 313 w 784"/>
              <a:gd name="T61" fmla="*/ 35 h 485"/>
              <a:gd name="T62" fmla="*/ 349 w 784"/>
              <a:gd name="T63" fmla="*/ 28 h 485"/>
              <a:gd name="T64" fmla="*/ 379 w 784"/>
              <a:gd name="T65" fmla="*/ 25 h 485"/>
              <a:gd name="T66" fmla="*/ 421 w 784"/>
              <a:gd name="T67" fmla="*/ 29 h 485"/>
              <a:gd name="T68" fmla="*/ 461 w 784"/>
              <a:gd name="T69" fmla="*/ 41 h 485"/>
              <a:gd name="T70" fmla="*/ 499 w 784"/>
              <a:gd name="T71" fmla="*/ 60 h 485"/>
              <a:gd name="T72" fmla="*/ 531 w 784"/>
              <a:gd name="T73" fmla="*/ 85 h 485"/>
              <a:gd name="T74" fmla="*/ 560 w 784"/>
              <a:gd name="T75" fmla="*/ 116 h 485"/>
              <a:gd name="T76" fmla="*/ 623 w 784"/>
              <a:gd name="T77" fmla="*/ 159 h 485"/>
              <a:gd name="T78" fmla="*/ 670 w 784"/>
              <a:gd name="T79" fmla="*/ 191 h 485"/>
              <a:gd name="T80" fmla="*/ 717 w 784"/>
              <a:gd name="T81" fmla="*/ 230 h 485"/>
              <a:gd name="T82" fmla="*/ 755 w 784"/>
              <a:gd name="T83" fmla="*/ 272 h 485"/>
              <a:gd name="T84" fmla="*/ 780 w 784"/>
              <a:gd name="T85" fmla="*/ 318 h 485"/>
              <a:gd name="T86" fmla="*/ 784 w 784"/>
              <a:gd name="T87" fmla="*/ 348 h 485"/>
              <a:gd name="T88" fmla="*/ 781 w 784"/>
              <a:gd name="T89" fmla="*/ 377 h 485"/>
              <a:gd name="T90" fmla="*/ 769 w 784"/>
              <a:gd name="T91" fmla="*/ 401 h 485"/>
              <a:gd name="T92" fmla="*/ 751 w 784"/>
              <a:gd name="T93" fmla="*/ 421 h 485"/>
              <a:gd name="T94" fmla="*/ 729 w 784"/>
              <a:gd name="T95" fmla="*/ 437 h 485"/>
              <a:gd name="T96" fmla="*/ 705 w 784"/>
              <a:gd name="T97" fmla="*/ 458 h 485"/>
              <a:gd name="T98" fmla="*/ 678 w 784"/>
              <a:gd name="T99" fmla="*/ 476 h 485"/>
              <a:gd name="T100" fmla="*/ 647 w 784"/>
              <a:gd name="T101" fmla="*/ 485 h 485"/>
              <a:gd name="T102" fmla="*/ 638 w 784"/>
              <a:gd name="T103" fmla="*/ 485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84" h="485">
                <a:moveTo>
                  <a:pt x="638" y="485"/>
                </a:moveTo>
                <a:lnTo>
                  <a:pt x="629" y="485"/>
                </a:lnTo>
                <a:lnTo>
                  <a:pt x="620" y="482"/>
                </a:lnTo>
                <a:lnTo>
                  <a:pt x="611" y="480"/>
                </a:lnTo>
                <a:lnTo>
                  <a:pt x="601" y="477"/>
                </a:lnTo>
                <a:lnTo>
                  <a:pt x="594" y="474"/>
                </a:lnTo>
                <a:lnTo>
                  <a:pt x="585" y="468"/>
                </a:lnTo>
                <a:lnTo>
                  <a:pt x="578" y="463"/>
                </a:lnTo>
                <a:lnTo>
                  <a:pt x="571" y="458"/>
                </a:lnTo>
                <a:lnTo>
                  <a:pt x="552" y="455"/>
                </a:lnTo>
                <a:lnTo>
                  <a:pt x="532" y="452"/>
                </a:lnTo>
                <a:lnTo>
                  <a:pt x="512" y="449"/>
                </a:lnTo>
                <a:lnTo>
                  <a:pt x="491" y="446"/>
                </a:lnTo>
                <a:lnTo>
                  <a:pt x="488" y="449"/>
                </a:lnTo>
                <a:lnTo>
                  <a:pt x="484" y="452"/>
                </a:lnTo>
                <a:lnTo>
                  <a:pt x="480" y="455"/>
                </a:lnTo>
                <a:lnTo>
                  <a:pt x="476" y="458"/>
                </a:lnTo>
                <a:lnTo>
                  <a:pt x="457" y="465"/>
                </a:lnTo>
                <a:lnTo>
                  <a:pt x="437" y="472"/>
                </a:lnTo>
                <a:lnTo>
                  <a:pt x="417" y="476"/>
                </a:lnTo>
                <a:lnTo>
                  <a:pt x="396" y="478"/>
                </a:lnTo>
                <a:lnTo>
                  <a:pt x="388" y="479"/>
                </a:lnTo>
                <a:lnTo>
                  <a:pt x="378" y="479"/>
                </a:lnTo>
                <a:lnTo>
                  <a:pt x="359" y="478"/>
                </a:lnTo>
                <a:lnTo>
                  <a:pt x="341" y="476"/>
                </a:lnTo>
                <a:lnTo>
                  <a:pt x="323" y="473"/>
                </a:lnTo>
                <a:lnTo>
                  <a:pt x="305" y="467"/>
                </a:lnTo>
                <a:lnTo>
                  <a:pt x="288" y="461"/>
                </a:lnTo>
                <a:lnTo>
                  <a:pt x="272" y="453"/>
                </a:lnTo>
                <a:lnTo>
                  <a:pt x="257" y="445"/>
                </a:lnTo>
                <a:lnTo>
                  <a:pt x="242" y="434"/>
                </a:lnTo>
                <a:lnTo>
                  <a:pt x="228" y="423"/>
                </a:lnTo>
                <a:lnTo>
                  <a:pt x="215" y="410"/>
                </a:lnTo>
                <a:lnTo>
                  <a:pt x="203" y="397"/>
                </a:lnTo>
                <a:lnTo>
                  <a:pt x="192" y="383"/>
                </a:lnTo>
                <a:lnTo>
                  <a:pt x="182" y="367"/>
                </a:lnTo>
                <a:lnTo>
                  <a:pt x="174" y="351"/>
                </a:lnTo>
                <a:lnTo>
                  <a:pt x="166" y="334"/>
                </a:lnTo>
                <a:lnTo>
                  <a:pt x="161" y="316"/>
                </a:lnTo>
                <a:lnTo>
                  <a:pt x="143" y="305"/>
                </a:lnTo>
                <a:lnTo>
                  <a:pt x="128" y="296"/>
                </a:lnTo>
                <a:lnTo>
                  <a:pt x="113" y="285"/>
                </a:lnTo>
                <a:lnTo>
                  <a:pt x="99" y="274"/>
                </a:lnTo>
                <a:lnTo>
                  <a:pt x="86" y="262"/>
                </a:lnTo>
                <a:lnTo>
                  <a:pt x="73" y="251"/>
                </a:lnTo>
                <a:lnTo>
                  <a:pt x="61" y="240"/>
                </a:lnTo>
                <a:lnTo>
                  <a:pt x="52" y="230"/>
                </a:lnTo>
                <a:lnTo>
                  <a:pt x="42" y="219"/>
                </a:lnTo>
                <a:lnTo>
                  <a:pt x="33" y="208"/>
                </a:lnTo>
                <a:lnTo>
                  <a:pt x="26" y="197"/>
                </a:lnTo>
                <a:lnTo>
                  <a:pt x="18" y="186"/>
                </a:lnTo>
                <a:lnTo>
                  <a:pt x="13" y="176"/>
                </a:lnTo>
                <a:lnTo>
                  <a:pt x="8" y="165"/>
                </a:lnTo>
                <a:lnTo>
                  <a:pt x="4" y="154"/>
                </a:lnTo>
                <a:lnTo>
                  <a:pt x="2" y="144"/>
                </a:lnTo>
                <a:lnTo>
                  <a:pt x="0" y="135"/>
                </a:lnTo>
                <a:lnTo>
                  <a:pt x="0" y="125"/>
                </a:lnTo>
                <a:lnTo>
                  <a:pt x="0" y="115"/>
                </a:lnTo>
                <a:lnTo>
                  <a:pt x="1" y="105"/>
                </a:lnTo>
                <a:lnTo>
                  <a:pt x="3" y="97"/>
                </a:lnTo>
                <a:lnTo>
                  <a:pt x="6" y="88"/>
                </a:lnTo>
                <a:lnTo>
                  <a:pt x="11" y="80"/>
                </a:lnTo>
                <a:lnTo>
                  <a:pt x="16" y="72"/>
                </a:lnTo>
                <a:lnTo>
                  <a:pt x="21" y="65"/>
                </a:lnTo>
                <a:lnTo>
                  <a:pt x="27" y="60"/>
                </a:lnTo>
                <a:lnTo>
                  <a:pt x="33" y="54"/>
                </a:lnTo>
                <a:lnTo>
                  <a:pt x="40" y="48"/>
                </a:lnTo>
                <a:lnTo>
                  <a:pt x="48" y="44"/>
                </a:lnTo>
                <a:lnTo>
                  <a:pt x="56" y="40"/>
                </a:lnTo>
                <a:lnTo>
                  <a:pt x="65" y="35"/>
                </a:lnTo>
                <a:lnTo>
                  <a:pt x="74" y="32"/>
                </a:lnTo>
                <a:lnTo>
                  <a:pt x="80" y="25"/>
                </a:lnTo>
                <a:lnTo>
                  <a:pt x="85" y="19"/>
                </a:lnTo>
                <a:lnTo>
                  <a:pt x="92" y="15"/>
                </a:lnTo>
                <a:lnTo>
                  <a:pt x="98" y="10"/>
                </a:lnTo>
                <a:lnTo>
                  <a:pt x="106" y="6"/>
                </a:lnTo>
                <a:lnTo>
                  <a:pt x="113" y="4"/>
                </a:lnTo>
                <a:lnTo>
                  <a:pt x="121" y="2"/>
                </a:lnTo>
                <a:lnTo>
                  <a:pt x="129" y="1"/>
                </a:lnTo>
                <a:lnTo>
                  <a:pt x="133" y="0"/>
                </a:lnTo>
                <a:lnTo>
                  <a:pt x="136" y="0"/>
                </a:lnTo>
                <a:lnTo>
                  <a:pt x="142" y="1"/>
                </a:lnTo>
                <a:lnTo>
                  <a:pt x="149" y="2"/>
                </a:lnTo>
                <a:lnTo>
                  <a:pt x="155" y="3"/>
                </a:lnTo>
                <a:lnTo>
                  <a:pt x="162" y="5"/>
                </a:lnTo>
                <a:lnTo>
                  <a:pt x="168" y="7"/>
                </a:lnTo>
                <a:lnTo>
                  <a:pt x="174" y="10"/>
                </a:lnTo>
                <a:lnTo>
                  <a:pt x="179" y="15"/>
                </a:lnTo>
                <a:lnTo>
                  <a:pt x="184" y="18"/>
                </a:lnTo>
                <a:lnTo>
                  <a:pt x="215" y="20"/>
                </a:lnTo>
                <a:lnTo>
                  <a:pt x="246" y="23"/>
                </a:lnTo>
                <a:lnTo>
                  <a:pt x="278" y="29"/>
                </a:lnTo>
                <a:lnTo>
                  <a:pt x="313" y="35"/>
                </a:lnTo>
                <a:lnTo>
                  <a:pt x="324" y="32"/>
                </a:lnTo>
                <a:lnTo>
                  <a:pt x="336" y="30"/>
                </a:lnTo>
                <a:lnTo>
                  <a:pt x="349" y="28"/>
                </a:lnTo>
                <a:lnTo>
                  <a:pt x="361" y="25"/>
                </a:lnTo>
                <a:lnTo>
                  <a:pt x="369" y="25"/>
                </a:lnTo>
                <a:lnTo>
                  <a:pt x="379" y="25"/>
                </a:lnTo>
                <a:lnTo>
                  <a:pt x="393" y="25"/>
                </a:lnTo>
                <a:lnTo>
                  <a:pt x="407" y="27"/>
                </a:lnTo>
                <a:lnTo>
                  <a:pt x="421" y="29"/>
                </a:lnTo>
                <a:lnTo>
                  <a:pt x="435" y="32"/>
                </a:lnTo>
                <a:lnTo>
                  <a:pt x="448" y="36"/>
                </a:lnTo>
                <a:lnTo>
                  <a:pt x="461" y="41"/>
                </a:lnTo>
                <a:lnTo>
                  <a:pt x="474" y="46"/>
                </a:lnTo>
                <a:lnTo>
                  <a:pt x="487" y="52"/>
                </a:lnTo>
                <a:lnTo>
                  <a:pt x="499" y="60"/>
                </a:lnTo>
                <a:lnTo>
                  <a:pt x="510" y="68"/>
                </a:lnTo>
                <a:lnTo>
                  <a:pt x="521" y="76"/>
                </a:lnTo>
                <a:lnTo>
                  <a:pt x="531" y="85"/>
                </a:lnTo>
                <a:lnTo>
                  <a:pt x="542" y="95"/>
                </a:lnTo>
                <a:lnTo>
                  <a:pt x="552" y="105"/>
                </a:lnTo>
                <a:lnTo>
                  <a:pt x="560" y="116"/>
                </a:lnTo>
                <a:lnTo>
                  <a:pt x="568" y="128"/>
                </a:lnTo>
                <a:lnTo>
                  <a:pt x="594" y="142"/>
                </a:lnTo>
                <a:lnTo>
                  <a:pt x="623" y="159"/>
                </a:lnTo>
                <a:lnTo>
                  <a:pt x="638" y="169"/>
                </a:lnTo>
                <a:lnTo>
                  <a:pt x="654" y="180"/>
                </a:lnTo>
                <a:lnTo>
                  <a:pt x="670" y="191"/>
                </a:lnTo>
                <a:lnTo>
                  <a:pt x="686" y="203"/>
                </a:lnTo>
                <a:lnTo>
                  <a:pt x="702" y="216"/>
                </a:lnTo>
                <a:lnTo>
                  <a:pt x="717" y="230"/>
                </a:lnTo>
                <a:lnTo>
                  <a:pt x="731" y="243"/>
                </a:lnTo>
                <a:lnTo>
                  <a:pt x="744" y="258"/>
                </a:lnTo>
                <a:lnTo>
                  <a:pt x="755" y="272"/>
                </a:lnTo>
                <a:lnTo>
                  <a:pt x="766" y="287"/>
                </a:lnTo>
                <a:lnTo>
                  <a:pt x="773" y="303"/>
                </a:lnTo>
                <a:lnTo>
                  <a:pt x="780" y="318"/>
                </a:lnTo>
                <a:lnTo>
                  <a:pt x="782" y="329"/>
                </a:lnTo>
                <a:lnTo>
                  <a:pt x="784" y="339"/>
                </a:lnTo>
                <a:lnTo>
                  <a:pt x="784" y="348"/>
                </a:lnTo>
                <a:lnTo>
                  <a:pt x="784" y="358"/>
                </a:lnTo>
                <a:lnTo>
                  <a:pt x="783" y="367"/>
                </a:lnTo>
                <a:lnTo>
                  <a:pt x="781" y="377"/>
                </a:lnTo>
                <a:lnTo>
                  <a:pt x="777" y="385"/>
                </a:lnTo>
                <a:lnTo>
                  <a:pt x="774" y="394"/>
                </a:lnTo>
                <a:lnTo>
                  <a:pt x="769" y="401"/>
                </a:lnTo>
                <a:lnTo>
                  <a:pt x="764" y="408"/>
                </a:lnTo>
                <a:lnTo>
                  <a:pt x="758" y="414"/>
                </a:lnTo>
                <a:lnTo>
                  <a:pt x="751" y="421"/>
                </a:lnTo>
                <a:lnTo>
                  <a:pt x="745" y="426"/>
                </a:lnTo>
                <a:lnTo>
                  <a:pt x="737" y="432"/>
                </a:lnTo>
                <a:lnTo>
                  <a:pt x="729" y="437"/>
                </a:lnTo>
                <a:lnTo>
                  <a:pt x="719" y="441"/>
                </a:lnTo>
                <a:lnTo>
                  <a:pt x="713" y="450"/>
                </a:lnTo>
                <a:lnTo>
                  <a:pt x="705" y="458"/>
                </a:lnTo>
                <a:lnTo>
                  <a:pt x="697" y="465"/>
                </a:lnTo>
                <a:lnTo>
                  <a:pt x="688" y="471"/>
                </a:lnTo>
                <a:lnTo>
                  <a:pt x="678" y="476"/>
                </a:lnTo>
                <a:lnTo>
                  <a:pt x="668" y="480"/>
                </a:lnTo>
                <a:lnTo>
                  <a:pt x="658" y="482"/>
                </a:lnTo>
                <a:lnTo>
                  <a:pt x="647" y="485"/>
                </a:lnTo>
                <a:lnTo>
                  <a:pt x="642" y="485"/>
                </a:lnTo>
                <a:lnTo>
                  <a:pt x="638" y="485"/>
                </a:lnTo>
                <a:lnTo>
                  <a:pt x="638" y="4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5964573" y="6553200"/>
            <a:ext cx="304607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1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Warszawa, sierpień 2021 r.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986CAF-F60A-4D17-9F04-572C45D4CB94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057" y="2012974"/>
            <a:ext cx="7772400" cy="2493817"/>
          </a:xfrm>
        </p:spPr>
        <p:txBody>
          <a:bodyPr/>
          <a:lstStyle/>
          <a:p>
            <a:pPr lvl="0">
              <a:spcBef>
                <a:spcPct val="50000"/>
              </a:spcBef>
            </a:pPr>
            <a:br>
              <a:rPr lang="pl-PL" alt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endParaRPr lang="pl-PL" dirty="0">
              <a:latin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43640" y="1224248"/>
            <a:ext cx="8767010" cy="478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 pn.: „Zwiększenie potencjału zespołów ratownictwa medycznego oraz zespołów transportu medycznego i sanitarnego </a:t>
            </a:r>
            <a:b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przeciwdziałaniu COVID-19”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Agnieszka Gonczaryk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Departament Zdrowia i Polityki Społecznej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Urząd Marszałkowski Województwa Mazowieckiego w Warszawie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AD7F06-BCC0-42D6-AAAE-2AC75DD6C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844" y="315510"/>
            <a:ext cx="576121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4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10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1435BCC-35C1-4A1C-93F2-71000A0DC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4375"/>
            <a:ext cx="7772400" cy="935037"/>
          </a:xfrm>
        </p:spPr>
        <p:txBody>
          <a:bodyPr/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Zakupy w ramach projektu</a:t>
            </a:r>
            <a:b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DB5980-4E82-4A88-AE1F-C6708B06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278" y="5701961"/>
            <a:ext cx="7523824" cy="348002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zamgławiacze </a:t>
            </a:r>
            <a:r>
              <a:rPr kumimoji="0" lang="pl-PL" sz="1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elektrofumigatora</a:t>
            </a:r>
            <a:r>
              <a:rPr kumimoji="0" lang="pl-PL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BARTEK do profesjonalnej dezynfekcji ambulansów</a:t>
            </a:r>
          </a:p>
          <a:p>
            <a:pPr marL="0" indent="0" algn="ctr">
              <a:buNone/>
            </a:pPr>
            <a:endParaRPr lang="pl-PL" sz="20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FA5D10-3A58-4656-9B9E-28162A3C2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79" y="1183479"/>
            <a:ext cx="7523823" cy="44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11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D76A28F-BD16-4B66-85DF-A78E2552275B}"/>
              </a:ext>
            </a:extLst>
          </p:cNvPr>
          <p:cNvSpPr txBox="1"/>
          <p:nvPr/>
        </p:nvSpPr>
        <p:spPr>
          <a:xfrm>
            <a:off x="725214" y="5510260"/>
            <a:ext cx="7809894" cy="9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koncentrator tlenu do napełniania butli tlenem medycznym</a:t>
            </a:r>
          </a:p>
          <a:p>
            <a:pPr algn="just">
              <a:lnSpc>
                <a:spcPct val="150000"/>
              </a:lnSpc>
            </a:pP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B7DAB3F-113A-4A88-BD4D-0DF3C01E5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81" y="1284051"/>
            <a:ext cx="6906638" cy="42898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970677-FADE-415F-BE46-FD57A8D9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8576"/>
          </a:xfrm>
        </p:spPr>
        <p:txBody>
          <a:bodyPr/>
          <a:lstStyle/>
          <a:p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Zakupy w ramach projektu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22816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12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D76A28F-BD16-4B66-85DF-A78E2552275B}"/>
              </a:ext>
            </a:extLst>
          </p:cNvPr>
          <p:cNvSpPr txBox="1"/>
          <p:nvPr/>
        </p:nvSpPr>
        <p:spPr>
          <a:xfrm>
            <a:off x="646888" y="5606147"/>
            <a:ext cx="7850221" cy="90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koncentrator tlenu do napełniania butli tlenem medycznym</a:t>
            </a:r>
          </a:p>
          <a:p>
            <a:pPr algn="just">
              <a:lnSpc>
                <a:spcPct val="150000"/>
              </a:lnSpc>
            </a:pP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0CC5D57-46F9-49C8-9A5F-DDB33F031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9" y="1177047"/>
            <a:ext cx="7850221" cy="450390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16E409-0B42-4B6B-9B3B-1C0630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0147"/>
          </a:xfrm>
        </p:spPr>
        <p:txBody>
          <a:bodyPr/>
          <a:lstStyle/>
          <a:p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Zakupy w ramach projektu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120279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13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E3AE000-C94F-4DF1-B402-A10F92E2D834}"/>
              </a:ext>
            </a:extLst>
          </p:cNvPr>
          <p:cNvSpPr txBox="1"/>
          <p:nvPr/>
        </p:nvSpPr>
        <p:spPr>
          <a:xfrm>
            <a:off x="1803400" y="596003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F21FD27-C78E-4562-BE15-8D30C3F72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3" y="1316567"/>
            <a:ext cx="4400550" cy="28003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4ACBC1A-FC25-408D-AD97-650D8EF6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573" y="3038261"/>
            <a:ext cx="4212077" cy="26945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DD3A213-0DCD-43DD-A287-A69EB16F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36" y="609600"/>
            <a:ext cx="7666263" cy="748940"/>
          </a:xfrm>
        </p:spPr>
        <p:txBody>
          <a:bodyPr/>
          <a:lstStyle/>
          <a:p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Zakupy w ramach projektu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420777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14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27AB8E8-CD80-486E-9366-B8356CA8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06" y="609600"/>
            <a:ext cx="7568293" cy="762000"/>
          </a:xfrm>
        </p:spPr>
        <p:txBody>
          <a:bodyPr/>
          <a:lstStyle/>
          <a:p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Zakupy w ramach projektu</a:t>
            </a:r>
            <a:endParaRPr lang="pl-PL" sz="1400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DB5980-4E82-4A88-AE1F-C6708B06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691188"/>
            <a:ext cx="7772400" cy="557212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</a:t>
            </a:r>
            <a:r>
              <a:rPr kumimoji="0" lang="pl-PL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nosze do ambulansu wraz z lawetą pneumatyczną</a:t>
            </a:r>
            <a:endParaRPr lang="pl-PL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9F17596-96E8-4D45-AB1F-82A343231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8" y="1557998"/>
            <a:ext cx="4075889" cy="39538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2CFDE4-42C0-4E24-BB4B-24AE937CE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029" y="1557997"/>
            <a:ext cx="4085617" cy="39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18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15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D7FB629B-FD3B-4A4C-A5C3-508CD3A0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1740"/>
          </a:xfrm>
        </p:spPr>
        <p:txBody>
          <a:bodyPr/>
          <a:lstStyle/>
          <a:p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Zakupy w ramach projektu</a:t>
            </a:r>
            <a:endParaRPr lang="pl-PL" sz="1400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DB5980-4E82-4A88-AE1F-C6708B06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674179"/>
            <a:ext cx="7772400" cy="574220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defibrylator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6DADF0-E4CC-457A-BB8D-571096D7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57" y="1281339"/>
            <a:ext cx="8136610" cy="427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16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FD7D5A75-E723-4EB3-BDC1-B38949C8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5479"/>
          </a:xfrm>
        </p:spPr>
        <p:txBody>
          <a:bodyPr/>
          <a:lstStyle/>
          <a:p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Zakupy w ramach projektu</a:t>
            </a:r>
            <a:endParaRPr lang="pl-PL" sz="1400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DB5980-4E82-4A88-AE1F-C6708B06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919106"/>
            <a:ext cx="7772400" cy="329294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przenośny koncentrator tlenu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E15843A-492E-45CB-9085-C34C39F3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812" y="1445079"/>
            <a:ext cx="5234375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0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17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61B6C6F-4741-40CA-8944-08420979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2232"/>
            <a:ext cx="7772400" cy="509030"/>
          </a:xfrm>
        </p:spPr>
        <p:txBody>
          <a:bodyPr/>
          <a:lstStyle/>
          <a:p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Zakupy w ramach projektu</a:t>
            </a:r>
            <a:endParaRPr lang="pl-PL" sz="1400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DB5980-4E82-4A88-AE1F-C6708B06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586970"/>
            <a:ext cx="7772400" cy="509030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videolaryngoskop</a:t>
            </a:r>
            <a:endParaRPr lang="pl-PL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F51F302-4F9C-4E32-9A5F-D3C1D0D12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314" y="1336674"/>
            <a:ext cx="5394893" cy="41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1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18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5843FD5-785E-4278-BED0-587D1439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3811"/>
            <a:ext cx="7772400" cy="621638"/>
          </a:xfrm>
        </p:spPr>
        <p:txBody>
          <a:bodyPr/>
          <a:lstStyle/>
          <a:p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Zakupy w ramach projektu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DB5980-4E82-4A88-AE1F-C6708B06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626762"/>
            <a:ext cx="7772400" cy="469238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urządzenie do masażu serca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EC7F51-0A2B-4B69-9092-13AA5150D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" t="4965"/>
          <a:stretch/>
        </p:blipFill>
        <p:spPr>
          <a:xfrm>
            <a:off x="418452" y="1046136"/>
            <a:ext cx="3996279" cy="42976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C9C9A47-ED05-4D14-80FA-3050EAE97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270" y="1646367"/>
            <a:ext cx="3697594" cy="372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19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D391260-A165-4492-A615-2D8DF4F2D9FE}"/>
              </a:ext>
            </a:extLst>
          </p:cNvPr>
          <p:cNvSpPr txBox="1"/>
          <p:nvPr/>
        </p:nvSpPr>
        <p:spPr>
          <a:xfrm>
            <a:off x="2286000" y="325972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Dziękuję za uwagę.</a:t>
            </a:r>
          </a:p>
        </p:txBody>
      </p:sp>
    </p:spTree>
    <p:extLst>
      <p:ext uri="{BB962C8B-B14F-4D97-AF65-F5344CB8AC3E}">
        <p14:creationId xmlns:p14="http://schemas.microsoft.com/office/powerpoint/2010/main" val="1323290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7485063" y="369888"/>
            <a:ext cx="320675" cy="279400"/>
          </a:xfrm>
          <a:custGeom>
            <a:avLst/>
            <a:gdLst>
              <a:gd name="T0" fmla="*/ 32 w 605"/>
              <a:gd name="T1" fmla="*/ 526 h 528"/>
              <a:gd name="T2" fmla="*/ 12 w 605"/>
              <a:gd name="T3" fmla="*/ 513 h 528"/>
              <a:gd name="T4" fmla="*/ 2 w 605"/>
              <a:gd name="T5" fmla="*/ 496 h 528"/>
              <a:gd name="T6" fmla="*/ 1 w 605"/>
              <a:gd name="T7" fmla="*/ 467 h 528"/>
              <a:gd name="T8" fmla="*/ 15 w 605"/>
              <a:gd name="T9" fmla="*/ 442 h 528"/>
              <a:gd name="T10" fmla="*/ 47 w 605"/>
              <a:gd name="T11" fmla="*/ 415 h 528"/>
              <a:gd name="T12" fmla="*/ 105 w 605"/>
              <a:gd name="T13" fmla="*/ 387 h 528"/>
              <a:gd name="T14" fmla="*/ 110 w 605"/>
              <a:gd name="T15" fmla="*/ 380 h 528"/>
              <a:gd name="T16" fmla="*/ 113 w 605"/>
              <a:gd name="T17" fmla="*/ 352 h 528"/>
              <a:gd name="T18" fmla="*/ 112 w 605"/>
              <a:gd name="T19" fmla="*/ 313 h 528"/>
              <a:gd name="T20" fmla="*/ 110 w 605"/>
              <a:gd name="T21" fmla="*/ 239 h 528"/>
              <a:gd name="T22" fmla="*/ 107 w 605"/>
              <a:gd name="T23" fmla="*/ 170 h 528"/>
              <a:gd name="T24" fmla="*/ 106 w 605"/>
              <a:gd name="T25" fmla="*/ 118 h 528"/>
              <a:gd name="T26" fmla="*/ 106 w 605"/>
              <a:gd name="T27" fmla="*/ 69 h 528"/>
              <a:gd name="T28" fmla="*/ 114 w 605"/>
              <a:gd name="T29" fmla="*/ 45 h 528"/>
              <a:gd name="T30" fmla="*/ 134 w 605"/>
              <a:gd name="T31" fmla="*/ 23 h 528"/>
              <a:gd name="T32" fmla="*/ 165 w 605"/>
              <a:gd name="T33" fmla="*/ 7 h 528"/>
              <a:gd name="T34" fmla="*/ 204 w 605"/>
              <a:gd name="T35" fmla="*/ 1 h 528"/>
              <a:gd name="T36" fmla="*/ 216 w 605"/>
              <a:gd name="T37" fmla="*/ 1 h 528"/>
              <a:gd name="T38" fmla="*/ 234 w 605"/>
              <a:gd name="T39" fmla="*/ 5 h 528"/>
              <a:gd name="T40" fmla="*/ 249 w 605"/>
              <a:gd name="T41" fmla="*/ 14 h 528"/>
              <a:gd name="T42" fmla="*/ 262 w 605"/>
              <a:gd name="T43" fmla="*/ 28 h 528"/>
              <a:gd name="T44" fmla="*/ 277 w 605"/>
              <a:gd name="T45" fmla="*/ 16 h 528"/>
              <a:gd name="T46" fmla="*/ 297 w 605"/>
              <a:gd name="T47" fmla="*/ 9 h 528"/>
              <a:gd name="T48" fmla="*/ 316 w 605"/>
              <a:gd name="T49" fmla="*/ 6 h 528"/>
              <a:gd name="T50" fmla="*/ 342 w 605"/>
              <a:gd name="T51" fmla="*/ 7 h 528"/>
              <a:gd name="T52" fmla="*/ 369 w 605"/>
              <a:gd name="T53" fmla="*/ 15 h 528"/>
              <a:gd name="T54" fmla="*/ 390 w 605"/>
              <a:gd name="T55" fmla="*/ 29 h 528"/>
              <a:gd name="T56" fmla="*/ 403 w 605"/>
              <a:gd name="T57" fmla="*/ 33 h 528"/>
              <a:gd name="T58" fmla="*/ 420 w 605"/>
              <a:gd name="T59" fmla="*/ 22 h 528"/>
              <a:gd name="T60" fmla="*/ 439 w 605"/>
              <a:gd name="T61" fmla="*/ 17 h 528"/>
              <a:gd name="T62" fmla="*/ 467 w 605"/>
              <a:gd name="T63" fmla="*/ 17 h 528"/>
              <a:gd name="T64" fmla="*/ 495 w 605"/>
              <a:gd name="T65" fmla="*/ 23 h 528"/>
              <a:gd name="T66" fmla="*/ 515 w 605"/>
              <a:gd name="T67" fmla="*/ 31 h 528"/>
              <a:gd name="T68" fmla="*/ 534 w 605"/>
              <a:gd name="T69" fmla="*/ 53 h 528"/>
              <a:gd name="T70" fmla="*/ 542 w 605"/>
              <a:gd name="T71" fmla="*/ 87 h 528"/>
              <a:gd name="T72" fmla="*/ 541 w 605"/>
              <a:gd name="T73" fmla="*/ 141 h 528"/>
              <a:gd name="T74" fmla="*/ 530 w 605"/>
              <a:gd name="T75" fmla="*/ 225 h 528"/>
              <a:gd name="T76" fmla="*/ 524 w 605"/>
              <a:gd name="T77" fmla="*/ 269 h 528"/>
              <a:gd name="T78" fmla="*/ 519 w 605"/>
              <a:gd name="T79" fmla="*/ 314 h 528"/>
              <a:gd name="T80" fmla="*/ 512 w 605"/>
              <a:gd name="T81" fmla="*/ 361 h 528"/>
              <a:gd name="T82" fmla="*/ 517 w 605"/>
              <a:gd name="T83" fmla="*/ 375 h 528"/>
              <a:gd name="T84" fmla="*/ 537 w 605"/>
              <a:gd name="T85" fmla="*/ 382 h 528"/>
              <a:gd name="T86" fmla="*/ 568 w 605"/>
              <a:gd name="T87" fmla="*/ 399 h 528"/>
              <a:gd name="T88" fmla="*/ 589 w 605"/>
              <a:gd name="T89" fmla="*/ 418 h 528"/>
              <a:gd name="T90" fmla="*/ 601 w 605"/>
              <a:gd name="T91" fmla="*/ 439 h 528"/>
              <a:gd name="T92" fmla="*/ 605 w 605"/>
              <a:gd name="T93" fmla="*/ 467 h 528"/>
              <a:gd name="T94" fmla="*/ 596 w 605"/>
              <a:gd name="T95" fmla="*/ 495 h 528"/>
              <a:gd name="T96" fmla="*/ 581 w 605"/>
              <a:gd name="T97" fmla="*/ 509 h 528"/>
              <a:gd name="T98" fmla="*/ 565 w 605"/>
              <a:gd name="T99" fmla="*/ 516 h 528"/>
              <a:gd name="T100" fmla="*/ 545 w 605"/>
              <a:gd name="T101" fmla="*/ 518 h 528"/>
              <a:gd name="T102" fmla="*/ 505 w 605"/>
              <a:gd name="T103" fmla="*/ 511 h 528"/>
              <a:gd name="T104" fmla="*/ 451 w 605"/>
              <a:gd name="T105" fmla="*/ 491 h 528"/>
              <a:gd name="T106" fmla="*/ 397 w 605"/>
              <a:gd name="T107" fmla="*/ 477 h 528"/>
              <a:gd name="T108" fmla="*/ 350 w 605"/>
              <a:gd name="T109" fmla="*/ 471 h 528"/>
              <a:gd name="T110" fmla="*/ 304 w 605"/>
              <a:gd name="T111" fmla="*/ 471 h 528"/>
              <a:gd name="T112" fmla="*/ 258 w 605"/>
              <a:gd name="T113" fmla="*/ 474 h 528"/>
              <a:gd name="T114" fmla="*/ 205 w 605"/>
              <a:gd name="T115" fmla="*/ 483 h 528"/>
              <a:gd name="T116" fmla="*/ 162 w 605"/>
              <a:gd name="T117" fmla="*/ 495 h 528"/>
              <a:gd name="T118" fmla="*/ 111 w 605"/>
              <a:gd name="T119" fmla="*/ 514 h 528"/>
              <a:gd name="T120" fmla="*/ 68 w 605"/>
              <a:gd name="T121" fmla="*/ 527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5" h="528">
                <a:moveTo>
                  <a:pt x="51" y="528"/>
                </a:moveTo>
                <a:lnTo>
                  <a:pt x="41" y="528"/>
                </a:lnTo>
                <a:lnTo>
                  <a:pt x="32" y="526"/>
                </a:lnTo>
                <a:lnTo>
                  <a:pt x="24" y="523"/>
                </a:lnTo>
                <a:lnTo>
                  <a:pt x="17" y="518"/>
                </a:lnTo>
                <a:lnTo>
                  <a:pt x="12" y="513"/>
                </a:lnTo>
                <a:lnTo>
                  <a:pt x="7" y="508"/>
                </a:lnTo>
                <a:lnTo>
                  <a:pt x="4" y="501"/>
                </a:lnTo>
                <a:lnTo>
                  <a:pt x="2" y="496"/>
                </a:lnTo>
                <a:lnTo>
                  <a:pt x="0" y="485"/>
                </a:lnTo>
                <a:lnTo>
                  <a:pt x="0" y="475"/>
                </a:lnTo>
                <a:lnTo>
                  <a:pt x="1" y="467"/>
                </a:lnTo>
                <a:lnTo>
                  <a:pt x="4" y="458"/>
                </a:lnTo>
                <a:lnTo>
                  <a:pt x="8" y="449"/>
                </a:lnTo>
                <a:lnTo>
                  <a:pt x="15" y="442"/>
                </a:lnTo>
                <a:lnTo>
                  <a:pt x="21" y="434"/>
                </a:lnTo>
                <a:lnTo>
                  <a:pt x="30" y="428"/>
                </a:lnTo>
                <a:lnTo>
                  <a:pt x="47" y="415"/>
                </a:lnTo>
                <a:lnTo>
                  <a:pt x="67" y="404"/>
                </a:lnTo>
                <a:lnTo>
                  <a:pt x="86" y="394"/>
                </a:lnTo>
                <a:lnTo>
                  <a:pt x="105" y="387"/>
                </a:lnTo>
                <a:lnTo>
                  <a:pt x="107" y="386"/>
                </a:lnTo>
                <a:lnTo>
                  <a:pt x="109" y="383"/>
                </a:lnTo>
                <a:lnTo>
                  <a:pt x="110" y="380"/>
                </a:lnTo>
                <a:lnTo>
                  <a:pt x="111" y="375"/>
                </a:lnTo>
                <a:lnTo>
                  <a:pt x="112" y="368"/>
                </a:lnTo>
                <a:lnTo>
                  <a:pt x="113" y="352"/>
                </a:lnTo>
                <a:lnTo>
                  <a:pt x="112" y="330"/>
                </a:lnTo>
                <a:lnTo>
                  <a:pt x="112" y="322"/>
                </a:lnTo>
                <a:lnTo>
                  <a:pt x="112" y="313"/>
                </a:lnTo>
                <a:lnTo>
                  <a:pt x="112" y="289"/>
                </a:lnTo>
                <a:lnTo>
                  <a:pt x="111" y="265"/>
                </a:lnTo>
                <a:lnTo>
                  <a:pt x="110" y="239"/>
                </a:lnTo>
                <a:lnTo>
                  <a:pt x="109" y="212"/>
                </a:lnTo>
                <a:lnTo>
                  <a:pt x="108" y="190"/>
                </a:lnTo>
                <a:lnTo>
                  <a:pt x="107" y="170"/>
                </a:lnTo>
                <a:lnTo>
                  <a:pt x="107" y="150"/>
                </a:lnTo>
                <a:lnTo>
                  <a:pt x="106" y="133"/>
                </a:lnTo>
                <a:lnTo>
                  <a:pt x="106" y="118"/>
                </a:lnTo>
                <a:lnTo>
                  <a:pt x="105" y="105"/>
                </a:lnTo>
                <a:lnTo>
                  <a:pt x="105" y="86"/>
                </a:lnTo>
                <a:lnTo>
                  <a:pt x="106" y="69"/>
                </a:lnTo>
                <a:lnTo>
                  <a:pt x="108" y="61"/>
                </a:lnTo>
                <a:lnTo>
                  <a:pt x="110" y="53"/>
                </a:lnTo>
                <a:lnTo>
                  <a:pt x="114" y="45"/>
                </a:lnTo>
                <a:lnTo>
                  <a:pt x="120" y="37"/>
                </a:lnTo>
                <a:lnTo>
                  <a:pt x="126" y="29"/>
                </a:lnTo>
                <a:lnTo>
                  <a:pt x="134" y="23"/>
                </a:lnTo>
                <a:lnTo>
                  <a:pt x="143" y="17"/>
                </a:lnTo>
                <a:lnTo>
                  <a:pt x="154" y="12"/>
                </a:lnTo>
                <a:lnTo>
                  <a:pt x="165" y="7"/>
                </a:lnTo>
                <a:lnTo>
                  <a:pt x="177" y="4"/>
                </a:lnTo>
                <a:lnTo>
                  <a:pt x="190" y="2"/>
                </a:lnTo>
                <a:lnTo>
                  <a:pt x="204" y="1"/>
                </a:lnTo>
                <a:lnTo>
                  <a:pt x="206" y="1"/>
                </a:lnTo>
                <a:lnTo>
                  <a:pt x="208" y="0"/>
                </a:lnTo>
                <a:lnTo>
                  <a:pt x="216" y="1"/>
                </a:lnTo>
                <a:lnTo>
                  <a:pt x="222" y="2"/>
                </a:lnTo>
                <a:lnTo>
                  <a:pt x="228" y="3"/>
                </a:lnTo>
                <a:lnTo>
                  <a:pt x="234" y="5"/>
                </a:lnTo>
                <a:lnTo>
                  <a:pt x="240" y="7"/>
                </a:lnTo>
                <a:lnTo>
                  <a:pt x="245" y="11"/>
                </a:lnTo>
                <a:lnTo>
                  <a:pt x="249" y="14"/>
                </a:lnTo>
                <a:lnTo>
                  <a:pt x="254" y="18"/>
                </a:lnTo>
                <a:lnTo>
                  <a:pt x="258" y="23"/>
                </a:lnTo>
                <a:lnTo>
                  <a:pt x="262" y="28"/>
                </a:lnTo>
                <a:lnTo>
                  <a:pt x="267" y="24"/>
                </a:lnTo>
                <a:lnTo>
                  <a:pt x="272" y="19"/>
                </a:lnTo>
                <a:lnTo>
                  <a:pt x="277" y="16"/>
                </a:lnTo>
                <a:lnTo>
                  <a:pt x="284" y="13"/>
                </a:lnTo>
                <a:lnTo>
                  <a:pt x="289" y="10"/>
                </a:lnTo>
                <a:lnTo>
                  <a:pt x="297" y="9"/>
                </a:lnTo>
                <a:lnTo>
                  <a:pt x="303" y="6"/>
                </a:lnTo>
                <a:lnTo>
                  <a:pt x="311" y="6"/>
                </a:lnTo>
                <a:lnTo>
                  <a:pt x="316" y="6"/>
                </a:lnTo>
                <a:lnTo>
                  <a:pt x="321" y="6"/>
                </a:lnTo>
                <a:lnTo>
                  <a:pt x="331" y="6"/>
                </a:lnTo>
                <a:lnTo>
                  <a:pt x="342" y="7"/>
                </a:lnTo>
                <a:lnTo>
                  <a:pt x="352" y="10"/>
                </a:lnTo>
                <a:lnTo>
                  <a:pt x="360" y="12"/>
                </a:lnTo>
                <a:lnTo>
                  <a:pt x="369" y="15"/>
                </a:lnTo>
                <a:lnTo>
                  <a:pt x="377" y="19"/>
                </a:lnTo>
                <a:lnTo>
                  <a:pt x="383" y="24"/>
                </a:lnTo>
                <a:lnTo>
                  <a:pt x="390" y="29"/>
                </a:lnTo>
                <a:lnTo>
                  <a:pt x="394" y="34"/>
                </a:lnTo>
                <a:lnTo>
                  <a:pt x="397" y="40"/>
                </a:lnTo>
                <a:lnTo>
                  <a:pt x="403" y="33"/>
                </a:lnTo>
                <a:lnTo>
                  <a:pt x="409" y="28"/>
                </a:lnTo>
                <a:lnTo>
                  <a:pt x="414" y="25"/>
                </a:lnTo>
                <a:lnTo>
                  <a:pt x="420" y="22"/>
                </a:lnTo>
                <a:lnTo>
                  <a:pt x="430" y="18"/>
                </a:lnTo>
                <a:lnTo>
                  <a:pt x="437" y="17"/>
                </a:lnTo>
                <a:lnTo>
                  <a:pt x="439" y="17"/>
                </a:lnTo>
                <a:lnTo>
                  <a:pt x="446" y="17"/>
                </a:lnTo>
                <a:lnTo>
                  <a:pt x="456" y="17"/>
                </a:lnTo>
                <a:lnTo>
                  <a:pt x="467" y="17"/>
                </a:lnTo>
                <a:lnTo>
                  <a:pt x="477" y="18"/>
                </a:lnTo>
                <a:lnTo>
                  <a:pt x="487" y="20"/>
                </a:lnTo>
                <a:lnTo>
                  <a:pt x="495" y="23"/>
                </a:lnTo>
                <a:lnTo>
                  <a:pt x="503" y="25"/>
                </a:lnTo>
                <a:lnTo>
                  <a:pt x="510" y="28"/>
                </a:lnTo>
                <a:lnTo>
                  <a:pt x="515" y="31"/>
                </a:lnTo>
                <a:lnTo>
                  <a:pt x="520" y="36"/>
                </a:lnTo>
                <a:lnTo>
                  <a:pt x="529" y="44"/>
                </a:lnTo>
                <a:lnTo>
                  <a:pt x="534" y="53"/>
                </a:lnTo>
                <a:lnTo>
                  <a:pt x="538" y="61"/>
                </a:lnTo>
                <a:lnTo>
                  <a:pt x="540" y="69"/>
                </a:lnTo>
                <a:lnTo>
                  <a:pt x="542" y="87"/>
                </a:lnTo>
                <a:lnTo>
                  <a:pt x="542" y="106"/>
                </a:lnTo>
                <a:lnTo>
                  <a:pt x="542" y="123"/>
                </a:lnTo>
                <a:lnTo>
                  <a:pt x="541" y="141"/>
                </a:lnTo>
                <a:lnTo>
                  <a:pt x="538" y="176"/>
                </a:lnTo>
                <a:lnTo>
                  <a:pt x="532" y="208"/>
                </a:lnTo>
                <a:lnTo>
                  <a:pt x="530" y="225"/>
                </a:lnTo>
                <a:lnTo>
                  <a:pt x="527" y="242"/>
                </a:lnTo>
                <a:lnTo>
                  <a:pt x="526" y="256"/>
                </a:lnTo>
                <a:lnTo>
                  <a:pt x="524" y="269"/>
                </a:lnTo>
                <a:lnTo>
                  <a:pt x="522" y="281"/>
                </a:lnTo>
                <a:lnTo>
                  <a:pt x="521" y="297"/>
                </a:lnTo>
                <a:lnTo>
                  <a:pt x="519" y="314"/>
                </a:lnTo>
                <a:lnTo>
                  <a:pt x="516" y="335"/>
                </a:lnTo>
                <a:lnTo>
                  <a:pt x="512" y="359"/>
                </a:lnTo>
                <a:lnTo>
                  <a:pt x="512" y="361"/>
                </a:lnTo>
                <a:lnTo>
                  <a:pt x="511" y="366"/>
                </a:lnTo>
                <a:lnTo>
                  <a:pt x="510" y="370"/>
                </a:lnTo>
                <a:lnTo>
                  <a:pt x="517" y="375"/>
                </a:lnTo>
                <a:lnTo>
                  <a:pt x="530" y="380"/>
                </a:lnTo>
                <a:lnTo>
                  <a:pt x="533" y="381"/>
                </a:lnTo>
                <a:lnTo>
                  <a:pt x="537" y="382"/>
                </a:lnTo>
                <a:lnTo>
                  <a:pt x="545" y="387"/>
                </a:lnTo>
                <a:lnTo>
                  <a:pt x="556" y="391"/>
                </a:lnTo>
                <a:lnTo>
                  <a:pt x="568" y="399"/>
                </a:lnTo>
                <a:lnTo>
                  <a:pt x="580" y="407"/>
                </a:lnTo>
                <a:lnTo>
                  <a:pt x="585" y="411"/>
                </a:lnTo>
                <a:lnTo>
                  <a:pt x="589" y="418"/>
                </a:lnTo>
                <a:lnTo>
                  <a:pt x="595" y="424"/>
                </a:lnTo>
                <a:lnTo>
                  <a:pt x="598" y="431"/>
                </a:lnTo>
                <a:lnTo>
                  <a:pt x="601" y="439"/>
                </a:lnTo>
                <a:lnTo>
                  <a:pt x="603" y="447"/>
                </a:lnTo>
                <a:lnTo>
                  <a:pt x="605" y="457"/>
                </a:lnTo>
                <a:lnTo>
                  <a:pt x="605" y="467"/>
                </a:lnTo>
                <a:lnTo>
                  <a:pt x="603" y="476"/>
                </a:lnTo>
                <a:lnTo>
                  <a:pt x="600" y="485"/>
                </a:lnTo>
                <a:lnTo>
                  <a:pt x="596" y="495"/>
                </a:lnTo>
                <a:lnTo>
                  <a:pt x="589" y="502"/>
                </a:lnTo>
                <a:lnTo>
                  <a:pt x="585" y="505"/>
                </a:lnTo>
                <a:lnTo>
                  <a:pt x="581" y="509"/>
                </a:lnTo>
                <a:lnTo>
                  <a:pt x="575" y="512"/>
                </a:lnTo>
                <a:lnTo>
                  <a:pt x="571" y="514"/>
                </a:lnTo>
                <a:lnTo>
                  <a:pt x="565" y="516"/>
                </a:lnTo>
                <a:lnTo>
                  <a:pt x="558" y="517"/>
                </a:lnTo>
                <a:lnTo>
                  <a:pt x="552" y="518"/>
                </a:lnTo>
                <a:lnTo>
                  <a:pt x="545" y="518"/>
                </a:lnTo>
                <a:lnTo>
                  <a:pt x="531" y="517"/>
                </a:lnTo>
                <a:lnTo>
                  <a:pt x="518" y="515"/>
                </a:lnTo>
                <a:lnTo>
                  <a:pt x="505" y="511"/>
                </a:lnTo>
                <a:lnTo>
                  <a:pt x="495" y="508"/>
                </a:lnTo>
                <a:lnTo>
                  <a:pt x="473" y="498"/>
                </a:lnTo>
                <a:lnTo>
                  <a:pt x="451" y="491"/>
                </a:lnTo>
                <a:lnTo>
                  <a:pt x="429" y="485"/>
                </a:lnTo>
                <a:lnTo>
                  <a:pt x="402" y="478"/>
                </a:lnTo>
                <a:lnTo>
                  <a:pt x="397" y="477"/>
                </a:lnTo>
                <a:lnTo>
                  <a:pt x="380" y="474"/>
                </a:lnTo>
                <a:lnTo>
                  <a:pt x="364" y="472"/>
                </a:lnTo>
                <a:lnTo>
                  <a:pt x="350" y="471"/>
                </a:lnTo>
                <a:lnTo>
                  <a:pt x="337" y="471"/>
                </a:lnTo>
                <a:lnTo>
                  <a:pt x="321" y="471"/>
                </a:lnTo>
                <a:lnTo>
                  <a:pt x="304" y="471"/>
                </a:lnTo>
                <a:lnTo>
                  <a:pt x="289" y="472"/>
                </a:lnTo>
                <a:lnTo>
                  <a:pt x="273" y="473"/>
                </a:lnTo>
                <a:lnTo>
                  <a:pt x="258" y="474"/>
                </a:lnTo>
                <a:lnTo>
                  <a:pt x="244" y="475"/>
                </a:lnTo>
                <a:lnTo>
                  <a:pt x="230" y="477"/>
                </a:lnTo>
                <a:lnTo>
                  <a:pt x="205" y="483"/>
                </a:lnTo>
                <a:lnTo>
                  <a:pt x="180" y="489"/>
                </a:lnTo>
                <a:lnTo>
                  <a:pt x="171" y="491"/>
                </a:lnTo>
                <a:lnTo>
                  <a:pt x="162" y="495"/>
                </a:lnTo>
                <a:lnTo>
                  <a:pt x="150" y="499"/>
                </a:lnTo>
                <a:lnTo>
                  <a:pt x="137" y="504"/>
                </a:lnTo>
                <a:lnTo>
                  <a:pt x="111" y="514"/>
                </a:lnTo>
                <a:lnTo>
                  <a:pt x="87" y="522"/>
                </a:lnTo>
                <a:lnTo>
                  <a:pt x="78" y="525"/>
                </a:lnTo>
                <a:lnTo>
                  <a:pt x="68" y="527"/>
                </a:lnTo>
                <a:lnTo>
                  <a:pt x="59" y="528"/>
                </a:lnTo>
                <a:lnTo>
                  <a:pt x="51" y="5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3" name="Freeform 17"/>
          <p:cNvSpPr>
            <a:spLocks/>
          </p:cNvSpPr>
          <p:nvPr/>
        </p:nvSpPr>
        <p:spPr bwMode="auto">
          <a:xfrm>
            <a:off x="8510588" y="334963"/>
            <a:ext cx="315912" cy="342900"/>
          </a:xfrm>
          <a:custGeom>
            <a:avLst/>
            <a:gdLst>
              <a:gd name="T0" fmla="*/ 173 w 598"/>
              <a:gd name="T1" fmla="*/ 643 h 650"/>
              <a:gd name="T2" fmla="*/ 142 w 598"/>
              <a:gd name="T3" fmla="*/ 610 h 650"/>
              <a:gd name="T4" fmla="*/ 123 w 598"/>
              <a:gd name="T5" fmla="*/ 567 h 650"/>
              <a:gd name="T6" fmla="*/ 90 w 598"/>
              <a:gd name="T7" fmla="*/ 547 h 650"/>
              <a:gd name="T8" fmla="*/ 56 w 598"/>
              <a:gd name="T9" fmla="*/ 520 h 650"/>
              <a:gd name="T10" fmla="*/ 36 w 598"/>
              <a:gd name="T11" fmla="*/ 472 h 650"/>
              <a:gd name="T12" fmla="*/ 25 w 598"/>
              <a:gd name="T13" fmla="*/ 409 h 650"/>
              <a:gd name="T14" fmla="*/ 2 w 598"/>
              <a:gd name="T15" fmla="*/ 376 h 650"/>
              <a:gd name="T16" fmla="*/ 2 w 598"/>
              <a:gd name="T17" fmla="*/ 332 h 650"/>
              <a:gd name="T18" fmla="*/ 25 w 598"/>
              <a:gd name="T19" fmla="*/ 280 h 650"/>
              <a:gd name="T20" fmla="*/ 56 w 598"/>
              <a:gd name="T21" fmla="*/ 241 h 650"/>
              <a:gd name="T22" fmla="*/ 72 w 598"/>
              <a:gd name="T23" fmla="*/ 201 h 650"/>
              <a:gd name="T24" fmla="*/ 61 w 598"/>
              <a:gd name="T25" fmla="*/ 163 h 650"/>
              <a:gd name="T26" fmla="*/ 53 w 598"/>
              <a:gd name="T27" fmla="*/ 106 h 650"/>
              <a:gd name="T28" fmla="*/ 70 w 598"/>
              <a:gd name="T29" fmla="*/ 56 h 650"/>
              <a:gd name="T30" fmla="*/ 109 w 598"/>
              <a:gd name="T31" fmla="*/ 23 h 650"/>
              <a:gd name="T32" fmla="*/ 161 w 598"/>
              <a:gd name="T33" fmla="*/ 4 h 650"/>
              <a:gd name="T34" fmla="*/ 229 w 598"/>
              <a:gd name="T35" fmla="*/ 0 h 650"/>
              <a:gd name="T36" fmla="*/ 339 w 598"/>
              <a:gd name="T37" fmla="*/ 9 h 650"/>
              <a:gd name="T38" fmla="*/ 416 w 598"/>
              <a:gd name="T39" fmla="*/ 33 h 650"/>
              <a:gd name="T40" fmla="*/ 482 w 598"/>
              <a:gd name="T41" fmla="*/ 84 h 650"/>
              <a:gd name="T42" fmla="*/ 542 w 598"/>
              <a:gd name="T43" fmla="*/ 165 h 650"/>
              <a:gd name="T44" fmla="*/ 585 w 598"/>
              <a:gd name="T45" fmla="*/ 261 h 650"/>
              <a:gd name="T46" fmla="*/ 596 w 598"/>
              <a:gd name="T47" fmla="*/ 364 h 650"/>
              <a:gd name="T48" fmla="*/ 581 w 598"/>
              <a:gd name="T49" fmla="*/ 437 h 650"/>
              <a:gd name="T50" fmla="*/ 552 w 598"/>
              <a:gd name="T51" fmla="*/ 497 h 650"/>
              <a:gd name="T52" fmla="*/ 509 w 598"/>
              <a:gd name="T53" fmla="*/ 542 h 650"/>
              <a:gd name="T54" fmla="*/ 458 w 598"/>
              <a:gd name="T55" fmla="*/ 567 h 650"/>
              <a:gd name="T56" fmla="*/ 396 w 598"/>
              <a:gd name="T57" fmla="*/ 572 h 650"/>
              <a:gd name="T58" fmla="*/ 331 w 598"/>
              <a:gd name="T59" fmla="*/ 556 h 650"/>
              <a:gd name="T60" fmla="*/ 291 w 598"/>
              <a:gd name="T61" fmla="*/ 524 h 650"/>
              <a:gd name="T62" fmla="*/ 274 w 598"/>
              <a:gd name="T63" fmla="*/ 473 h 650"/>
              <a:gd name="T64" fmla="*/ 286 w 598"/>
              <a:gd name="T65" fmla="*/ 442 h 650"/>
              <a:gd name="T66" fmla="*/ 316 w 598"/>
              <a:gd name="T67" fmla="*/ 424 h 650"/>
              <a:gd name="T68" fmla="*/ 356 w 598"/>
              <a:gd name="T69" fmla="*/ 430 h 650"/>
              <a:gd name="T70" fmla="*/ 380 w 598"/>
              <a:gd name="T71" fmla="*/ 447 h 650"/>
              <a:gd name="T72" fmla="*/ 409 w 598"/>
              <a:gd name="T73" fmla="*/ 440 h 650"/>
              <a:gd name="T74" fmla="*/ 438 w 598"/>
              <a:gd name="T75" fmla="*/ 404 h 650"/>
              <a:gd name="T76" fmla="*/ 453 w 598"/>
              <a:gd name="T77" fmla="*/ 351 h 650"/>
              <a:gd name="T78" fmla="*/ 442 w 598"/>
              <a:gd name="T79" fmla="*/ 267 h 650"/>
              <a:gd name="T80" fmla="*/ 409 w 598"/>
              <a:gd name="T81" fmla="*/ 198 h 650"/>
              <a:gd name="T82" fmla="*/ 370 w 598"/>
              <a:gd name="T83" fmla="*/ 151 h 650"/>
              <a:gd name="T84" fmla="*/ 309 w 598"/>
              <a:gd name="T85" fmla="*/ 127 h 650"/>
              <a:gd name="T86" fmla="*/ 201 w 598"/>
              <a:gd name="T87" fmla="*/ 122 h 650"/>
              <a:gd name="T88" fmla="*/ 178 w 598"/>
              <a:gd name="T89" fmla="*/ 123 h 650"/>
              <a:gd name="T90" fmla="*/ 173 w 598"/>
              <a:gd name="T91" fmla="*/ 136 h 650"/>
              <a:gd name="T92" fmla="*/ 195 w 598"/>
              <a:gd name="T93" fmla="*/ 186 h 650"/>
              <a:gd name="T94" fmla="*/ 194 w 598"/>
              <a:gd name="T95" fmla="*/ 217 h 650"/>
              <a:gd name="T96" fmla="*/ 176 w 598"/>
              <a:gd name="T97" fmla="*/ 260 h 650"/>
              <a:gd name="T98" fmla="*/ 171 w 598"/>
              <a:gd name="T99" fmla="*/ 292 h 650"/>
              <a:gd name="T100" fmla="*/ 153 w 598"/>
              <a:gd name="T101" fmla="*/ 313 h 650"/>
              <a:gd name="T102" fmla="*/ 137 w 598"/>
              <a:gd name="T103" fmla="*/ 332 h 650"/>
              <a:gd name="T104" fmla="*/ 149 w 598"/>
              <a:gd name="T105" fmla="*/ 353 h 650"/>
              <a:gd name="T106" fmla="*/ 154 w 598"/>
              <a:gd name="T107" fmla="*/ 379 h 650"/>
              <a:gd name="T108" fmla="*/ 154 w 598"/>
              <a:gd name="T109" fmla="*/ 419 h 650"/>
              <a:gd name="T110" fmla="*/ 156 w 598"/>
              <a:gd name="T111" fmla="*/ 446 h 650"/>
              <a:gd name="T112" fmla="*/ 184 w 598"/>
              <a:gd name="T113" fmla="*/ 454 h 650"/>
              <a:gd name="T114" fmla="*/ 218 w 598"/>
              <a:gd name="T115" fmla="*/ 472 h 650"/>
              <a:gd name="T116" fmla="*/ 248 w 598"/>
              <a:gd name="T117" fmla="*/ 524 h 650"/>
              <a:gd name="T118" fmla="*/ 261 w 598"/>
              <a:gd name="T119" fmla="*/ 568 h 650"/>
              <a:gd name="T120" fmla="*/ 259 w 598"/>
              <a:gd name="T121" fmla="*/ 609 h 650"/>
              <a:gd name="T122" fmla="*/ 225 w 598"/>
              <a:gd name="T123" fmla="*/ 646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8" h="650">
                <a:moveTo>
                  <a:pt x="202" y="650"/>
                </a:moveTo>
                <a:lnTo>
                  <a:pt x="195" y="650"/>
                </a:lnTo>
                <a:lnTo>
                  <a:pt x="187" y="648"/>
                </a:lnTo>
                <a:lnTo>
                  <a:pt x="180" y="646"/>
                </a:lnTo>
                <a:lnTo>
                  <a:pt x="173" y="643"/>
                </a:lnTo>
                <a:lnTo>
                  <a:pt x="167" y="638"/>
                </a:lnTo>
                <a:lnTo>
                  <a:pt x="160" y="634"/>
                </a:lnTo>
                <a:lnTo>
                  <a:pt x="155" y="628"/>
                </a:lnTo>
                <a:lnTo>
                  <a:pt x="148" y="621"/>
                </a:lnTo>
                <a:lnTo>
                  <a:pt x="142" y="610"/>
                </a:lnTo>
                <a:lnTo>
                  <a:pt x="136" y="601"/>
                </a:lnTo>
                <a:lnTo>
                  <a:pt x="133" y="591"/>
                </a:lnTo>
                <a:lnTo>
                  <a:pt x="130" y="582"/>
                </a:lnTo>
                <a:lnTo>
                  <a:pt x="127" y="571"/>
                </a:lnTo>
                <a:lnTo>
                  <a:pt x="123" y="567"/>
                </a:lnTo>
                <a:lnTo>
                  <a:pt x="117" y="562"/>
                </a:lnTo>
                <a:lnTo>
                  <a:pt x="109" y="557"/>
                </a:lnTo>
                <a:lnTo>
                  <a:pt x="102" y="553"/>
                </a:lnTo>
                <a:lnTo>
                  <a:pt x="92" y="548"/>
                </a:lnTo>
                <a:lnTo>
                  <a:pt x="90" y="547"/>
                </a:lnTo>
                <a:lnTo>
                  <a:pt x="83" y="543"/>
                </a:lnTo>
                <a:lnTo>
                  <a:pt x="77" y="539"/>
                </a:lnTo>
                <a:lnTo>
                  <a:pt x="69" y="533"/>
                </a:lnTo>
                <a:lnTo>
                  <a:pt x="61" y="525"/>
                </a:lnTo>
                <a:lnTo>
                  <a:pt x="56" y="520"/>
                </a:lnTo>
                <a:lnTo>
                  <a:pt x="51" y="513"/>
                </a:lnTo>
                <a:lnTo>
                  <a:pt x="48" y="507"/>
                </a:lnTo>
                <a:lnTo>
                  <a:pt x="45" y="499"/>
                </a:lnTo>
                <a:lnTo>
                  <a:pt x="39" y="486"/>
                </a:lnTo>
                <a:lnTo>
                  <a:pt x="36" y="472"/>
                </a:lnTo>
                <a:lnTo>
                  <a:pt x="33" y="457"/>
                </a:lnTo>
                <a:lnTo>
                  <a:pt x="32" y="443"/>
                </a:lnTo>
                <a:lnTo>
                  <a:pt x="31" y="428"/>
                </a:lnTo>
                <a:lnTo>
                  <a:pt x="31" y="413"/>
                </a:lnTo>
                <a:lnTo>
                  <a:pt x="25" y="409"/>
                </a:lnTo>
                <a:lnTo>
                  <a:pt x="21" y="404"/>
                </a:lnTo>
                <a:lnTo>
                  <a:pt x="14" y="399"/>
                </a:lnTo>
                <a:lnTo>
                  <a:pt x="10" y="391"/>
                </a:lnTo>
                <a:lnTo>
                  <a:pt x="6" y="383"/>
                </a:lnTo>
                <a:lnTo>
                  <a:pt x="2" y="376"/>
                </a:lnTo>
                <a:lnTo>
                  <a:pt x="1" y="367"/>
                </a:lnTo>
                <a:lnTo>
                  <a:pt x="0" y="359"/>
                </a:lnTo>
                <a:lnTo>
                  <a:pt x="0" y="350"/>
                </a:lnTo>
                <a:lnTo>
                  <a:pt x="0" y="341"/>
                </a:lnTo>
                <a:lnTo>
                  <a:pt x="2" y="332"/>
                </a:lnTo>
                <a:lnTo>
                  <a:pt x="6" y="322"/>
                </a:lnTo>
                <a:lnTo>
                  <a:pt x="9" y="311"/>
                </a:lnTo>
                <a:lnTo>
                  <a:pt x="13" y="301"/>
                </a:lnTo>
                <a:lnTo>
                  <a:pt x="19" y="291"/>
                </a:lnTo>
                <a:lnTo>
                  <a:pt x="25" y="280"/>
                </a:lnTo>
                <a:lnTo>
                  <a:pt x="33" y="269"/>
                </a:lnTo>
                <a:lnTo>
                  <a:pt x="41" y="258"/>
                </a:lnTo>
                <a:lnTo>
                  <a:pt x="47" y="252"/>
                </a:lnTo>
                <a:lnTo>
                  <a:pt x="51" y="246"/>
                </a:lnTo>
                <a:lnTo>
                  <a:pt x="56" y="241"/>
                </a:lnTo>
                <a:lnTo>
                  <a:pt x="58" y="239"/>
                </a:lnTo>
                <a:lnTo>
                  <a:pt x="62" y="225"/>
                </a:lnTo>
                <a:lnTo>
                  <a:pt x="67" y="213"/>
                </a:lnTo>
                <a:lnTo>
                  <a:pt x="69" y="206"/>
                </a:lnTo>
                <a:lnTo>
                  <a:pt x="72" y="201"/>
                </a:lnTo>
                <a:lnTo>
                  <a:pt x="70" y="195"/>
                </a:lnTo>
                <a:lnTo>
                  <a:pt x="69" y="188"/>
                </a:lnTo>
                <a:lnTo>
                  <a:pt x="67" y="180"/>
                </a:lnTo>
                <a:lnTo>
                  <a:pt x="64" y="173"/>
                </a:lnTo>
                <a:lnTo>
                  <a:pt x="61" y="163"/>
                </a:lnTo>
                <a:lnTo>
                  <a:pt x="58" y="152"/>
                </a:lnTo>
                <a:lnTo>
                  <a:pt x="54" y="141"/>
                </a:lnTo>
                <a:lnTo>
                  <a:pt x="53" y="128"/>
                </a:lnTo>
                <a:lnTo>
                  <a:pt x="52" y="117"/>
                </a:lnTo>
                <a:lnTo>
                  <a:pt x="53" y="106"/>
                </a:lnTo>
                <a:lnTo>
                  <a:pt x="54" y="95"/>
                </a:lnTo>
                <a:lnTo>
                  <a:pt x="56" y="84"/>
                </a:lnTo>
                <a:lnTo>
                  <a:pt x="61" y="74"/>
                </a:lnTo>
                <a:lnTo>
                  <a:pt x="65" y="65"/>
                </a:lnTo>
                <a:lnTo>
                  <a:pt x="70" y="56"/>
                </a:lnTo>
                <a:lnTo>
                  <a:pt x="78" y="47"/>
                </a:lnTo>
                <a:lnTo>
                  <a:pt x="85" y="40"/>
                </a:lnTo>
                <a:lnTo>
                  <a:pt x="92" y="33"/>
                </a:lnTo>
                <a:lnTo>
                  <a:pt x="101" y="28"/>
                </a:lnTo>
                <a:lnTo>
                  <a:pt x="109" y="23"/>
                </a:lnTo>
                <a:lnTo>
                  <a:pt x="118" y="18"/>
                </a:lnTo>
                <a:lnTo>
                  <a:pt x="127" y="15"/>
                </a:lnTo>
                <a:lnTo>
                  <a:pt x="135" y="12"/>
                </a:lnTo>
                <a:lnTo>
                  <a:pt x="144" y="9"/>
                </a:lnTo>
                <a:lnTo>
                  <a:pt x="161" y="4"/>
                </a:lnTo>
                <a:lnTo>
                  <a:pt x="176" y="2"/>
                </a:lnTo>
                <a:lnTo>
                  <a:pt x="190" y="1"/>
                </a:lnTo>
                <a:lnTo>
                  <a:pt x="201" y="0"/>
                </a:lnTo>
                <a:lnTo>
                  <a:pt x="215" y="0"/>
                </a:lnTo>
                <a:lnTo>
                  <a:pt x="229" y="0"/>
                </a:lnTo>
                <a:lnTo>
                  <a:pt x="261" y="1"/>
                </a:lnTo>
                <a:lnTo>
                  <a:pt x="292" y="2"/>
                </a:lnTo>
                <a:lnTo>
                  <a:pt x="308" y="4"/>
                </a:lnTo>
                <a:lnTo>
                  <a:pt x="324" y="6"/>
                </a:lnTo>
                <a:lnTo>
                  <a:pt x="339" y="9"/>
                </a:lnTo>
                <a:lnTo>
                  <a:pt x="356" y="12"/>
                </a:lnTo>
                <a:lnTo>
                  <a:pt x="371" y="16"/>
                </a:lnTo>
                <a:lnTo>
                  <a:pt x="386" y="22"/>
                </a:lnTo>
                <a:lnTo>
                  <a:pt x="401" y="27"/>
                </a:lnTo>
                <a:lnTo>
                  <a:pt x="416" y="33"/>
                </a:lnTo>
                <a:lnTo>
                  <a:pt x="430" y="42"/>
                </a:lnTo>
                <a:lnTo>
                  <a:pt x="443" y="51"/>
                </a:lnTo>
                <a:lnTo>
                  <a:pt x="457" y="60"/>
                </a:lnTo>
                <a:lnTo>
                  <a:pt x="469" y="71"/>
                </a:lnTo>
                <a:lnTo>
                  <a:pt x="482" y="84"/>
                </a:lnTo>
                <a:lnTo>
                  <a:pt x="495" y="98"/>
                </a:lnTo>
                <a:lnTo>
                  <a:pt x="507" y="113"/>
                </a:lnTo>
                <a:lnTo>
                  <a:pt x="520" y="130"/>
                </a:lnTo>
                <a:lnTo>
                  <a:pt x="531" y="147"/>
                </a:lnTo>
                <a:lnTo>
                  <a:pt x="542" y="165"/>
                </a:lnTo>
                <a:lnTo>
                  <a:pt x="552" y="184"/>
                </a:lnTo>
                <a:lnTo>
                  <a:pt x="562" y="202"/>
                </a:lnTo>
                <a:lnTo>
                  <a:pt x="571" y="221"/>
                </a:lnTo>
                <a:lnTo>
                  <a:pt x="578" y="242"/>
                </a:lnTo>
                <a:lnTo>
                  <a:pt x="585" y="261"/>
                </a:lnTo>
                <a:lnTo>
                  <a:pt x="590" y="282"/>
                </a:lnTo>
                <a:lnTo>
                  <a:pt x="594" y="302"/>
                </a:lnTo>
                <a:lnTo>
                  <a:pt x="596" y="323"/>
                </a:lnTo>
                <a:lnTo>
                  <a:pt x="598" y="343"/>
                </a:lnTo>
                <a:lnTo>
                  <a:pt x="596" y="364"/>
                </a:lnTo>
                <a:lnTo>
                  <a:pt x="594" y="379"/>
                </a:lnTo>
                <a:lnTo>
                  <a:pt x="592" y="394"/>
                </a:lnTo>
                <a:lnTo>
                  <a:pt x="589" y="409"/>
                </a:lnTo>
                <a:lnTo>
                  <a:pt x="586" y="423"/>
                </a:lnTo>
                <a:lnTo>
                  <a:pt x="581" y="437"/>
                </a:lnTo>
                <a:lnTo>
                  <a:pt x="577" y="450"/>
                </a:lnTo>
                <a:lnTo>
                  <a:pt x="572" y="462"/>
                </a:lnTo>
                <a:lnTo>
                  <a:pt x="565" y="475"/>
                </a:lnTo>
                <a:lnTo>
                  <a:pt x="559" y="486"/>
                </a:lnTo>
                <a:lnTo>
                  <a:pt x="552" y="497"/>
                </a:lnTo>
                <a:lnTo>
                  <a:pt x="545" y="508"/>
                </a:lnTo>
                <a:lnTo>
                  <a:pt x="536" y="517"/>
                </a:lnTo>
                <a:lnTo>
                  <a:pt x="527" y="526"/>
                </a:lnTo>
                <a:lnTo>
                  <a:pt x="519" y="535"/>
                </a:lnTo>
                <a:lnTo>
                  <a:pt x="509" y="542"/>
                </a:lnTo>
                <a:lnTo>
                  <a:pt x="499" y="550"/>
                </a:lnTo>
                <a:lnTo>
                  <a:pt x="490" y="555"/>
                </a:lnTo>
                <a:lnTo>
                  <a:pt x="480" y="560"/>
                </a:lnTo>
                <a:lnTo>
                  <a:pt x="469" y="564"/>
                </a:lnTo>
                <a:lnTo>
                  <a:pt x="458" y="567"/>
                </a:lnTo>
                <a:lnTo>
                  <a:pt x="446" y="570"/>
                </a:lnTo>
                <a:lnTo>
                  <a:pt x="434" y="571"/>
                </a:lnTo>
                <a:lnTo>
                  <a:pt x="423" y="572"/>
                </a:lnTo>
                <a:lnTo>
                  <a:pt x="410" y="574"/>
                </a:lnTo>
                <a:lnTo>
                  <a:pt x="396" y="572"/>
                </a:lnTo>
                <a:lnTo>
                  <a:pt x="382" y="571"/>
                </a:lnTo>
                <a:lnTo>
                  <a:pt x="367" y="569"/>
                </a:lnTo>
                <a:lnTo>
                  <a:pt x="355" y="565"/>
                </a:lnTo>
                <a:lnTo>
                  <a:pt x="343" y="561"/>
                </a:lnTo>
                <a:lnTo>
                  <a:pt x="331" y="556"/>
                </a:lnTo>
                <a:lnTo>
                  <a:pt x="320" y="550"/>
                </a:lnTo>
                <a:lnTo>
                  <a:pt x="309" y="543"/>
                </a:lnTo>
                <a:lnTo>
                  <a:pt x="304" y="538"/>
                </a:lnTo>
                <a:lnTo>
                  <a:pt x="297" y="531"/>
                </a:lnTo>
                <a:lnTo>
                  <a:pt x="291" y="524"/>
                </a:lnTo>
                <a:lnTo>
                  <a:pt x="285" y="515"/>
                </a:lnTo>
                <a:lnTo>
                  <a:pt x="280" y="506"/>
                </a:lnTo>
                <a:lnTo>
                  <a:pt x="276" y="496"/>
                </a:lnTo>
                <a:lnTo>
                  <a:pt x="274" y="485"/>
                </a:lnTo>
                <a:lnTo>
                  <a:pt x="274" y="473"/>
                </a:lnTo>
                <a:lnTo>
                  <a:pt x="275" y="467"/>
                </a:lnTo>
                <a:lnTo>
                  <a:pt x="277" y="459"/>
                </a:lnTo>
                <a:lnTo>
                  <a:pt x="279" y="454"/>
                </a:lnTo>
                <a:lnTo>
                  <a:pt x="282" y="447"/>
                </a:lnTo>
                <a:lnTo>
                  <a:pt x="286" y="442"/>
                </a:lnTo>
                <a:lnTo>
                  <a:pt x="292" y="437"/>
                </a:lnTo>
                <a:lnTo>
                  <a:pt x="297" y="433"/>
                </a:lnTo>
                <a:lnTo>
                  <a:pt x="303" y="429"/>
                </a:lnTo>
                <a:lnTo>
                  <a:pt x="309" y="427"/>
                </a:lnTo>
                <a:lnTo>
                  <a:pt x="316" y="424"/>
                </a:lnTo>
                <a:lnTo>
                  <a:pt x="322" y="423"/>
                </a:lnTo>
                <a:lnTo>
                  <a:pt x="329" y="422"/>
                </a:lnTo>
                <a:lnTo>
                  <a:pt x="337" y="423"/>
                </a:lnTo>
                <a:lnTo>
                  <a:pt x="347" y="426"/>
                </a:lnTo>
                <a:lnTo>
                  <a:pt x="356" y="430"/>
                </a:lnTo>
                <a:lnTo>
                  <a:pt x="363" y="434"/>
                </a:lnTo>
                <a:lnTo>
                  <a:pt x="369" y="440"/>
                </a:lnTo>
                <a:lnTo>
                  <a:pt x="375" y="444"/>
                </a:lnTo>
                <a:lnTo>
                  <a:pt x="377" y="446"/>
                </a:lnTo>
                <a:lnTo>
                  <a:pt x="380" y="447"/>
                </a:lnTo>
                <a:lnTo>
                  <a:pt x="384" y="448"/>
                </a:lnTo>
                <a:lnTo>
                  <a:pt x="388" y="448"/>
                </a:lnTo>
                <a:lnTo>
                  <a:pt x="396" y="447"/>
                </a:lnTo>
                <a:lnTo>
                  <a:pt x="402" y="444"/>
                </a:lnTo>
                <a:lnTo>
                  <a:pt x="409" y="440"/>
                </a:lnTo>
                <a:lnTo>
                  <a:pt x="414" y="435"/>
                </a:lnTo>
                <a:lnTo>
                  <a:pt x="420" y="429"/>
                </a:lnTo>
                <a:lnTo>
                  <a:pt x="427" y="421"/>
                </a:lnTo>
                <a:lnTo>
                  <a:pt x="432" y="413"/>
                </a:lnTo>
                <a:lnTo>
                  <a:pt x="438" y="404"/>
                </a:lnTo>
                <a:lnTo>
                  <a:pt x="441" y="395"/>
                </a:lnTo>
                <a:lnTo>
                  <a:pt x="445" y="387"/>
                </a:lnTo>
                <a:lnTo>
                  <a:pt x="447" y="377"/>
                </a:lnTo>
                <a:lnTo>
                  <a:pt x="450" y="368"/>
                </a:lnTo>
                <a:lnTo>
                  <a:pt x="453" y="351"/>
                </a:lnTo>
                <a:lnTo>
                  <a:pt x="454" y="335"/>
                </a:lnTo>
                <a:lnTo>
                  <a:pt x="453" y="319"/>
                </a:lnTo>
                <a:lnTo>
                  <a:pt x="451" y="301"/>
                </a:lnTo>
                <a:lnTo>
                  <a:pt x="447" y="285"/>
                </a:lnTo>
                <a:lnTo>
                  <a:pt x="442" y="267"/>
                </a:lnTo>
                <a:lnTo>
                  <a:pt x="436" y="249"/>
                </a:lnTo>
                <a:lnTo>
                  <a:pt x="428" y="230"/>
                </a:lnTo>
                <a:lnTo>
                  <a:pt x="421" y="219"/>
                </a:lnTo>
                <a:lnTo>
                  <a:pt x="415" y="208"/>
                </a:lnTo>
                <a:lnTo>
                  <a:pt x="409" y="198"/>
                </a:lnTo>
                <a:lnTo>
                  <a:pt x="402" y="188"/>
                </a:lnTo>
                <a:lnTo>
                  <a:pt x="394" y="178"/>
                </a:lnTo>
                <a:lnTo>
                  <a:pt x="387" y="168"/>
                </a:lnTo>
                <a:lnTo>
                  <a:pt x="378" y="160"/>
                </a:lnTo>
                <a:lnTo>
                  <a:pt x="370" y="151"/>
                </a:lnTo>
                <a:lnTo>
                  <a:pt x="361" y="145"/>
                </a:lnTo>
                <a:lnTo>
                  <a:pt x="352" y="139"/>
                </a:lnTo>
                <a:lnTo>
                  <a:pt x="342" y="135"/>
                </a:lnTo>
                <a:lnTo>
                  <a:pt x="332" y="132"/>
                </a:lnTo>
                <a:lnTo>
                  <a:pt x="309" y="127"/>
                </a:lnTo>
                <a:lnTo>
                  <a:pt x="289" y="125"/>
                </a:lnTo>
                <a:lnTo>
                  <a:pt x="267" y="124"/>
                </a:lnTo>
                <a:lnTo>
                  <a:pt x="244" y="123"/>
                </a:lnTo>
                <a:lnTo>
                  <a:pt x="223" y="122"/>
                </a:lnTo>
                <a:lnTo>
                  <a:pt x="201" y="122"/>
                </a:lnTo>
                <a:lnTo>
                  <a:pt x="199" y="122"/>
                </a:lnTo>
                <a:lnTo>
                  <a:pt x="194" y="121"/>
                </a:lnTo>
                <a:lnTo>
                  <a:pt x="188" y="121"/>
                </a:lnTo>
                <a:lnTo>
                  <a:pt x="183" y="122"/>
                </a:lnTo>
                <a:lnTo>
                  <a:pt x="178" y="123"/>
                </a:lnTo>
                <a:lnTo>
                  <a:pt x="176" y="125"/>
                </a:lnTo>
                <a:lnTo>
                  <a:pt x="175" y="126"/>
                </a:lnTo>
                <a:lnTo>
                  <a:pt x="174" y="128"/>
                </a:lnTo>
                <a:lnTo>
                  <a:pt x="173" y="131"/>
                </a:lnTo>
                <a:lnTo>
                  <a:pt x="173" y="136"/>
                </a:lnTo>
                <a:lnTo>
                  <a:pt x="174" y="141"/>
                </a:lnTo>
                <a:lnTo>
                  <a:pt x="178" y="152"/>
                </a:lnTo>
                <a:lnTo>
                  <a:pt x="183" y="161"/>
                </a:lnTo>
                <a:lnTo>
                  <a:pt x="189" y="173"/>
                </a:lnTo>
                <a:lnTo>
                  <a:pt x="195" y="186"/>
                </a:lnTo>
                <a:lnTo>
                  <a:pt x="197" y="191"/>
                </a:lnTo>
                <a:lnTo>
                  <a:pt x="198" y="199"/>
                </a:lnTo>
                <a:lnTo>
                  <a:pt x="197" y="205"/>
                </a:lnTo>
                <a:lnTo>
                  <a:pt x="195" y="213"/>
                </a:lnTo>
                <a:lnTo>
                  <a:pt x="194" y="217"/>
                </a:lnTo>
                <a:lnTo>
                  <a:pt x="189" y="228"/>
                </a:lnTo>
                <a:lnTo>
                  <a:pt x="185" y="238"/>
                </a:lnTo>
                <a:lnTo>
                  <a:pt x="181" y="248"/>
                </a:lnTo>
                <a:lnTo>
                  <a:pt x="176" y="259"/>
                </a:lnTo>
                <a:lnTo>
                  <a:pt x="176" y="260"/>
                </a:lnTo>
                <a:lnTo>
                  <a:pt x="176" y="262"/>
                </a:lnTo>
                <a:lnTo>
                  <a:pt x="176" y="270"/>
                </a:lnTo>
                <a:lnTo>
                  <a:pt x="175" y="280"/>
                </a:lnTo>
                <a:lnTo>
                  <a:pt x="173" y="285"/>
                </a:lnTo>
                <a:lnTo>
                  <a:pt x="171" y="292"/>
                </a:lnTo>
                <a:lnTo>
                  <a:pt x="169" y="296"/>
                </a:lnTo>
                <a:lnTo>
                  <a:pt x="164" y="301"/>
                </a:lnTo>
                <a:lnTo>
                  <a:pt x="161" y="306"/>
                </a:lnTo>
                <a:lnTo>
                  <a:pt x="157" y="310"/>
                </a:lnTo>
                <a:lnTo>
                  <a:pt x="153" y="313"/>
                </a:lnTo>
                <a:lnTo>
                  <a:pt x="147" y="316"/>
                </a:lnTo>
                <a:lnTo>
                  <a:pt x="143" y="321"/>
                </a:lnTo>
                <a:lnTo>
                  <a:pt x="140" y="324"/>
                </a:lnTo>
                <a:lnTo>
                  <a:pt x="137" y="328"/>
                </a:lnTo>
                <a:lnTo>
                  <a:pt x="137" y="332"/>
                </a:lnTo>
                <a:lnTo>
                  <a:pt x="139" y="336"/>
                </a:lnTo>
                <a:lnTo>
                  <a:pt x="141" y="340"/>
                </a:lnTo>
                <a:lnTo>
                  <a:pt x="144" y="345"/>
                </a:lnTo>
                <a:lnTo>
                  <a:pt x="147" y="349"/>
                </a:lnTo>
                <a:lnTo>
                  <a:pt x="149" y="353"/>
                </a:lnTo>
                <a:lnTo>
                  <a:pt x="151" y="358"/>
                </a:lnTo>
                <a:lnTo>
                  <a:pt x="153" y="363"/>
                </a:lnTo>
                <a:lnTo>
                  <a:pt x="154" y="368"/>
                </a:lnTo>
                <a:lnTo>
                  <a:pt x="154" y="374"/>
                </a:lnTo>
                <a:lnTo>
                  <a:pt x="154" y="379"/>
                </a:lnTo>
                <a:lnTo>
                  <a:pt x="151" y="386"/>
                </a:lnTo>
                <a:lnTo>
                  <a:pt x="150" y="391"/>
                </a:lnTo>
                <a:lnTo>
                  <a:pt x="151" y="401"/>
                </a:lnTo>
                <a:lnTo>
                  <a:pt x="150" y="410"/>
                </a:lnTo>
                <a:lnTo>
                  <a:pt x="154" y="419"/>
                </a:lnTo>
                <a:lnTo>
                  <a:pt x="155" y="429"/>
                </a:lnTo>
                <a:lnTo>
                  <a:pt x="155" y="434"/>
                </a:lnTo>
                <a:lnTo>
                  <a:pt x="155" y="441"/>
                </a:lnTo>
                <a:lnTo>
                  <a:pt x="155" y="444"/>
                </a:lnTo>
                <a:lnTo>
                  <a:pt x="156" y="446"/>
                </a:lnTo>
                <a:lnTo>
                  <a:pt x="157" y="449"/>
                </a:lnTo>
                <a:lnTo>
                  <a:pt x="160" y="450"/>
                </a:lnTo>
                <a:lnTo>
                  <a:pt x="167" y="451"/>
                </a:lnTo>
                <a:lnTo>
                  <a:pt x="174" y="453"/>
                </a:lnTo>
                <a:lnTo>
                  <a:pt x="184" y="454"/>
                </a:lnTo>
                <a:lnTo>
                  <a:pt x="194" y="457"/>
                </a:lnTo>
                <a:lnTo>
                  <a:pt x="201" y="460"/>
                </a:lnTo>
                <a:lnTo>
                  <a:pt x="208" y="463"/>
                </a:lnTo>
                <a:lnTo>
                  <a:pt x="213" y="468"/>
                </a:lnTo>
                <a:lnTo>
                  <a:pt x="218" y="472"/>
                </a:lnTo>
                <a:lnTo>
                  <a:pt x="228" y="481"/>
                </a:lnTo>
                <a:lnTo>
                  <a:pt x="235" y="491"/>
                </a:lnTo>
                <a:lnTo>
                  <a:pt x="240" y="502"/>
                </a:lnTo>
                <a:lnTo>
                  <a:pt x="244" y="513"/>
                </a:lnTo>
                <a:lnTo>
                  <a:pt x="248" y="524"/>
                </a:lnTo>
                <a:lnTo>
                  <a:pt x="251" y="533"/>
                </a:lnTo>
                <a:lnTo>
                  <a:pt x="253" y="542"/>
                </a:lnTo>
                <a:lnTo>
                  <a:pt x="255" y="550"/>
                </a:lnTo>
                <a:lnTo>
                  <a:pt x="258" y="557"/>
                </a:lnTo>
                <a:lnTo>
                  <a:pt x="261" y="568"/>
                </a:lnTo>
                <a:lnTo>
                  <a:pt x="263" y="579"/>
                </a:lnTo>
                <a:lnTo>
                  <a:pt x="263" y="592"/>
                </a:lnTo>
                <a:lnTo>
                  <a:pt x="263" y="597"/>
                </a:lnTo>
                <a:lnTo>
                  <a:pt x="262" y="604"/>
                </a:lnTo>
                <a:lnTo>
                  <a:pt x="259" y="609"/>
                </a:lnTo>
                <a:lnTo>
                  <a:pt x="257" y="615"/>
                </a:lnTo>
                <a:lnTo>
                  <a:pt x="251" y="624"/>
                </a:lnTo>
                <a:lnTo>
                  <a:pt x="243" y="633"/>
                </a:lnTo>
                <a:lnTo>
                  <a:pt x="235" y="641"/>
                </a:lnTo>
                <a:lnTo>
                  <a:pt x="225" y="646"/>
                </a:lnTo>
                <a:lnTo>
                  <a:pt x="220" y="648"/>
                </a:lnTo>
                <a:lnTo>
                  <a:pt x="214" y="649"/>
                </a:lnTo>
                <a:lnTo>
                  <a:pt x="208" y="650"/>
                </a:lnTo>
                <a:lnTo>
                  <a:pt x="202" y="6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2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5621CFC-7E57-4FE1-98B5-47414783F497}"/>
              </a:ext>
            </a:extLst>
          </p:cNvPr>
          <p:cNvSpPr txBox="1"/>
          <p:nvPr/>
        </p:nvSpPr>
        <p:spPr>
          <a:xfrm>
            <a:off x="571500" y="1384194"/>
            <a:ext cx="8175571" cy="3970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 względu na sytuację epidemiologiczną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oraz na fakt, że personel z 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zespołów ratownictwa medycznego jest na pierwszej linii walki z epidemią COVID-19, Zarząd Województwa Mazowieckiego,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 kwietnia 2020 r. podjął decyzję o realizacji projektu pn.: „Zwiększenie potencjału zespołów ratownictwa medycznego oraz zespołów transportu medycznego i sanitarnego </a:t>
            </a:r>
            <a:b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przeciwdziałaniu COVID-19”. </a:t>
            </a:r>
            <a:endParaRPr lang="pl-P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Jest to </a:t>
            </a:r>
            <a:r>
              <a:rPr lang="pl-PL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projekt pozakonkursowy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realizowany w ramach Osi IX - Wspieranie włączenia społecznego i walka z ubóstwem; Działania 9.2 Usługi społeczne i usługi opieki zdrowotnej; Poddziałania 9.2.2 Zwiększenie dostępności usług zdrowotnych finansowanego z EFS w ramach RPO WM 2014-2020.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Projekt realizowany był w oparciu o zapisy ustawy z dnia 2 marca 2020 r. o szczególnych rozwiązaniach związanych z zapobieganiem, przeciwdziałaniem i zwalczaniem COVID-19, innych chorób zakaźnych oraz wywołanych nimi sytuacji kryzysowych.</a:t>
            </a:r>
          </a:p>
          <a:p>
            <a:pPr algn="just">
              <a:lnSpc>
                <a:spcPct val="150000"/>
              </a:lnSpc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0CFFF9-E93E-4E0B-960F-D66CDA9E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19" y="202538"/>
            <a:ext cx="576121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2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7485063" y="369888"/>
            <a:ext cx="320675" cy="279400"/>
          </a:xfrm>
          <a:custGeom>
            <a:avLst/>
            <a:gdLst>
              <a:gd name="T0" fmla="*/ 32 w 605"/>
              <a:gd name="T1" fmla="*/ 526 h 528"/>
              <a:gd name="T2" fmla="*/ 12 w 605"/>
              <a:gd name="T3" fmla="*/ 513 h 528"/>
              <a:gd name="T4" fmla="*/ 2 w 605"/>
              <a:gd name="T5" fmla="*/ 496 h 528"/>
              <a:gd name="T6" fmla="*/ 1 w 605"/>
              <a:gd name="T7" fmla="*/ 467 h 528"/>
              <a:gd name="T8" fmla="*/ 15 w 605"/>
              <a:gd name="T9" fmla="*/ 442 h 528"/>
              <a:gd name="T10" fmla="*/ 47 w 605"/>
              <a:gd name="T11" fmla="*/ 415 h 528"/>
              <a:gd name="T12" fmla="*/ 105 w 605"/>
              <a:gd name="T13" fmla="*/ 387 h 528"/>
              <a:gd name="T14" fmla="*/ 110 w 605"/>
              <a:gd name="T15" fmla="*/ 380 h 528"/>
              <a:gd name="T16" fmla="*/ 113 w 605"/>
              <a:gd name="T17" fmla="*/ 352 h 528"/>
              <a:gd name="T18" fmla="*/ 112 w 605"/>
              <a:gd name="T19" fmla="*/ 313 h 528"/>
              <a:gd name="T20" fmla="*/ 110 w 605"/>
              <a:gd name="T21" fmla="*/ 239 h 528"/>
              <a:gd name="T22" fmla="*/ 107 w 605"/>
              <a:gd name="T23" fmla="*/ 170 h 528"/>
              <a:gd name="T24" fmla="*/ 106 w 605"/>
              <a:gd name="T25" fmla="*/ 118 h 528"/>
              <a:gd name="T26" fmla="*/ 106 w 605"/>
              <a:gd name="T27" fmla="*/ 69 h 528"/>
              <a:gd name="T28" fmla="*/ 114 w 605"/>
              <a:gd name="T29" fmla="*/ 45 h 528"/>
              <a:gd name="T30" fmla="*/ 134 w 605"/>
              <a:gd name="T31" fmla="*/ 23 h 528"/>
              <a:gd name="T32" fmla="*/ 165 w 605"/>
              <a:gd name="T33" fmla="*/ 7 h 528"/>
              <a:gd name="T34" fmla="*/ 204 w 605"/>
              <a:gd name="T35" fmla="*/ 1 h 528"/>
              <a:gd name="T36" fmla="*/ 216 w 605"/>
              <a:gd name="T37" fmla="*/ 1 h 528"/>
              <a:gd name="T38" fmla="*/ 234 w 605"/>
              <a:gd name="T39" fmla="*/ 5 h 528"/>
              <a:gd name="T40" fmla="*/ 249 w 605"/>
              <a:gd name="T41" fmla="*/ 14 h 528"/>
              <a:gd name="T42" fmla="*/ 262 w 605"/>
              <a:gd name="T43" fmla="*/ 28 h 528"/>
              <a:gd name="T44" fmla="*/ 277 w 605"/>
              <a:gd name="T45" fmla="*/ 16 h 528"/>
              <a:gd name="T46" fmla="*/ 297 w 605"/>
              <a:gd name="T47" fmla="*/ 9 h 528"/>
              <a:gd name="T48" fmla="*/ 316 w 605"/>
              <a:gd name="T49" fmla="*/ 6 h 528"/>
              <a:gd name="T50" fmla="*/ 342 w 605"/>
              <a:gd name="T51" fmla="*/ 7 h 528"/>
              <a:gd name="T52" fmla="*/ 369 w 605"/>
              <a:gd name="T53" fmla="*/ 15 h 528"/>
              <a:gd name="T54" fmla="*/ 390 w 605"/>
              <a:gd name="T55" fmla="*/ 29 h 528"/>
              <a:gd name="T56" fmla="*/ 403 w 605"/>
              <a:gd name="T57" fmla="*/ 33 h 528"/>
              <a:gd name="T58" fmla="*/ 420 w 605"/>
              <a:gd name="T59" fmla="*/ 22 h 528"/>
              <a:gd name="T60" fmla="*/ 439 w 605"/>
              <a:gd name="T61" fmla="*/ 17 h 528"/>
              <a:gd name="T62" fmla="*/ 467 w 605"/>
              <a:gd name="T63" fmla="*/ 17 h 528"/>
              <a:gd name="T64" fmla="*/ 495 w 605"/>
              <a:gd name="T65" fmla="*/ 23 h 528"/>
              <a:gd name="T66" fmla="*/ 515 w 605"/>
              <a:gd name="T67" fmla="*/ 31 h 528"/>
              <a:gd name="T68" fmla="*/ 534 w 605"/>
              <a:gd name="T69" fmla="*/ 53 h 528"/>
              <a:gd name="T70" fmla="*/ 542 w 605"/>
              <a:gd name="T71" fmla="*/ 87 h 528"/>
              <a:gd name="T72" fmla="*/ 541 w 605"/>
              <a:gd name="T73" fmla="*/ 141 h 528"/>
              <a:gd name="T74" fmla="*/ 530 w 605"/>
              <a:gd name="T75" fmla="*/ 225 h 528"/>
              <a:gd name="T76" fmla="*/ 524 w 605"/>
              <a:gd name="T77" fmla="*/ 269 h 528"/>
              <a:gd name="T78" fmla="*/ 519 w 605"/>
              <a:gd name="T79" fmla="*/ 314 h 528"/>
              <a:gd name="T80" fmla="*/ 512 w 605"/>
              <a:gd name="T81" fmla="*/ 361 h 528"/>
              <a:gd name="T82" fmla="*/ 517 w 605"/>
              <a:gd name="T83" fmla="*/ 375 h 528"/>
              <a:gd name="T84" fmla="*/ 537 w 605"/>
              <a:gd name="T85" fmla="*/ 382 h 528"/>
              <a:gd name="T86" fmla="*/ 568 w 605"/>
              <a:gd name="T87" fmla="*/ 399 h 528"/>
              <a:gd name="T88" fmla="*/ 589 w 605"/>
              <a:gd name="T89" fmla="*/ 418 h 528"/>
              <a:gd name="T90" fmla="*/ 601 w 605"/>
              <a:gd name="T91" fmla="*/ 439 h 528"/>
              <a:gd name="T92" fmla="*/ 605 w 605"/>
              <a:gd name="T93" fmla="*/ 467 h 528"/>
              <a:gd name="T94" fmla="*/ 596 w 605"/>
              <a:gd name="T95" fmla="*/ 495 h 528"/>
              <a:gd name="T96" fmla="*/ 581 w 605"/>
              <a:gd name="T97" fmla="*/ 509 h 528"/>
              <a:gd name="T98" fmla="*/ 565 w 605"/>
              <a:gd name="T99" fmla="*/ 516 h 528"/>
              <a:gd name="T100" fmla="*/ 545 w 605"/>
              <a:gd name="T101" fmla="*/ 518 h 528"/>
              <a:gd name="T102" fmla="*/ 505 w 605"/>
              <a:gd name="T103" fmla="*/ 511 h 528"/>
              <a:gd name="T104" fmla="*/ 451 w 605"/>
              <a:gd name="T105" fmla="*/ 491 h 528"/>
              <a:gd name="T106" fmla="*/ 397 w 605"/>
              <a:gd name="T107" fmla="*/ 477 h 528"/>
              <a:gd name="T108" fmla="*/ 350 w 605"/>
              <a:gd name="T109" fmla="*/ 471 h 528"/>
              <a:gd name="T110" fmla="*/ 304 w 605"/>
              <a:gd name="T111" fmla="*/ 471 h 528"/>
              <a:gd name="T112" fmla="*/ 258 w 605"/>
              <a:gd name="T113" fmla="*/ 474 h 528"/>
              <a:gd name="T114" fmla="*/ 205 w 605"/>
              <a:gd name="T115" fmla="*/ 483 h 528"/>
              <a:gd name="T116" fmla="*/ 162 w 605"/>
              <a:gd name="T117" fmla="*/ 495 h 528"/>
              <a:gd name="T118" fmla="*/ 111 w 605"/>
              <a:gd name="T119" fmla="*/ 514 h 528"/>
              <a:gd name="T120" fmla="*/ 68 w 605"/>
              <a:gd name="T121" fmla="*/ 527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5" h="528">
                <a:moveTo>
                  <a:pt x="51" y="528"/>
                </a:moveTo>
                <a:lnTo>
                  <a:pt x="41" y="528"/>
                </a:lnTo>
                <a:lnTo>
                  <a:pt x="32" y="526"/>
                </a:lnTo>
                <a:lnTo>
                  <a:pt x="24" y="523"/>
                </a:lnTo>
                <a:lnTo>
                  <a:pt x="17" y="518"/>
                </a:lnTo>
                <a:lnTo>
                  <a:pt x="12" y="513"/>
                </a:lnTo>
                <a:lnTo>
                  <a:pt x="7" y="508"/>
                </a:lnTo>
                <a:lnTo>
                  <a:pt x="4" y="501"/>
                </a:lnTo>
                <a:lnTo>
                  <a:pt x="2" y="496"/>
                </a:lnTo>
                <a:lnTo>
                  <a:pt x="0" y="485"/>
                </a:lnTo>
                <a:lnTo>
                  <a:pt x="0" y="475"/>
                </a:lnTo>
                <a:lnTo>
                  <a:pt x="1" y="467"/>
                </a:lnTo>
                <a:lnTo>
                  <a:pt x="4" y="458"/>
                </a:lnTo>
                <a:lnTo>
                  <a:pt x="8" y="449"/>
                </a:lnTo>
                <a:lnTo>
                  <a:pt x="15" y="442"/>
                </a:lnTo>
                <a:lnTo>
                  <a:pt x="21" y="434"/>
                </a:lnTo>
                <a:lnTo>
                  <a:pt x="30" y="428"/>
                </a:lnTo>
                <a:lnTo>
                  <a:pt x="47" y="415"/>
                </a:lnTo>
                <a:lnTo>
                  <a:pt x="67" y="404"/>
                </a:lnTo>
                <a:lnTo>
                  <a:pt x="86" y="394"/>
                </a:lnTo>
                <a:lnTo>
                  <a:pt x="105" y="387"/>
                </a:lnTo>
                <a:lnTo>
                  <a:pt x="107" y="386"/>
                </a:lnTo>
                <a:lnTo>
                  <a:pt x="109" y="383"/>
                </a:lnTo>
                <a:lnTo>
                  <a:pt x="110" y="380"/>
                </a:lnTo>
                <a:lnTo>
                  <a:pt x="111" y="375"/>
                </a:lnTo>
                <a:lnTo>
                  <a:pt x="112" y="368"/>
                </a:lnTo>
                <a:lnTo>
                  <a:pt x="113" y="352"/>
                </a:lnTo>
                <a:lnTo>
                  <a:pt x="112" y="330"/>
                </a:lnTo>
                <a:lnTo>
                  <a:pt x="112" y="322"/>
                </a:lnTo>
                <a:lnTo>
                  <a:pt x="112" y="313"/>
                </a:lnTo>
                <a:lnTo>
                  <a:pt x="112" y="289"/>
                </a:lnTo>
                <a:lnTo>
                  <a:pt x="111" y="265"/>
                </a:lnTo>
                <a:lnTo>
                  <a:pt x="110" y="239"/>
                </a:lnTo>
                <a:lnTo>
                  <a:pt x="109" y="212"/>
                </a:lnTo>
                <a:lnTo>
                  <a:pt x="108" y="190"/>
                </a:lnTo>
                <a:lnTo>
                  <a:pt x="107" y="170"/>
                </a:lnTo>
                <a:lnTo>
                  <a:pt x="107" y="150"/>
                </a:lnTo>
                <a:lnTo>
                  <a:pt x="106" y="133"/>
                </a:lnTo>
                <a:lnTo>
                  <a:pt x="106" y="118"/>
                </a:lnTo>
                <a:lnTo>
                  <a:pt x="105" y="105"/>
                </a:lnTo>
                <a:lnTo>
                  <a:pt x="105" y="86"/>
                </a:lnTo>
                <a:lnTo>
                  <a:pt x="106" y="69"/>
                </a:lnTo>
                <a:lnTo>
                  <a:pt x="108" y="61"/>
                </a:lnTo>
                <a:lnTo>
                  <a:pt x="110" y="53"/>
                </a:lnTo>
                <a:lnTo>
                  <a:pt x="114" y="45"/>
                </a:lnTo>
                <a:lnTo>
                  <a:pt x="120" y="37"/>
                </a:lnTo>
                <a:lnTo>
                  <a:pt x="126" y="29"/>
                </a:lnTo>
                <a:lnTo>
                  <a:pt x="134" y="23"/>
                </a:lnTo>
                <a:lnTo>
                  <a:pt x="143" y="17"/>
                </a:lnTo>
                <a:lnTo>
                  <a:pt x="154" y="12"/>
                </a:lnTo>
                <a:lnTo>
                  <a:pt x="165" y="7"/>
                </a:lnTo>
                <a:lnTo>
                  <a:pt x="177" y="4"/>
                </a:lnTo>
                <a:lnTo>
                  <a:pt x="190" y="2"/>
                </a:lnTo>
                <a:lnTo>
                  <a:pt x="204" y="1"/>
                </a:lnTo>
                <a:lnTo>
                  <a:pt x="206" y="1"/>
                </a:lnTo>
                <a:lnTo>
                  <a:pt x="208" y="0"/>
                </a:lnTo>
                <a:lnTo>
                  <a:pt x="216" y="1"/>
                </a:lnTo>
                <a:lnTo>
                  <a:pt x="222" y="2"/>
                </a:lnTo>
                <a:lnTo>
                  <a:pt x="228" y="3"/>
                </a:lnTo>
                <a:lnTo>
                  <a:pt x="234" y="5"/>
                </a:lnTo>
                <a:lnTo>
                  <a:pt x="240" y="7"/>
                </a:lnTo>
                <a:lnTo>
                  <a:pt x="245" y="11"/>
                </a:lnTo>
                <a:lnTo>
                  <a:pt x="249" y="14"/>
                </a:lnTo>
                <a:lnTo>
                  <a:pt x="254" y="18"/>
                </a:lnTo>
                <a:lnTo>
                  <a:pt x="258" y="23"/>
                </a:lnTo>
                <a:lnTo>
                  <a:pt x="262" y="28"/>
                </a:lnTo>
                <a:lnTo>
                  <a:pt x="267" y="24"/>
                </a:lnTo>
                <a:lnTo>
                  <a:pt x="272" y="19"/>
                </a:lnTo>
                <a:lnTo>
                  <a:pt x="277" y="16"/>
                </a:lnTo>
                <a:lnTo>
                  <a:pt x="284" y="13"/>
                </a:lnTo>
                <a:lnTo>
                  <a:pt x="289" y="10"/>
                </a:lnTo>
                <a:lnTo>
                  <a:pt x="297" y="9"/>
                </a:lnTo>
                <a:lnTo>
                  <a:pt x="303" y="6"/>
                </a:lnTo>
                <a:lnTo>
                  <a:pt x="311" y="6"/>
                </a:lnTo>
                <a:lnTo>
                  <a:pt x="316" y="6"/>
                </a:lnTo>
                <a:lnTo>
                  <a:pt x="321" y="6"/>
                </a:lnTo>
                <a:lnTo>
                  <a:pt x="331" y="6"/>
                </a:lnTo>
                <a:lnTo>
                  <a:pt x="342" y="7"/>
                </a:lnTo>
                <a:lnTo>
                  <a:pt x="352" y="10"/>
                </a:lnTo>
                <a:lnTo>
                  <a:pt x="360" y="12"/>
                </a:lnTo>
                <a:lnTo>
                  <a:pt x="369" y="15"/>
                </a:lnTo>
                <a:lnTo>
                  <a:pt x="377" y="19"/>
                </a:lnTo>
                <a:lnTo>
                  <a:pt x="383" y="24"/>
                </a:lnTo>
                <a:lnTo>
                  <a:pt x="390" y="29"/>
                </a:lnTo>
                <a:lnTo>
                  <a:pt x="394" y="34"/>
                </a:lnTo>
                <a:lnTo>
                  <a:pt x="397" y="40"/>
                </a:lnTo>
                <a:lnTo>
                  <a:pt x="403" y="33"/>
                </a:lnTo>
                <a:lnTo>
                  <a:pt x="409" y="28"/>
                </a:lnTo>
                <a:lnTo>
                  <a:pt x="414" y="25"/>
                </a:lnTo>
                <a:lnTo>
                  <a:pt x="420" y="22"/>
                </a:lnTo>
                <a:lnTo>
                  <a:pt x="430" y="18"/>
                </a:lnTo>
                <a:lnTo>
                  <a:pt x="437" y="17"/>
                </a:lnTo>
                <a:lnTo>
                  <a:pt x="439" y="17"/>
                </a:lnTo>
                <a:lnTo>
                  <a:pt x="446" y="17"/>
                </a:lnTo>
                <a:lnTo>
                  <a:pt x="456" y="17"/>
                </a:lnTo>
                <a:lnTo>
                  <a:pt x="467" y="17"/>
                </a:lnTo>
                <a:lnTo>
                  <a:pt x="477" y="18"/>
                </a:lnTo>
                <a:lnTo>
                  <a:pt x="487" y="20"/>
                </a:lnTo>
                <a:lnTo>
                  <a:pt x="495" y="23"/>
                </a:lnTo>
                <a:lnTo>
                  <a:pt x="503" y="25"/>
                </a:lnTo>
                <a:lnTo>
                  <a:pt x="510" y="28"/>
                </a:lnTo>
                <a:lnTo>
                  <a:pt x="515" y="31"/>
                </a:lnTo>
                <a:lnTo>
                  <a:pt x="520" y="36"/>
                </a:lnTo>
                <a:lnTo>
                  <a:pt x="529" y="44"/>
                </a:lnTo>
                <a:lnTo>
                  <a:pt x="534" y="53"/>
                </a:lnTo>
                <a:lnTo>
                  <a:pt x="538" y="61"/>
                </a:lnTo>
                <a:lnTo>
                  <a:pt x="540" y="69"/>
                </a:lnTo>
                <a:lnTo>
                  <a:pt x="542" y="87"/>
                </a:lnTo>
                <a:lnTo>
                  <a:pt x="542" y="106"/>
                </a:lnTo>
                <a:lnTo>
                  <a:pt x="542" y="123"/>
                </a:lnTo>
                <a:lnTo>
                  <a:pt x="541" y="141"/>
                </a:lnTo>
                <a:lnTo>
                  <a:pt x="538" y="176"/>
                </a:lnTo>
                <a:lnTo>
                  <a:pt x="532" y="208"/>
                </a:lnTo>
                <a:lnTo>
                  <a:pt x="530" y="225"/>
                </a:lnTo>
                <a:lnTo>
                  <a:pt x="527" y="242"/>
                </a:lnTo>
                <a:lnTo>
                  <a:pt x="526" y="256"/>
                </a:lnTo>
                <a:lnTo>
                  <a:pt x="524" y="269"/>
                </a:lnTo>
                <a:lnTo>
                  <a:pt x="522" y="281"/>
                </a:lnTo>
                <a:lnTo>
                  <a:pt x="521" y="297"/>
                </a:lnTo>
                <a:lnTo>
                  <a:pt x="519" y="314"/>
                </a:lnTo>
                <a:lnTo>
                  <a:pt x="516" y="335"/>
                </a:lnTo>
                <a:lnTo>
                  <a:pt x="512" y="359"/>
                </a:lnTo>
                <a:lnTo>
                  <a:pt x="512" y="361"/>
                </a:lnTo>
                <a:lnTo>
                  <a:pt x="511" y="366"/>
                </a:lnTo>
                <a:lnTo>
                  <a:pt x="510" y="370"/>
                </a:lnTo>
                <a:lnTo>
                  <a:pt x="517" y="375"/>
                </a:lnTo>
                <a:lnTo>
                  <a:pt x="530" y="380"/>
                </a:lnTo>
                <a:lnTo>
                  <a:pt x="533" y="381"/>
                </a:lnTo>
                <a:lnTo>
                  <a:pt x="537" y="382"/>
                </a:lnTo>
                <a:lnTo>
                  <a:pt x="545" y="387"/>
                </a:lnTo>
                <a:lnTo>
                  <a:pt x="556" y="391"/>
                </a:lnTo>
                <a:lnTo>
                  <a:pt x="568" y="399"/>
                </a:lnTo>
                <a:lnTo>
                  <a:pt x="580" y="407"/>
                </a:lnTo>
                <a:lnTo>
                  <a:pt x="585" y="411"/>
                </a:lnTo>
                <a:lnTo>
                  <a:pt x="589" y="418"/>
                </a:lnTo>
                <a:lnTo>
                  <a:pt x="595" y="424"/>
                </a:lnTo>
                <a:lnTo>
                  <a:pt x="598" y="431"/>
                </a:lnTo>
                <a:lnTo>
                  <a:pt x="601" y="439"/>
                </a:lnTo>
                <a:lnTo>
                  <a:pt x="603" y="447"/>
                </a:lnTo>
                <a:lnTo>
                  <a:pt x="605" y="457"/>
                </a:lnTo>
                <a:lnTo>
                  <a:pt x="605" y="467"/>
                </a:lnTo>
                <a:lnTo>
                  <a:pt x="603" y="476"/>
                </a:lnTo>
                <a:lnTo>
                  <a:pt x="600" y="485"/>
                </a:lnTo>
                <a:lnTo>
                  <a:pt x="596" y="495"/>
                </a:lnTo>
                <a:lnTo>
                  <a:pt x="589" y="502"/>
                </a:lnTo>
                <a:lnTo>
                  <a:pt x="585" y="505"/>
                </a:lnTo>
                <a:lnTo>
                  <a:pt x="581" y="509"/>
                </a:lnTo>
                <a:lnTo>
                  <a:pt x="575" y="512"/>
                </a:lnTo>
                <a:lnTo>
                  <a:pt x="571" y="514"/>
                </a:lnTo>
                <a:lnTo>
                  <a:pt x="565" y="516"/>
                </a:lnTo>
                <a:lnTo>
                  <a:pt x="558" y="517"/>
                </a:lnTo>
                <a:lnTo>
                  <a:pt x="552" y="518"/>
                </a:lnTo>
                <a:lnTo>
                  <a:pt x="545" y="518"/>
                </a:lnTo>
                <a:lnTo>
                  <a:pt x="531" y="517"/>
                </a:lnTo>
                <a:lnTo>
                  <a:pt x="518" y="515"/>
                </a:lnTo>
                <a:lnTo>
                  <a:pt x="505" y="511"/>
                </a:lnTo>
                <a:lnTo>
                  <a:pt x="495" y="508"/>
                </a:lnTo>
                <a:lnTo>
                  <a:pt x="473" y="498"/>
                </a:lnTo>
                <a:lnTo>
                  <a:pt x="451" y="491"/>
                </a:lnTo>
                <a:lnTo>
                  <a:pt x="429" y="485"/>
                </a:lnTo>
                <a:lnTo>
                  <a:pt x="402" y="478"/>
                </a:lnTo>
                <a:lnTo>
                  <a:pt x="397" y="477"/>
                </a:lnTo>
                <a:lnTo>
                  <a:pt x="380" y="474"/>
                </a:lnTo>
                <a:lnTo>
                  <a:pt x="364" y="472"/>
                </a:lnTo>
                <a:lnTo>
                  <a:pt x="350" y="471"/>
                </a:lnTo>
                <a:lnTo>
                  <a:pt x="337" y="471"/>
                </a:lnTo>
                <a:lnTo>
                  <a:pt x="321" y="471"/>
                </a:lnTo>
                <a:lnTo>
                  <a:pt x="304" y="471"/>
                </a:lnTo>
                <a:lnTo>
                  <a:pt x="289" y="472"/>
                </a:lnTo>
                <a:lnTo>
                  <a:pt x="273" y="473"/>
                </a:lnTo>
                <a:lnTo>
                  <a:pt x="258" y="474"/>
                </a:lnTo>
                <a:lnTo>
                  <a:pt x="244" y="475"/>
                </a:lnTo>
                <a:lnTo>
                  <a:pt x="230" y="477"/>
                </a:lnTo>
                <a:lnTo>
                  <a:pt x="205" y="483"/>
                </a:lnTo>
                <a:lnTo>
                  <a:pt x="180" y="489"/>
                </a:lnTo>
                <a:lnTo>
                  <a:pt x="171" y="491"/>
                </a:lnTo>
                <a:lnTo>
                  <a:pt x="162" y="495"/>
                </a:lnTo>
                <a:lnTo>
                  <a:pt x="150" y="499"/>
                </a:lnTo>
                <a:lnTo>
                  <a:pt x="137" y="504"/>
                </a:lnTo>
                <a:lnTo>
                  <a:pt x="111" y="514"/>
                </a:lnTo>
                <a:lnTo>
                  <a:pt x="87" y="522"/>
                </a:lnTo>
                <a:lnTo>
                  <a:pt x="78" y="525"/>
                </a:lnTo>
                <a:lnTo>
                  <a:pt x="68" y="527"/>
                </a:lnTo>
                <a:lnTo>
                  <a:pt x="59" y="528"/>
                </a:lnTo>
                <a:lnTo>
                  <a:pt x="51" y="5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3" name="Freeform 17"/>
          <p:cNvSpPr>
            <a:spLocks/>
          </p:cNvSpPr>
          <p:nvPr/>
        </p:nvSpPr>
        <p:spPr bwMode="auto">
          <a:xfrm>
            <a:off x="8510588" y="334963"/>
            <a:ext cx="315912" cy="342900"/>
          </a:xfrm>
          <a:custGeom>
            <a:avLst/>
            <a:gdLst>
              <a:gd name="T0" fmla="*/ 173 w 598"/>
              <a:gd name="T1" fmla="*/ 643 h 650"/>
              <a:gd name="T2" fmla="*/ 142 w 598"/>
              <a:gd name="T3" fmla="*/ 610 h 650"/>
              <a:gd name="T4" fmla="*/ 123 w 598"/>
              <a:gd name="T5" fmla="*/ 567 h 650"/>
              <a:gd name="T6" fmla="*/ 90 w 598"/>
              <a:gd name="T7" fmla="*/ 547 h 650"/>
              <a:gd name="T8" fmla="*/ 56 w 598"/>
              <a:gd name="T9" fmla="*/ 520 h 650"/>
              <a:gd name="T10" fmla="*/ 36 w 598"/>
              <a:gd name="T11" fmla="*/ 472 h 650"/>
              <a:gd name="T12" fmla="*/ 25 w 598"/>
              <a:gd name="T13" fmla="*/ 409 h 650"/>
              <a:gd name="T14" fmla="*/ 2 w 598"/>
              <a:gd name="T15" fmla="*/ 376 h 650"/>
              <a:gd name="T16" fmla="*/ 2 w 598"/>
              <a:gd name="T17" fmla="*/ 332 h 650"/>
              <a:gd name="T18" fmla="*/ 25 w 598"/>
              <a:gd name="T19" fmla="*/ 280 h 650"/>
              <a:gd name="T20" fmla="*/ 56 w 598"/>
              <a:gd name="T21" fmla="*/ 241 h 650"/>
              <a:gd name="T22" fmla="*/ 72 w 598"/>
              <a:gd name="T23" fmla="*/ 201 h 650"/>
              <a:gd name="T24" fmla="*/ 61 w 598"/>
              <a:gd name="T25" fmla="*/ 163 h 650"/>
              <a:gd name="T26" fmla="*/ 53 w 598"/>
              <a:gd name="T27" fmla="*/ 106 h 650"/>
              <a:gd name="T28" fmla="*/ 70 w 598"/>
              <a:gd name="T29" fmla="*/ 56 h 650"/>
              <a:gd name="T30" fmla="*/ 109 w 598"/>
              <a:gd name="T31" fmla="*/ 23 h 650"/>
              <a:gd name="T32" fmla="*/ 161 w 598"/>
              <a:gd name="T33" fmla="*/ 4 h 650"/>
              <a:gd name="T34" fmla="*/ 229 w 598"/>
              <a:gd name="T35" fmla="*/ 0 h 650"/>
              <a:gd name="T36" fmla="*/ 339 w 598"/>
              <a:gd name="T37" fmla="*/ 9 h 650"/>
              <a:gd name="T38" fmla="*/ 416 w 598"/>
              <a:gd name="T39" fmla="*/ 33 h 650"/>
              <a:gd name="T40" fmla="*/ 482 w 598"/>
              <a:gd name="T41" fmla="*/ 84 h 650"/>
              <a:gd name="T42" fmla="*/ 542 w 598"/>
              <a:gd name="T43" fmla="*/ 165 h 650"/>
              <a:gd name="T44" fmla="*/ 585 w 598"/>
              <a:gd name="T45" fmla="*/ 261 h 650"/>
              <a:gd name="T46" fmla="*/ 596 w 598"/>
              <a:gd name="T47" fmla="*/ 364 h 650"/>
              <a:gd name="T48" fmla="*/ 581 w 598"/>
              <a:gd name="T49" fmla="*/ 437 h 650"/>
              <a:gd name="T50" fmla="*/ 552 w 598"/>
              <a:gd name="T51" fmla="*/ 497 h 650"/>
              <a:gd name="T52" fmla="*/ 509 w 598"/>
              <a:gd name="T53" fmla="*/ 542 h 650"/>
              <a:gd name="T54" fmla="*/ 458 w 598"/>
              <a:gd name="T55" fmla="*/ 567 h 650"/>
              <a:gd name="T56" fmla="*/ 396 w 598"/>
              <a:gd name="T57" fmla="*/ 572 h 650"/>
              <a:gd name="T58" fmla="*/ 331 w 598"/>
              <a:gd name="T59" fmla="*/ 556 h 650"/>
              <a:gd name="T60" fmla="*/ 291 w 598"/>
              <a:gd name="T61" fmla="*/ 524 h 650"/>
              <a:gd name="T62" fmla="*/ 274 w 598"/>
              <a:gd name="T63" fmla="*/ 473 h 650"/>
              <a:gd name="T64" fmla="*/ 286 w 598"/>
              <a:gd name="T65" fmla="*/ 442 h 650"/>
              <a:gd name="T66" fmla="*/ 316 w 598"/>
              <a:gd name="T67" fmla="*/ 424 h 650"/>
              <a:gd name="T68" fmla="*/ 356 w 598"/>
              <a:gd name="T69" fmla="*/ 430 h 650"/>
              <a:gd name="T70" fmla="*/ 380 w 598"/>
              <a:gd name="T71" fmla="*/ 447 h 650"/>
              <a:gd name="T72" fmla="*/ 409 w 598"/>
              <a:gd name="T73" fmla="*/ 440 h 650"/>
              <a:gd name="T74" fmla="*/ 438 w 598"/>
              <a:gd name="T75" fmla="*/ 404 h 650"/>
              <a:gd name="T76" fmla="*/ 453 w 598"/>
              <a:gd name="T77" fmla="*/ 351 h 650"/>
              <a:gd name="T78" fmla="*/ 442 w 598"/>
              <a:gd name="T79" fmla="*/ 267 h 650"/>
              <a:gd name="T80" fmla="*/ 409 w 598"/>
              <a:gd name="T81" fmla="*/ 198 h 650"/>
              <a:gd name="T82" fmla="*/ 370 w 598"/>
              <a:gd name="T83" fmla="*/ 151 h 650"/>
              <a:gd name="T84" fmla="*/ 309 w 598"/>
              <a:gd name="T85" fmla="*/ 127 h 650"/>
              <a:gd name="T86" fmla="*/ 201 w 598"/>
              <a:gd name="T87" fmla="*/ 122 h 650"/>
              <a:gd name="T88" fmla="*/ 178 w 598"/>
              <a:gd name="T89" fmla="*/ 123 h 650"/>
              <a:gd name="T90" fmla="*/ 173 w 598"/>
              <a:gd name="T91" fmla="*/ 136 h 650"/>
              <a:gd name="T92" fmla="*/ 195 w 598"/>
              <a:gd name="T93" fmla="*/ 186 h 650"/>
              <a:gd name="T94" fmla="*/ 194 w 598"/>
              <a:gd name="T95" fmla="*/ 217 h 650"/>
              <a:gd name="T96" fmla="*/ 176 w 598"/>
              <a:gd name="T97" fmla="*/ 260 h 650"/>
              <a:gd name="T98" fmla="*/ 171 w 598"/>
              <a:gd name="T99" fmla="*/ 292 h 650"/>
              <a:gd name="T100" fmla="*/ 153 w 598"/>
              <a:gd name="T101" fmla="*/ 313 h 650"/>
              <a:gd name="T102" fmla="*/ 137 w 598"/>
              <a:gd name="T103" fmla="*/ 332 h 650"/>
              <a:gd name="T104" fmla="*/ 149 w 598"/>
              <a:gd name="T105" fmla="*/ 353 h 650"/>
              <a:gd name="T106" fmla="*/ 154 w 598"/>
              <a:gd name="T107" fmla="*/ 379 h 650"/>
              <a:gd name="T108" fmla="*/ 154 w 598"/>
              <a:gd name="T109" fmla="*/ 419 h 650"/>
              <a:gd name="T110" fmla="*/ 156 w 598"/>
              <a:gd name="T111" fmla="*/ 446 h 650"/>
              <a:gd name="T112" fmla="*/ 184 w 598"/>
              <a:gd name="T113" fmla="*/ 454 h 650"/>
              <a:gd name="T114" fmla="*/ 218 w 598"/>
              <a:gd name="T115" fmla="*/ 472 h 650"/>
              <a:gd name="T116" fmla="*/ 248 w 598"/>
              <a:gd name="T117" fmla="*/ 524 h 650"/>
              <a:gd name="T118" fmla="*/ 261 w 598"/>
              <a:gd name="T119" fmla="*/ 568 h 650"/>
              <a:gd name="T120" fmla="*/ 259 w 598"/>
              <a:gd name="T121" fmla="*/ 609 h 650"/>
              <a:gd name="T122" fmla="*/ 225 w 598"/>
              <a:gd name="T123" fmla="*/ 646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8" h="650">
                <a:moveTo>
                  <a:pt x="202" y="650"/>
                </a:moveTo>
                <a:lnTo>
                  <a:pt x="195" y="650"/>
                </a:lnTo>
                <a:lnTo>
                  <a:pt x="187" y="648"/>
                </a:lnTo>
                <a:lnTo>
                  <a:pt x="180" y="646"/>
                </a:lnTo>
                <a:lnTo>
                  <a:pt x="173" y="643"/>
                </a:lnTo>
                <a:lnTo>
                  <a:pt x="167" y="638"/>
                </a:lnTo>
                <a:lnTo>
                  <a:pt x="160" y="634"/>
                </a:lnTo>
                <a:lnTo>
                  <a:pt x="155" y="628"/>
                </a:lnTo>
                <a:lnTo>
                  <a:pt x="148" y="621"/>
                </a:lnTo>
                <a:lnTo>
                  <a:pt x="142" y="610"/>
                </a:lnTo>
                <a:lnTo>
                  <a:pt x="136" y="601"/>
                </a:lnTo>
                <a:lnTo>
                  <a:pt x="133" y="591"/>
                </a:lnTo>
                <a:lnTo>
                  <a:pt x="130" y="582"/>
                </a:lnTo>
                <a:lnTo>
                  <a:pt x="127" y="571"/>
                </a:lnTo>
                <a:lnTo>
                  <a:pt x="123" y="567"/>
                </a:lnTo>
                <a:lnTo>
                  <a:pt x="117" y="562"/>
                </a:lnTo>
                <a:lnTo>
                  <a:pt x="109" y="557"/>
                </a:lnTo>
                <a:lnTo>
                  <a:pt x="102" y="553"/>
                </a:lnTo>
                <a:lnTo>
                  <a:pt x="92" y="548"/>
                </a:lnTo>
                <a:lnTo>
                  <a:pt x="90" y="547"/>
                </a:lnTo>
                <a:lnTo>
                  <a:pt x="83" y="543"/>
                </a:lnTo>
                <a:lnTo>
                  <a:pt x="77" y="539"/>
                </a:lnTo>
                <a:lnTo>
                  <a:pt x="69" y="533"/>
                </a:lnTo>
                <a:lnTo>
                  <a:pt x="61" y="525"/>
                </a:lnTo>
                <a:lnTo>
                  <a:pt x="56" y="520"/>
                </a:lnTo>
                <a:lnTo>
                  <a:pt x="51" y="513"/>
                </a:lnTo>
                <a:lnTo>
                  <a:pt x="48" y="507"/>
                </a:lnTo>
                <a:lnTo>
                  <a:pt x="45" y="499"/>
                </a:lnTo>
                <a:lnTo>
                  <a:pt x="39" y="486"/>
                </a:lnTo>
                <a:lnTo>
                  <a:pt x="36" y="472"/>
                </a:lnTo>
                <a:lnTo>
                  <a:pt x="33" y="457"/>
                </a:lnTo>
                <a:lnTo>
                  <a:pt x="32" y="443"/>
                </a:lnTo>
                <a:lnTo>
                  <a:pt x="31" y="428"/>
                </a:lnTo>
                <a:lnTo>
                  <a:pt x="31" y="413"/>
                </a:lnTo>
                <a:lnTo>
                  <a:pt x="25" y="409"/>
                </a:lnTo>
                <a:lnTo>
                  <a:pt x="21" y="404"/>
                </a:lnTo>
                <a:lnTo>
                  <a:pt x="14" y="399"/>
                </a:lnTo>
                <a:lnTo>
                  <a:pt x="10" y="391"/>
                </a:lnTo>
                <a:lnTo>
                  <a:pt x="6" y="383"/>
                </a:lnTo>
                <a:lnTo>
                  <a:pt x="2" y="376"/>
                </a:lnTo>
                <a:lnTo>
                  <a:pt x="1" y="367"/>
                </a:lnTo>
                <a:lnTo>
                  <a:pt x="0" y="359"/>
                </a:lnTo>
                <a:lnTo>
                  <a:pt x="0" y="350"/>
                </a:lnTo>
                <a:lnTo>
                  <a:pt x="0" y="341"/>
                </a:lnTo>
                <a:lnTo>
                  <a:pt x="2" y="332"/>
                </a:lnTo>
                <a:lnTo>
                  <a:pt x="6" y="322"/>
                </a:lnTo>
                <a:lnTo>
                  <a:pt x="9" y="311"/>
                </a:lnTo>
                <a:lnTo>
                  <a:pt x="13" y="301"/>
                </a:lnTo>
                <a:lnTo>
                  <a:pt x="19" y="291"/>
                </a:lnTo>
                <a:lnTo>
                  <a:pt x="25" y="280"/>
                </a:lnTo>
                <a:lnTo>
                  <a:pt x="33" y="269"/>
                </a:lnTo>
                <a:lnTo>
                  <a:pt x="41" y="258"/>
                </a:lnTo>
                <a:lnTo>
                  <a:pt x="47" y="252"/>
                </a:lnTo>
                <a:lnTo>
                  <a:pt x="51" y="246"/>
                </a:lnTo>
                <a:lnTo>
                  <a:pt x="56" y="241"/>
                </a:lnTo>
                <a:lnTo>
                  <a:pt x="58" y="239"/>
                </a:lnTo>
                <a:lnTo>
                  <a:pt x="62" y="225"/>
                </a:lnTo>
                <a:lnTo>
                  <a:pt x="67" y="213"/>
                </a:lnTo>
                <a:lnTo>
                  <a:pt x="69" y="206"/>
                </a:lnTo>
                <a:lnTo>
                  <a:pt x="72" y="201"/>
                </a:lnTo>
                <a:lnTo>
                  <a:pt x="70" y="195"/>
                </a:lnTo>
                <a:lnTo>
                  <a:pt x="69" y="188"/>
                </a:lnTo>
                <a:lnTo>
                  <a:pt x="67" y="180"/>
                </a:lnTo>
                <a:lnTo>
                  <a:pt x="64" y="173"/>
                </a:lnTo>
                <a:lnTo>
                  <a:pt x="61" y="163"/>
                </a:lnTo>
                <a:lnTo>
                  <a:pt x="58" y="152"/>
                </a:lnTo>
                <a:lnTo>
                  <a:pt x="54" y="141"/>
                </a:lnTo>
                <a:lnTo>
                  <a:pt x="53" y="128"/>
                </a:lnTo>
                <a:lnTo>
                  <a:pt x="52" y="117"/>
                </a:lnTo>
                <a:lnTo>
                  <a:pt x="53" y="106"/>
                </a:lnTo>
                <a:lnTo>
                  <a:pt x="54" y="95"/>
                </a:lnTo>
                <a:lnTo>
                  <a:pt x="56" y="84"/>
                </a:lnTo>
                <a:lnTo>
                  <a:pt x="61" y="74"/>
                </a:lnTo>
                <a:lnTo>
                  <a:pt x="65" y="65"/>
                </a:lnTo>
                <a:lnTo>
                  <a:pt x="70" y="56"/>
                </a:lnTo>
                <a:lnTo>
                  <a:pt x="78" y="47"/>
                </a:lnTo>
                <a:lnTo>
                  <a:pt x="85" y="40"/>
                </a:lnTo>
                <a:lnTo>
                  <a:pt x="92" y="33"/>
                </a:lnTo>
                <a:lnTo>
                  <a:pt x="101" y="28"/>
                </a:lnTo>
                <a:lnTo>
                  <a:pt x="109" y="23"/>
                </a:lnTo>
                <a:lnTo>
                  <a:pt x="118" y="18"/>
                </a:lnTo>
                <a:lnTo>
                  <a:pt x="127" y="15"/>
                </a:lnTo>
                <a:lnTo>
                  <a:pt x="135" y="12"/>
                </a:lnTo>
                <a:lnTo>
                  <a:pt x="144" y="9"/>
                </a:lnTo>
                <a:lnTo>
                  <a:pt x="161" y="4"/>
                </a:lnTo>
                <a:lnTo>
                  <a:pt x="176" y="2"/>
                </a:lnTo>
                <a:lnTo>
                  <a:pt x="190" y="1"/>
                </a:lnTo>
                <a:lnTo>
                  <a:pt x="201" y="0"/>
                </a:lnTo>
                <a:lnTo>
                  <a:pt x="215" y="0"/>
                </a:lnTo>
                <a:lnTo>
                  <a:pt x="229" y="0"/>
                </a:lnTo>
                <a:lnTo>
                  <a:pt x="261" y="1"/>
                </a:lnTo>
                <a:lnTo>
                  <a:pt x="292" y="2"/>
                </a:lnTo>
                <a:lnTo>
                  <a:pt x="308" y="4"/>
                </a:lnTo>
                <a:lnTo>
                  <a:pt x="324" y="6"/>
                </a:lnTo>
                <a:lnTo>
                  <a:pt x="339" y="9"/>
                </a:lnTo>
                <a:lnTo>
                  <a:pt x="356" y="12"/>
                </a:lnTo>
                <a:lnTo>
                  <a:pt x="371" y="16"/>
                </a:lnTo>
                <a:lnTo>
                  <a:pt x="386" y="22"/>
                </a:lnTo>
                <a:lnTo>
                  <a:pt x="401" y="27"/>
                </a:lnTo>
                <a:lnTo>
                  <a:pt x="416" y="33"/>
                </a:lnTo>
                <a:lnTo>
                  <a:pt x="430" y="42"/>
                </a:lnTo>
                <a:lnTo>
                  <a:pt x="443" y="51"/>
                </a:lnTo>
                <a:lnTo>
                  <a:pt x="457" y="60"/>
                </a:lnTo>
                <a:lnTo>
                  <a:pt x="469" y="71"/>
                </a:lnTo>
                <a:lnTo>
                  <a:pt x="482" y="84"/>
                </a:lnTo>
                <a:lnTo>
                  <a:pt x="495" y="98"/>
                </a:lnTo>
                <a:lnTo>
                  <a:pt x="507" y="113"/>
                </a:lnTo>
                <a:lnTo>
                  <a:pt x="520" y="130"/>
                </a:lnTo>
                <a:lnTo>
                  <a:pt x="531" y="147"/>
                </a:lnTo>
                <a:lnTo>
                  <a:pt x="542" y="165"/>
                </a:lnTo>
                <a:lnTo>
                  <a:pt x="552" y="184"/>
                </a:lnTo>
                <a:lnTo>
                  <a:pt x="562" y="202"/>
                </a:lnTo>
                <a:lnTo>
                  <a:pt x="571" y="221"/>
                </a:lnTo>
                <a:lnTo>
                  <a:pt x="578" y="242"/>
                </a:lnTo>
                <a:lnTo>
                  <a:pt x="585" y="261"/>
                </a:lnTo>
                <a:lnTo>
                  <a:pt x="590" y="282"/>
                </a:lnTo>
                <a:lnTo>
                  <a:pt x="594" y="302"/>
                </a:lnTo>
                <a:lnTo>
                  <a:pt x="596" y="323"/>
                </a:lnTo>
                <a:lnTo>
                  <a:pt x="598" y="343"/>
                </a:lnTo>
                <a:lnTo>
                  <a:pt x="596" y="364"/>
                </a:lnTo>
                <a:lnTo>
                  <a:pt x="594" y="379"/>
                </a:lnTo>
                <a:lnTo>
                  <a:pt x="592" y="394"/>
                </a:lnTo>
                <a:lnTo>
                  <a:pt x="589" y="409"/>
                </a:lnTo>
                <a:lnTo>
                  <a:pt x="586" y="423"/>
                </a:lnTo>
                <a:lnTo>
                  <a:pt x="581" y="437"/>
                </a:lnTo>
                <a:lnTo>
                  <a:pt x="577" y="450"/>
                </a:lnTo>
                <a:lnTo>
                  <a:pt x="572" y="462"/>
                </a:lnTo>
                <a:lnTo>
                  <a:pt x="565" y="475"/>
                </a:lnTo>
                <a:lnTo>
                  <a:pt x="559" y="486"/>
                </a:lnTo>
                <a:lnTo>
                  <a:pt x="552" y="497"/>
                </a:lnTo>
                <a:lnTo>
                  <a:pt x="545" y="508"/>
                </a:lnTo>
                <a:lnTo>
                  <a:pt x="536" y="517"/>
                </a:lnTo>
                <a:lnTo>
                  <a:pt x="527" y="526"/>
                </a:lnTo>
                <a:lnTo>
                  <a:pt x="519" y="535"/>
                </a:lnTo>
                <a:lnTo>
                  <a:pt x="509" y="542"/>
                </a:lnTo>
                <a:lnTo>
                  <a:pt x="499" y="550"/>
                </a:lnTo>
                <a:lnTo>
                  <a:pt x="490" y="555"/>
                </a:lnTo>
                <a:lnTo>
                  <a:pt x="480" y="560"/>
                </a:lnTo>
                <a:lnTo>
                  <a:pt x="469" y="564"/>
                </a:lnTo>
                <a:lnTo>
                  <a:pt x="458" y="567"/>
                </a:lnTo>
                <a:lnTo>
                  <a:pt x="446" y="570"/>
                </a:lnTo>
                <a:lnTo>
                  <a:pt x="434" y="571"/>
                </a:lnTo>
                <a:lnTo>
                  <a:pt x="423" y="572"/>
                </a:lnTo>
                <a:lnTo>
                  <a:pt x="410" y="574"/>
                </a:lnTo>
                <a:lnTo>
                  <a:pt x="396" y="572"/>
                </a:lnTo>
                <a:lnTo>
                  <a:pt x="382" y="571"/>
                </a:lnTo>
                <a:lnTo>
                  <a:pt x="367" y="569"/>
                </a:lnTo>
                <a:lnTo>
                  <a:pt x="355" y="565"/>
                </a:lnTo>
                <a:lnTo>
                  <a:pt x="343" y="561"/>
                </a:lnTo>
                <a:lnTo>
                  <a:pt x="331" y="556"/>
                </a:lnTo>
                <a:lnTo>
                  <a:pt x="320" y="550"/>
                </a:lnTo>
                <a:lnTo>
                  <a:pt x="309" y="543"/>
                </a:lnTo>
                <a:lnTo>
                  <a:pt x="304" y="538"/>
                </a:lnTo>
                <a:lnTo>
                  <a:pt x="297" y="531"/>
                </a:lnTo>
                <a:lnTo>
                  <a:pt x="291" y="524"/>
                </a:lnTo>
                <a:lnTo>
                  <a:pt x="285" y="515"/>
                </a:lnTo>
                <a:lnTo>
                  <a:pt x="280" y="506"/>
                </a:lnTo>
                <a:lnTo>
                  <a:pt x="276" y="496"/>
                </a:lnTo>
                <a:lnTo>
                  <a:pt x="274" y="485"/>
                </a:lnTo>
                <a:lnTo>
                  <a:pt x="274" y="473"/>
                </a:lnTo>
                <a:lnTo>
                  <a:pt x="275" y="467"/>
                </a:lnTo>
                <a:lnTo>
                  <a:pt x="277" y="459"/>
                </a:lnTo>
                <a:lnTo>
                  <a:pt x="279" y="454"/>
                </a:lnTo>
                <a:lnTo>
                  <a:pt x="282" y="447"/>
                </a:lnTo>
                <a:lnTo>
                  <a:pt x="286" y="442"/>
                </a:lnTo>
                <a:lnTo>
                  <a:pt x="292" y="437"/>
                </a:lnTo>
                <a:lnTo>
                  <a:pt x="297" y="433"/>
                </a:lnTo>
                <a:lnTo>
                  <a:pt x="303" y="429"/>
                </a:lnTo>
                <a:lnTo>
                  <a:pt x="309" y="427"/>
                </a:lnTo>
                <a:lnTo>
                  <a:pt x="316" y="424"/>
                </a:lnTo>
                <a:lnTo>
                  <a:pt x="322" y="423"/>
                </a:lnTo>
                <a:lnTo>
                  <a:pt x="329" y="422"/>
                </a:lnTo>
                <a:lnTo>
                  <a:pt x="337" y="423"/>
                </a:lnTo>
                <a:lnTo>
                  <a:pt x="347" y="426"/>
                </a:lnTo>
                <a:lnTo>
                  <a:pt x="356" y="430"/>
                </a:lnTo>
                <a:lnTo>
                  <a:pt x="363" y="434"/>
                </a:lnTo>
                <a:lnTo>
                  <a:pt x="369" y="440"/>
                </a:lnTo>
                <a:lnTo>
                  <a:pt x="375" y="444"/>
                </a:lnTo>
                <a:lnTo>
                  <a:pt x="377" y="446"/>
                </a:lnTo>
                <a:lnTo>
                  <a:pt x="380" y="447"/>
                </a:lnTo>
                <a:lnTo>
                  <a:pt x="384" y="448"/>
                </a:lnTo>
                <a:lnTo>
                  <a:pt x="388" y="448"/>
                </a:lnTo>
                <a:lnTo>
                  <a:pt x="396" y="447"/>
                </a:lnTo>
                <a:lnTo>
                  <a:pt x="402" y="444"/>
                </a:lnTo>
                <a:lnTo>
                  <a:pt x="409" y="440"/>
                </a:lnTo>
                <a:lnTo>
                  <a:pt x="414" y="435"/>
                </a:lnTo>
                <a:lnTo>
                  <a:pt x="420" y="429"/>
                </a:lnTo>
                <a:lnTo>
                  <a:pt x="427" y="421"/>
                </a:lnTo>
                <a:lnTo>
                  <a:pt x="432" y="413"/>
                </a:lnTo>
                <a:lnTo>
                  <a:pt x="438" y="404"/>
                </a:lnTo>
                <a:lnTo>
                  <a:pt x="441" y="395"/>
                </a:lnTo>
                <a:lnTo>
                  <a:pt x="445" y="387"/>
                </a:lnTo>
                <a:lnTo>
                  <a:pt x="447" y="377"/>
                </a:lnTo>
                <a:lnTo>
                  <a:pt x="450" y="368"/>
                </a:lnTo>
                <a:lnTo>
                  <a:pt x="453" y="351"/>
                </a:lnTo>
                <a:lnTo>
                  <a:pt x="454" y="335"/>
                </a:lnTo>
                <a:lnTo>
                  <a:pt x="453" y="319"/>
                </a:lnTo>
                <a:lnTo>
                  <a:pt x="451" y="301"/>
                </a:lnTo>
                <a:lnTo>
                  <a:pt x="447" y="285"/>
                </a:lnTo>
                <a:lnTo>
                  <a:pt x="442" y="267"/>
                </a:lnTo>
                <a:lnTo>
                  <a:pt x="436" y="249"/>
                </a:lnTo>
                <a:lnTo>
                  <a:pt x="428" y="230"/>
                </a:lnTo>
                <a:lnTo>
                  <a:pt x="421" y="219"/>
                </a:lnTo>
                <a:lnTo>
                  <a:pt x="415" y="208"/>
                </a:lnTo>
                <a:lnTo>
                  <a:pt x="409" y="198"/>
                </a:lnTo>
                <a:lnTo>
                  <a:pt x="402" y="188"/>
                </a:lnTo>
                <a:lnTo>
                  <a:pt x="394" y="178"/>
                </a:lnTo>
                <a:lnTo>
                  <a:pt x="387" y="168"/>
                </a:lnTo>
                <a:lnTo>
                  <a:pt x="378" y="160"/>
                </a:lnTo>
                <a:lnTo>
                  <a:pt x="370" y="151"/>
                </a:lnTo>
                <a:lnTo>
                  <a:pt x="361" y="145"/>
                </a:lnTo>
                <a:lnTo>
                  <a:pt x="352" y="139"/>
                </a:lnTo>
                <a:lnTo>
                  <a:pt x="342" y="135"/>
                </a:lnTo>
                <a:lnTo>
                  <a:pt x="332" y="132"/>
                </a:lnTo>
                <a:lnTo>
                  <a:pt x="309" y="127"/>
                </a:lnTo>
                <a:lnTo>
                  <a:pt x="289" y="125"/>
                </a:lnTo>
                <a:lnTo>
                  <a:pt x="267" y="124"/>
                </a:lnTo>
                <a:lnTo>
                  <a:pt x="244" y="123"/>
                </a:lnTo>
                <a:lnTo>
                  <a:pt x="223" y="122"/>
                </a:lnTo>
                <a:lnTo>
                  <a:pt x="201" y="122"/>
                </a:lnTo>
                <a:lnTo>
                  <a:pt x="199" y="122"/>
                </a:lnTo>
                <a:lnTo>
                  <a:pt x="194" y="121"/>
                </a:lnTo>
                <a:lnTo>
                  <a:pt x="188" y="121"/>
                </a:lnTo>
                <a:lnTo>
                  <a:pt x="183" y="122"/>
                </a:lnTo>
                <a:lnTo>
                  <a:pt x="178" y="123"/>
                </a:lnTo>
                <a:lnTo>
                  <a:pt x="176" y="125"/>
                </a:lnTo>
                <a:lnTo>
                  <a:pt x="175" y="126"/>
                </a:lnTo>
                <a:lnTo>
                  <a:pt x="174" y="128"/>
                </a:lnTo>
                <a:lnTo>
                  <a:pt x="173" y="131"/>
                </a:lnTo>
                <a:lnTo>
                  <a:pt x="173" y="136"/>
                </a:lnTo>
                <a:lnTo>
                  <a:pt x="174" y="141"/>
                </a:lnTo>
                <a:lnTo>
                  <a:pt x="178" y="152"/>
                </a:lnTo>
                <a:lnTo>
                  <a:pt x="183" y="161"/>
                </a:lnTo>
                <a:lnTo>
                  <a:pt x="189" y="173"/>
                </a:lnTo>
                <a:lnTo>
                  <a:pt x="195" y="186"/>
                </a:lnTo>
                <a:lnTo>
                  <a:pt x="197" y="191"/>
                </a:lnTo>
                <a:lnTo>
                  <a:pt x="198" y="199"/>
                </a:lnTo>
                <a:lnTo>
                  <a:pt x="197" y="205"/>
                </a:lnTo>
                <a:lnTo>
                  <a:pt x="195" y="213"/>
                </a:lnTo>
                <a:lnTo>
                  <a:pt x="194" y="217"/>
                </a:lnTo>
                <a:lnTo>
                  <a:pt x="189" y="228"/>
                </a:lnTo>
                <a:lnTo>
                  <a:pt x="185" y="238"/>
                </a:lnTo>
                <a:lnTo>
                  <a:pt x="181" y="248"/>
                </a:lnTo>
                <a:lnTo>
                  <a:pt x="176" y="259"/>
                </a:lnTo>
                <a:lnTo>
                  <a:pt x="176" y="260"/>
                </a:lnTo>
                <a:lnTo>
                  <a:pt x="176" y="262"/>
                </a:lnTo>
                <a:lnTo>
                  <a:pt x="176" y="270"/>
                </a:lnTo>
                <a:lnTo>
                  <a:pt x="175" y="280"/>
                </a:lnTo>
                <a:lnTo>
                  <a:pt x="173" y="285"/>
                </a:lnTo>
                <a:lnTo>
                  <a:pt x="171" y="292"/>
                </a:lnTo>
                <a:lnTo>
                  <a:pt x="169" y="296"/>
                </a:lnTo>
                <a:lnTo>
                  <a:pt x="164" y="301"/>
                </a:lnTo>
                <a:lnTo>
                  <a:pt x="161" y="306"/>
                </a:lnTo>
                <a:lnTo>
                  <a:pt x="157" y="310"/>
                </a:lnTo>
                <a:lnTo>
                  <a:pt x="153" y="313"/>
                </a:lnTo>
                <a:lnTo>
                  <a:pt x="147" y="316"/>
                </a:lnTo>
                <a:lnTo>
                  <a:pt x="143" y="321"/>
                </a:lnTo>
                <a:lnTo>
                  <a:pt x="140" y="324"/>
                </a:lnTo>
                <a:lnTo>
                  <a:pt x="137" y="328"/>
                </a:lnTo>
                <a:lnTo>
                  <a:pt x="137" y="332"/>
                </a:lnTo>
                <a:lnTo>
                  <a:pt x="139" y="336"/>
                </a:lnTo>
                <a:lnTo>
                  <a:pt x="141" y="340"/>
                </a:lnTo>
                <a:lnTo>
                  <a:pt x="144" y="345"/>
                </a:lnTo>
                <a:lnTo>
                  <a:pt x="147" y="349"/>
                </a:lnTo>
                <a:lnTo>
                  <a:pt x="149" y="353"/>
                </a:lnTo>
                <a:lnTo>
                  <a:pt x="151" y="358"/>
                </a:lnTo>
                <a:lnTo>
                  <a:pt x="153" y="363"/>
                </a:lnTo>
                <a:lnTo>
                  <a:pt x="154" y="368"/>
                </a:lnTo>
                <a:lnTo>
                  <a:pt x="154" y="374"/>
                </a:lnTo>
                <a:lnTo>
                  <a:pt x="154" y="379"/>
                </a:lnTo>
                <a:lnTo>
                  <a:pt x="151" y="386"/>
                </a:lnTo>
                <a:lnTo>
                  <a:pt x="150" y="391"/>
                </a:lnTo>
                <a:lnTo>
                  <a:pt x="151" y="401"/>
                </a:lnTo>
                <a:lnTo>
                  <a:pt x="150" y="410"/>
                </a:lnTo>
                <a:lnTo>
                  <a:pt x="154" y="419"/>
                </a:lnTo>
                <a:lnTo>
                  <a:pt x="155" y="429"/>
                </a:lnTo>
                <a:lnTo>
                  <a:pt x="155" y="434"/>
                </a:lnTo>
                <a:lnTo>
                  <a:pt x="155" y="441"/>
                </a:lnTo>
                <a:lnTo>
                  <a:pt x="155" y="444"/>
                </a:lnTo>
                <a:lnTo>
                  <a:pt x="156" y="446"/>
                </a:lnTo>
                <a:lnTo>
                  <a:pt x="157" y="449"/>
                </a:lnTo>
                <a:lnTo>
                  <a:pt x="160" y="450"/>
                </a:lnTo>
                <a:lnTo>
                  <a:pt x="167" y="451"/>
                </a:lnTo>
                <a:lnTo>
                  <a:pt x="174" y="453"/>
                </a:lnTo>
                <a:lnTo>
                  <a:pt x="184" y="454"/>
                </a:lnTo>
                <a:lnTo>
                  <a:pt x="194" y="457"/>
                </a:lnTo>
                <a:lnTo>
                  <a:pt x="201" y="460"/>
                </a:lnTo>
                <a:lnTo>
                  <a:pt x="208" y="463"/>
                </a:lnTo>
                <a:lnTo>
                  <a:pt x="213" y="468"/>
                </a:lnTo>
                <a:lnTo>
                  <a:pt x="218" y="472"/>
                </a:lnTo>
                <a:lnTo>
                  <a:pt x="228" y="481"/>
                </a:lnTo>
                <a:lnTo>
                  <a:pt x="235" y="491"/>
                </a:lnTo>
                <a:lnTo>
                  <a:pt x="240" y="502"/>
                </a:lnTo>
                <a:lnTo>
                  <a:pt x="244" y="513"/>
                </a:lnTo>
                <a:lnTo>
                  <a:pt x="248" y="524"/>
                </a:lnTo>
                <a:lnTo>
                  <a:pt x="251" y="533"/>
                </a:lnTo>
                <a:lnTo>
                  <a:pt x="253" y="542"/>
                </a:lnTo>
                <a:lnTo>
                  <a:pt x="255" y="550"/>
                </a:lnTo>
                <a:lnTo>
                  <a:pt x="258" y="557"/>
                </a:lnTo>
                <a:lnTo>
                  <a:pt x="261" y="568"/>
                </a:lnTo>
                <a:lnTo>
                  <a:pt x="263" y="579"/>
                </a:lnTo>
                <a:lnTo>
                  <a:pt x="263" y="592"/>
                </a:lnTo>
                <a:lnTo>
                  <a:pt x="263" y="597"/>
                </a:lnTo>
                <a:lnTo>
                  <a:pt x="262" y="604"/>
                </a:lnTo>
                <a:lnTo>
                  <a:pt x="259" y="609"/>
                </a:lnTo>
                <a:lnTo>
                  <a:pt x="257" y="615"/>
                </a:lnTo>
                <a:lnTo>
                  <a:pt x="251" y="624"/>
                </a:lnTo>
                <a:lnTo>
                  <a:pt x="243" y="633"/>
                </a:lnTo>
                <a:lnTo>
                  <a:pt x="235" y="641"/>
                </a:lnTo>
                <a:lnTo>
                  <a:pt x="225" y="646"/>
                </a:lnTo>
                <a:lnTo>
                  <a:pt x="220" y="648"/>
                </a:lnTo>
                <a:lnTo>
                  <a:pt x="214" y="649"/>
                </a:lnTo>
                <a:lnTo>
                  <a:pt x="208" y="650"/>
                </a:lnTo>
                <a:lnTo>
                  <a:pt x="202" y="6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3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5621CFC-7E57-4FE1-98B5-47414783F497}"/>
              </a:ext>
            </a:extLst>
          </p:cNvPr>
          <p:cNvSpPr txBox="1"/>
          <p:nvPr/>
        </p:nvSpPr>
        <p:spPr>
          <a:xfrm>
            <a:off x="571500" y="1247613"/>
            <a:ext cx="8051370" cy="3001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Głównym celem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projektu była poprawa dostępności do usług opieki zdrowotnej poprzez zwiększenie możliwości wsparcia ratowniczego na terenie województwa mazowieckiego w związku z epidemią spowodowaną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koronawirusem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SARS-CoV-2 w okresie od 1 lutego 2020 r.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30 czerwca 2021 r., poprzez m.in. przyznanie dodatków specjalnych do godziny pracy w związku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 szczególnymi warunkami pracy związanymi z narażeniem na zachorowanie na COVID-19.</a:t>
            </a:r>
          </a:p>
          <a:p>
            <a:pPr algn="just">
              <a:lnSpc>
                <a:spcPct val="150000"/>
              </a:lnSpc>
            </a:pP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Całkowita 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wartość projektu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l-PL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46 249 996,50 zł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 tym EFS - 36 999 997,20 zł,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BP -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6 012 499,54 zł i wkład własny </a:t>
            </a:r>
            <a:r>
              <a:rPr lang="pl-PL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ojewództwa Mazowieckiego - 3 237 499,76 zł.</a:t>
            </a:r>
            <a:endParaRPr lang="pl-PL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0CFFF9-E93E-4E0B-960F-D66CDA9E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19" y="202538"/>
            <a:ext cx="576121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3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7485063" y="369888"/>
            <a:ext cx="320675" cy="279400"/>
          </a:xfrm>
          <a:custGeom>
            <a:avLst/>
            <a:gdLst>
              <a:gd name="T0" fmla="*/ 32 w 605"/>
              <a:gd name="T1" fmla="*/ 526 h 528"/>
              <a:gd name="T2" fmla="*/ 12 w 605"/>
              <a:gd name="T3" fmla="*/ 513 h 528"/>
              <a:gd name="T4" fmla="*/ 2 w 605"/>
              <a:gd name="T5" fmla="*/ 496 h 528"/>
              <a:gd name="T6" fmla="*/ 1 w 605"/>
              <a:gd name="T7" fmla="*/ 467 h 528"/>
              <a:gd name="T8" fmla="*/ 15 w 605"/>
              <a:gd name="T9" fmla="*/ 442 h 528"/>
              <a:gd name="T10" fmla="*/ 47 w 605"/>
              <a:gd name="T11" fmla="*/ 415 h 528"/>
              <a:gd name="T12" fmla="*/ 105 w 605"/>
              <a:gd name="T13" fmla="*/ 387 h 528"/>
              <a:gd name="T14" fmla="*/ 110 w 605"/>
              <a:gd name="T15" fmla="*/ 380 h 528"/>
              <a:gd name="T16" fmla="*/ 113 w 605"/>
              <a:gd name="T17" fmla="*/ 352 h 528"/>
              <a:gd name="T18" fmla="*/ 112 w 605"/>
              <a:gd name="T19" fmla="*/ 313 h 528"/>
              <a:gd name="T20" fmla="*/ 110 w 605"/>
              <a:gd name="T21" fmla="*/ 239 h 528"/>
              <a:gd name="T22" fmla="*/ 107 w 605"/>
              <a:gd name="T23" fmla="*/ 170 h 528"/>
              <a:gd name="T24" fmla="*/ 106 w 605"/>
              <a:gd name="T25" fmla="*/ 118 h 528"/>
              <a:gd name="T26" fmla="*/ 106 w 605"/>
              <a:gd name="T27" fmla="*/ 69 h 528"/>
              <a:gd name="T28" fmla="*/ 114 w 605"/>
              <a:gd name="T29" fmla="*/ 45 h 528"/>
              <a:gd name="T30" fmla="*/ 134 w 605"/>
              <a:gd name="T31" fmla="*/ 23 h 528"/>
              <a:gd name="T32" fmla="*/ 165 w 605"/>
              <a:gd name="T33" fmla="*/ 7 h 528"/>
              <a:gd name="T34" fmla="*/ 204 w 605"/>
              <a:gd name="T35" fmla="*/ 1 h 528"/>
              <a:gd name="T36" fmla="*/ 216 w 605"/>
              <a:gd name="T37" fmla="*/ 1 h 528"/>
              <a:gd name="T38" fmla="*/ 234 w 605"/>
              <a:gd name="T39" fmla="*/ 5 h 528"/>
              <a:gd name="T40" fmla="*/ 249 w 605"/>
              <a:gd name="T41" fmla="*/ 14 h 528"/>
              <a:gd name="T42" fmla="*/ 262 w 605"/>
              <a:gd name="T43" fmla="*/ 28 h 528"/>
              <a:gd name="T44" fmla="*/ 277 w 605"/>
              <a:gd name="T45" fmla="*/ 16 h 528"/>
              <a:gd name="T46" fmla="*/ 297 w 605"/>
              <a:gd name="T47" fmla="*/ 9 h 528"/>
              <a:gd name="T48" fmla="*/ 316 w 605"/>
              <a:gd name="T49" fmla="*/ 6 h 528"/>
              <a:gd name="T50" fmla="*/ 342 w 605"/>
              <a:gd name="T51" fmla="*/ 7 h 528"/>
              <a:gd name="T52" fmla="*/ 369 w 605"/>
              <a:gd name="T53" fmla="*/ 15 h 528"/>
              <a:gd name="T54" fmla="*/ 390 w 605"/>
              <a:gd name="T55" fmla="*/ 29 h 528"/>
              <a:gd name="T56" fmla="*/ 403 w 605"/>
              <a:gd name="T57" fmla="*/ 33 h 528"/>
              <a:gd name="T58" fmla="*/ 420 w 605"/>
              <a:gd name="T59" fmla="*/ 22 h 528"/>
              <a:gd name="T60" fmla="*/ 439 w 605"/>
              <a:gd name="T61" fmla="*/ 17 h 528"/>
              <a:gd name="T62" fmla="*/ 467 w 605"/>
              <a:gd name="T63" fmla="*/ 17 h 528"/>
              <a:gd name="T64" fmla="*/ 495 w 605"/>
              <a:gd name="T65" fmla="*/ 23 h 528"/>
              <a:gd name="T66" fmla="*/ 515 w 605"/>
              <a:gd name="T67" fmla="*/ 31 h 528"/>
              <a:gd name="T68" fmla="*/ 534 w 605"/>
              <a:gd name="T69" fmla="*/ 53 h 528"/>
              <a:gd name="T70" fmla="*/ 542 w 605"/>
              <a:gd name="T71" fmla="*/ 87 h 528"/>
              <a:gd name="T72" fmla="*/ 541 w 605"/>
              <a:gd name="T73" fmla="*/ 141 h 528"/>
              <a:gd name="T74" fmla="*/ 530 w 605"/>
              <a:gd name="T75" fmla="*/ 225 h 528"/>
              <a:gd name="T76" fmla="*/ 524 w 605"/>
              <a:gd name="T77" fmla="*/ 269 h 528"/>
              <a:gd name="T78" fmla="*/ 519 w 605"/>
              <a:gd name="T79" fmla="*/ 314 h 528"/>
              <a:gd name="T80" fmla="*/ 512 w 605"/>
              <a:gd name="T81" fmla="*/ 361 h 528"/>
              <a:gd name="T82" fmla="*/ 517 w 605"/>
              <a:gd name="T83" fmla="*/ 375 h 528"/>
              <a:gd name="T84" fmla="*/ 537 w 605"/>
              <a:gd name="T85" fmla="*/ 382 h 528"/>
              <a:gd name="T86" fmla="*/ 568 w 605"/>
              <a:gd name="T87" fmla="*/ 399 h 528"/>
              <a:gd name="T88" fmla="*/ 589 w 605"/>
              <a:gd name="T89" fmla="*/ 418 h 528"/>
              <a:gd name="T90" fmla="*/ 601 w 605"/>
              <a:gd name="T91" fmla="*/ 439 h 528"/>
              <a:gd name="T92" fmla="*/ 605 w 605"/>
              <a:gd name="T93" fmla="*/ 467 h 528"/>
              <a:gd name="T94" fmla="*/ 596 w 605"/>
              <a:gd name="T95" fmla="*/ 495 h 528"/>
              <a:gd name="T96" fmla="*/ 581 w 605"/>
              <a:gd name="T97" fmla="*/ 509 h 528"/>
              <a:gd name="T98" fmla="*/ 565 w 605"/>
              <a:gd name="T99" fmla="*/ 516 h 528"/>
              <a:gd name="T100" fmla="*/ 545 w 605"/>
              <a:gd name="T101" fmla="*/ 518 h 528"/>
              <a:gd name="T102" fmla="*/ 505 w 605"/>
              <a:gd name="T103" fmla="*/ 511 h 528"/>
              <a:gd name="T104" fmla="*/ 451 w 605"/>
              <a:gd name="T105" fmla="*/ 491 h 528"/>
              <a:gd name="T106" fmla="*/ 397 w 605"/>
              <a:gd name="T107" fmla="*/ 477 h 528"/>
              <a:gd name="T108" fmla="*/ 350 w 605"/>
              <a:gd name="T109" fmla="*/ 471 h 528"/>
              <a:gd name="T110" fmla="*/ 304 w 605"/>
              <a:gd name="T111" fmla="*/ 471 h 528"/>
              <a:gd name="T112" fmla="*/ 258 w 605"/>
              <a:gd name="T113" fmla="*/ 474 h 528"/>
              <a:gd name="T114" fmla="*/ 205 w 605"/>
              <a:gd name="T115" fmla="*/ 483 h 528"/>
              <a:gd name="T116" fmla="*/ 162 w 605"/>
              <a:gd name="T117" fmla="*/ 495 h 528"/>
              <a:gd name="T118" fmla="*/ 111 w 605"/>
              <a:gd name="T119" fmla="*/ 514 h 528"/>
              <a:gd name="T120" fmla="*/ 68 w 605"/>
              <a:gd name="T121" fmla="*/ 527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5" h="528">
                <a:moveTo>
                  <a:pt x="51" y="528"/>
                </a:moveTo>
                <a:lnTo>
                  <a:pt x="41" y="528"/>
                </a:lnTo>
                <a:lnTo>
                  <a:pt x="32" y="526"/>
                </a:lnTo>
                <a:lnTo>
                  <a:pt x="24" y="523"/>
                </a:lnTo>
                <a:lnTo>
                  <a:pt x="17" y="518"/>
                </a:lnTo>
                <a:lnTo>
                  <a:pt x="12" y="513"/>
                </a:lnTo>
                <a:lnTo>
                  <a:pt x="7" y="508"/>
                </a:lnTo>
                <a:lnTo>
                  <a:pt x="4" y="501"/>
                </a:lnTo>
                <a:lnTo>
                  <a:pt x="2" y="496"/>
                </a:lnTo>
                <a:lnTo>
                  <a:pt x="0" y="485"/>
                </a:lnTo>
                <a:lnTo>
                  <a:pt x="0" y="475"/>
                </a:lnTo>
                <a:lnTo>
                  <a:pt x="1" y="467"/>
                </a:lnTo>
                <a:lnTo>
                  <a:pt x="4" y="458"/>
                </a:lnTo>
                <a:lnTo>
                  <a:pt x="8" y="449"/>
                </a:lnTo>
                <a:lnTo>
                  <a:pt x="15" y="442"/>
                </a:lnTo>
                <a:lnTo>
                  <a:pt x="21" y="434"/>
                </a:lnTo>
                <a:lnTo>
                  <a:pt x="30" y="428"/>
                </a:lnTo>
                <a:lnTo>
                  <a:pt x="47" y="415"/>
                </a:lnTo>
                <a:lnTo>
                  <a:pt x="67" y="404"/>
                </a:lnTo>
                <a:lnTo>
                  <a:pt x="86" y="394"/>
                </a:lnTo>
                <a:lnTo>
                  <a:pt x="105" y="387"/>
                </a:lnTo>
                <a:lnTo>
                  <a:pt x="107" y="386"/>
                </a:lnTo>
                <a:lnTo>
                  <a:pt x="109" y="383"/>
                </a:lnTo>
                <a:lnTo>
                  <a:pt x="110" y="380"/>
                </a:lnTo>
                <a:lnTo>
                  <a:pt x="111" y="375"/>
                </a:lnTo>
                <a:lnTo>
                  <a:pt x="112" y="368"/>
                </a:lnTo>
                <a:lnTo>
                  <a:pt x="113" y="352"/>
                </a:lnTo>
                <a:lnTo>
                  <a:pt x="112" y="330"/>
                </a:lnTo>
                <a:lnTo>
                  <a:pt x="112" y="322"/>
                </a:lnTo>
                <a:lnTo>
                  <a:pt x="112" y="313"/>
                </a:lnTo>
                <a:lnTo>
                  <a:pt x="112" y="289"/>
                </a:lnTo>
                <a:lnTo>
                  <a:pt x="111" y="265"/>
                </a:lnTo>
                <a:lnTo>
                  <a:pt x="110" y="239"/>
                </a:lnTo>
                <a:lnTo>
                  <a:pt x="109" y="212"/>
                </a:lnTo>
                <a:lnTo>
                  <a:pt x="108" y="190"/>
                </a:lnTo>
                <a:lnTo>
                  <a:pt x="107" y="170"/>
                </a:lnTo>
                <a:lnTo>
                  <a:pt x="107" y="150"/>
                </a:lnTo>
                <a:lnTo>
                  <a:pt x="106" y="133"/>
                </a:lnTo>
                <a:lnTo>
                  <a:pt x="106" y="118"/>
                </a:lnTo>
                <a:lnTo>
                  <a:pt x="105" y="105"/>
                </a:lnTo>
                <a:lnTo>
                  <a:pt x="105" y="86"/>
                </a:lnTo>
                <a:lnTo>
                  <a:pt x="106" y="69"/>
                </a:lnTo>
                <a:lnTo>
                  <a:pt x="108" y="61"/>
                </a:lnTo>
                <a:lnTo>
                  <a:pt x="110" y="53"/>
                </a:lnTo>
                <a:lnTo>
                  <a:pt x="114" y="45"/>
                </a:lnTo>
                <a:lnTo>
                  <a:pt x="120" y="37"/>
                </a:lnTo>
                <a:lnTo>
                  <a:pt x="126" y="29"/>
                </a:lnTo>
                <a:lnTo>
                  <a:pt x="134" y="23"/>
                </a:lnTo>
                <a:lnTo>
                  <a:pt x="143" y="17"/>
                </a:lnTo>
                <a:lnTo>
                  <a:pt x="154" y="12"/>
                </a:lnTo>
                <a:lnTo>
                  <a:pt x="165" y="7"/>
                </a:lnTo>
                <a:lnTo>
                  <a:pt x="177" y="4"/>
                </a:lnTo>
                <a:lnTo>
                  <a:pt x="190" y="2"/>
                </a:lnTo>
                <a:lnTo>
                  <a:pt x="204" y="1"/>
                </a:lnTo>
                <a:lnTo>
                  <a:pt x="206" y="1"/>
                </a:lnTo>
                <a:lnTo>
                  <a:pt x="208" y="0"/>
                </a:lnTo>
                <a:lnTo>
                  <a:pt x="216" y="1"/>
                </a:lnTo>
                <a:lnTo>
                  <a:pt x="222" y="2"/>
                </a:lnTo>
                <a:lnTo>
                  <a:pt x="228" y="3"/>
                </a:lnTo>
                <a:lnTo>
                  <a:pt x="234" y="5"/>
                </a:lnTo>
                <a:lnTo>
                  <a:pt x="240" y="7"/>
                </a:lnTo>
                <a:lnTo>
                  <a:pt x="245" y="11"/>
                </a:lnTo>
                <a:lnTo>
                  <a:pt x="249" y="14"/>
                </a:lnTo>
                <a:lnTo>
                  <a:pt x="254" y="18"/>
                </a:lnTo>
                <a:lnTo>
                  <a:pt x="258" y="23"/>
                </a:lnTo>
                <a:lnTo>
                  <a:pt x="262" y="28"/>
                </a:lnTo>
                <a:lnTo>
                  <a:pt x="267" y="24"/>
                </a:lnTo>
                <a:lnTo>
                  <a:pt x="272" y="19"/>
                </a:lnTo>
                <a:lnTo>
                  <a:pt x="277" y="16"/>
                </a:lnTo>
                <a:lnTo>
                  <a:pt x="284" y="13"/>
                </a:lnTo>
                <a:lnTo>
                  <a:pt x="289" y="10"/>
                </a:lnTo>
                <a:lnTo>
                  <a:pt x="297" y="9"/>
                </a:lnTo>
                <a:lnTo>
                  <a:pt x="303" y="6"/>
                </a:lnTo>
                <a:lnTo>
                  <a:pt x="311" y="6"/>
                </a:lnTo>
                <a:lnTo>
                  <a:pt x="316" y="6"/>
                </a:lnTo>
                <a:lnTo>
                  <a:pt x="321" y="6"/>
                </a:lnTo>
                <a:lnTo>
                  <a:pt x="331" y="6"/>
                </a:lnTo>
                <a:lnTo>
                  <a:pt x="342" y="7"/>
                </a:lnTo>
                <a:lnTo>
                  <a:pt x="352" y="10"/>
                </a:lnTo>
                <a:lnTo>
                  <a:pt x="360" y="12"/>
                </a:lnTo>
                <a:lnTo>
                  <a:pt x="369" y="15"/>
                </a:lnTo>
                <a:lnTo>
                  <a:pt x="377" y="19"/>
                </a:lnTo>
                <a:lnTo>
                  <a:pt x="383" y="24"/>
                </a:lnTo>
                <a:lnTo>
                  <a:pt x="390" y="29"/>
                </a:lnTo>
                <a:lnTo>
                  <a:pt x="394" y="34"/>
                </a:lnTo>
                <a:lnTo>
                  <a:pt x="397" y="40"/>
                </a:lnTo>
                <a:lnTo>
                  <a:pt x="403" y="33"/>
                </a:lnTo>
                <a:lnTo>
                  <a:pt x="409" y="28"/>
                </a:lnTo>
                <a:lnTo>
                  <a:pt x="414" y="25"/>
                </a:lnTo>
                <a:lnTo>
                  <a:pt x="420" y="22"/>
                </a:lnTo>
                <a:lnTo>
                  <a:pt x="430" y="18"/>
                </a:lnTo>
                <a:lnTo>
                  <a:pt x="437" y="17"/>
                </a:lnTo>
                <a:lnTo>
                  <a:pt x="439" y="17"/>
                </a:lnTo>
                <a:lnTo>
                  <a:pt x="446" y="17"/>
                </a:lnTo>
                <a:lnTo>
                  <a:pt x="456" y="17"/>
                </a:lnTo>
                <a:lnTo>
                  <a:pt x="467" y="17"/>
                </a:lnTo>
                <a:lnTo>
                  <a:pt x="477" y="18"/>
                </a:lnTo>
                <a:lnTo>
                  <a:pt x="487" y="20"/>
                </a:lnTo>
                <a:lnTo>
                  <a:pt x="495" y="23"/>
                </a:lnTo>
                <a:lnTo>
                  <a:pt x="503" y="25"/>
                </a:lnTo>
                <a:lnTo>
                  <a:pt x="510" y="28"/>
                </a:lnTo>
                <a:lnTo>
                  <a:pt x="515" y="31"/>
                </a:lnTo>
                <a:lnTo>
                  <a:pt x="520" y="36"/>
                </a:lnTo>
                <a:lnTo>
                  <a:pt x="529" y="44"/>
                </a:lnTo>
                <a:lnTo>
                  <a:pt x="534" y="53"/>
                </a:lnTo>
                <a:lnTo>
                  <a:pt x="538" y="61"/>
                </a:lnTo>
                <a:lnTo>
                  <a:pt x="540" y="69"/>
                </a:lnTo>
                <a:lnTo>
                  <a:pt x="542" y="87"/>
                </a:lnTo>
                <a:lnTo>
                  <a:pt x="542" y="106"/>
                </a:lnTo>
                <a:lnTo>
                  <a:pt x="542" y="123"/>
                </a:lnTo>
                <a:lnTo>
                  <a:pt x="541" y="141"/>
                </a:lnTo>
                <a:lnTo>
                  <a:pt x="538" y="176"/>
                </a:lnTo>
                <a:lnTo>
                  <a:pt x="532" y="208"/>
                </a:lnTo>
                <a:lnTo>
                  <a:pt x="530" y="225"/>
                </a:lnTo>
                <a:lnTo>
                  <a:pt x="527" y="242"/>
                </a:lnTo>
                <a:lnTo>
                  <a:pt x="526" y="256"/>
                </a:lnTo>
                <a:lnTo>
                  <a:pt x="524" y="269"/>
                </a:lnTo>
                <a:lnTo>
                  <a:pt x="522" y="281"/>
                </a:lnTo>
                <a:lnTo>
                  <a:pt x="521" y="297"/>
                </a:lnTo>
                <a:lnTo>
                  <a:pt x="519" y="314"/>
                </a:lnTo>
                <a:lnTo>
                  <a:pt x="516" y="335"/>
                </a:lnTo>
                <a:lnTo>
                  <a:pt x="512" y="359"/>
                </a:lnTo>
                <a:lnTo>
                  <a:pt x="512" y="361"/>
                </a:lnTo>
                <a:lnTo>
                  <a:pt x="511" y="366"/>
                </a:lnTo>
                <a:lnTo>
                  <a:pt x="510" y="370"/>
                </a:lnTo>
                <a:lnTo>
                  <a:pt x="517" y="375"/>
                </a:lnTo>
                <a:lnTo>
                  <a:pt x="530" y="380"/>
                </a:lnTo>
                <a:lnTo>
                  <a:pt x="533" y="381"/>
                </a:lnTo>
                <a:lnTo>
                  <a:pt x="537" y="382"/>
                </a:lnTo>
                <a:lnTo>
                  <a:pt x="545" y="387"/>
                </a:lnTo>
                <a:lnTo>
                  <a:pt x="556" y="391"/>
                </a:lnTo>
                <a:lnTo>
                  <a:pt x="568" y="399"/>
                </a:lnTo>
                <a:lnTo>
                  <a:pt x="580" y="407"/>
                </a:lnTo>
                <a:lnTo>
                  <a:pt x="585" y="411"/>
                </a:lnTo>
                <a:lnTo>
                  <a:pt x="589" y="418"/>
                </a:lnTo>
                <a:lnTo>
                  <a:pt x="595" y="424"/>
                </a:lnTo>
                <a:lnTo>
                  <a:pt x="598" y="431"/>
                </a:lnTo>
                <a:lnTo>
                  <a:pt x="601" y="439"/>
                </a:lnTo>
                <a:lnTo>
                  <a:pt x="603" y="447"/>
                </a:lnTo>
                <a:lnTo>
                  <a:pt x="605" y="457"/>
                </a:lnTo>
                <a:lnTo>
                  <a:pt x="605" y="467"/>
                </a:lnTo>
                <a:lnTo>
                  <a:pt x="603" y="476"/>
                </a:lnTo>
                <a:lnTo>
                  <a:pt x="600" y="485"/>
                </a:lnTo>
                <a:lnTo>
                  <a:pt x="596" y="495"/>
                </a:lnTo>
                <a:lnTo>
                  <a:pt x="589" y="502"/>
                </a:lnTo>
                <a:lnTo>
                  <a:pt x="585" y="505"/>
                </a:lnTo>
                <a:lnTo>
                  <a:pt x="581" y="509"/>
                </a:lnTo>
                <a:lnTo>
                  <a:pt x="575" y="512"/>
                </a:lnTo>
                <a:lnTo>
                  <a:pt x="571" y="514"/>
                </a:lnTo>
                <a:lnTo>
                  <a:pt x="565" y="516"/>
                </a:lnTo>
                <a:lnTo>
                  <a:pt x="558" y="517"/>
                </a:lnTo>
                <a:lnTo>
                  <a:pt x="552" y="518"/>
                </a:lnTo>
                <a:lnTo>
                  <a:pt x="545" y="518"/>
                </a:lnTo>
                <a:lnTo>
                  <a:pt x="531" y="517"/>
                </a:lnTo>
                <a:lnTo>
                  <a:pt x="518" y="515"/>
                </a:lnTo>
                <a:lnTo>
                  <a:pt x="505" y="511"/>
                </a:lnTo>
                <a:lnTo>
                  <a:pt x="495" y="508"/>
                </a:lnTo>
                <a:lnTo>
                  <a:pt x="473" y="498"/>
                </a:lnTo>
                <a:lnTo>
                  <a:pt x="451" y="491"/>
                </a:lnTo>
                <a:lnTo>
                  <a:pt x="429" y="485"/>
                </a:lnTo>
                <a:lnTo>
                  <a:pt x="402" y="478"/>
                </a:lnTo>
                <a:lnTo>
                  <a:pt x="397" y="477"/>
                </a:lnTo>
                <a:lnTo>
                  <a:pt x="380" y="474"/>
                </a:lnTo>
                <a:lnTo>
                  <a:pt x="364" y="472"/>
                </a:lnTo>
                <a:lnTo>
                  <a:pt x="350" y="471"/>
                </a:lnTo>
                <a:lnTo>
                  <a:pt x="337" y="471"/>
                </a:lnTo>
                <a:lnTo>
                  <a:pt x="321" y="471"/>
                </a:lnTo>
                <a:lnTo>
                  <a:pt x="304" y="471"/>
                </a:lnTo>
                <a:lnTo>
                  <a:pt x="289" y="472"/>
                </a:lnTo>
                <a:lnTo>
                  <a:pt x="273" y="473"/>
                </a:lnTo>
                <a:lnTo>
                  <a:pt x="258" y="474"/>
                </a:lnTo>
                <a:lnTo>
                  <a:pt x="244" y="475"/>
                </a:lnTo>
                <a:lnTo>
                  <a:pt x="230" y="477"/>
                </a:lnTo>
                <a:lnTo>
                  <a:pt x="205" y="483"/>
                </a:lnTo>
                <a:lnTo>
                  <a:pt x="180" y="489"/>
                </a:lnTo>
                <a:lnTo>
                  <a:pt x="171" y="491"/>
                </a:lnTo>
                <a:lnTo>
                  <a:pt x="162" y="495"/>
                </a:lnTo>
                <a:lnTo>
                  <a:pt x="150" y="499"/>
                </a:lnTo>
                <a:lnTo>
                  <a:pt x="137" y="504"/>
                </a:lnTo>
                <a:lnTo>
                  <a:pt x="111" y="514"/>
                </a:lnTo>
                <a:lnTo>
                  <a:pt x="87" y="522"/>
                </a:lnTo>
                <a:lnTo>
                  <a:pt x="78" y="525"/>
                </a:lnTo>
                <a:lnTo>
                  <a:pt x="68" y="527"/>
                </a:lnTo>
                <a:lnTo>
                  <a:pt x="59" y="528"/>
                </a:lnTo>
                <a:lnTo>
                  <a:pt x="51" y="5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7050088" y="374650"/>
            <a:ext cx="414337" cy="257175"/>
          </a:xfrm>
          <a:custGeom>
            <a:avLst/>
            <a:gdLst>
              <a:gd name="T0" fmla="*/ 620 w 784"/>
              <a:gd name="T1" fmla="*/ 482 h 485"/>
              <a:gd name="T2" fmla="*/ 594 w 784"/>
              <a:gd name="T3" fmla="*/ 474 h 485"/>
              <a:gd name="T4" fmla="*/ 571 w 784"/>
              <a:gd name="T5" fmla="*/ 458 h 485"/>
              <a:gd name="T6" fmla="*/ 512 w 784"/>
              <a:gd name="T7" fmla="*/ 449 h 485"/>
              <a:gd name="T8" fmla="*/ 484 w 784"/>
              <a:gd name="T9" fmla="*/ 452 h 485"/>
              <a:gd name="T10" fmla="*/ 457 w 784"/>
              <a:gd name="T11" fmla="*/ 465 h 485"/>
              <a:gd name="T12" fmla="*/ 396 w 784"/>
              <a:gd name="T13" fmla="*/ 478 h 485"/>
              <a:gd name="T14" fmla="*/ 359 w 784"/>
              <a:gd name="T15" fmla="*/ 478 h 485"/>
              <a:gd name="T16" fmla="*/ 305 w 784"/>
              <a:gd name="T17" fmla="*/ 467 h 485"/>
              <a:gd name="T18" fmla="*/ 257 w 784"/>
              <a:gd name="T19" fmla="*/ 445 h 485"/>
              <a:gd name="T20" fmla="*/ 215 w 784"/>
              <a:gd name="T21" fmla="*/ 410 h 485"/>
              <a:gd name="T22" fmla="*/ 182 w 784"/>
              <a:gd name="T23" fmla="*/ 367 h 485"/>
              <a:gd name="T24" fmla="*/ 161 w 784"/>
              <a:gd name="T25" fmla="*/ 316 h 485"/>
              <a:gd name="T26" fmla="*/ 113 w 784"/>
              <a:gd name="T27" fmla="*/ 285 h 485"/>
              <a:gd name="T28" fmla="*/ 73 w 784"/>
              <a:gd name="T29" fmla="*/ 251 h 485"/>
              <a:gd name="T30" fmla="*/ 42 w 784"/>
              <a:gd name="T31" fmla="*/ 219 h 485"/>
              <a:gd name="T32" fmla="*/ 18 w 784"/>
              <a:gd name="T33" fmla="*/ 186 h 485"/>
              <a:gd name="T34" fmla="*/ 4 w 784"/>
              <a:gd name="T35" fmla="*/ 154 h 485"/>
              <a:gd name="T36" fmla="*/ 0 w 784"/>
              <a:gd name="T37" fmla="*/ 125 h 485"/>
              <a:gd name="T38" fmla="*/ 3 w 784"/>
              <a:gd name="T39" fmla="*/ 97 h 485"/>
              <a:gd name="T40" fmla="*/ 16 w 784"/>
              <a:gd name="T41" fmla="*/ 72 h 485"/>
              <a:gd name="T42" fmla="*/ 33 w 784"/>
              <a:gd name="T43" fmla="*/ 54 h 485"/>
              <a:gd name="T44" fmla="*/ 56 w 784"/>
              <a:gd name="T45" fmla="*/ 40 h 485"/>
              <a:gd name="T46" fmla="*/ 80 w 784"/>
              <a:gd name="T47" fmla="*/ 25 h 485"/>
              <a:gd name="T48" fmla="*/ 98 w 784"/>
              <a:gd name="T49" fmla="*/ 10 h 485"/>
              <a:gd name="T50" fmla="*/ 121 w 784"/>
              <a:gd name="T51" fmla="*/ 2 h 485"/>
              <a:gd name="T52" fmla="*/ 136 w 784"/>
              <a:gd name="T53" fmla="*/ 0 h 485"/>
              <a:gd name="T54" fmla="*/ 155 w 784"/>
              <a:gd name="T55" fmla="*/ 3 h 485"/>
              <a:gd name="T56" fmla="*/ 174 w 784"/>
              <a:gd name="T57" fmla="*/ 10 h 485"/>
              <a:gd name="T58" fmla="*/ 215 w 784"/>
              <a:gd name="T59" fmla="*/ 20 h 485"/>
              <a:gd name="T60" fmla="*/ 313 w 784"/>
              <a:gd name="T61" fmla="*/ 35 h 485"/>
              <a:gd name="T62" fmla="*/ 349 w 784"/>
              <a:gd name="T63" fmla="*/ 28 h 485"/>
              <a:gd name="T64" fmla="*/ 379 w 784"/>
              <a:gd name="T65" fmla="*/ 25 h 485"/>
              <a:gd name="T66" fmla="*/ 421 w 784"/>
              <a:gd name="T67" fmla="*/ 29 h 485"/>
              <a:gd name="T68" fmla="*/ 461 w 784"/>
              <a:gd name="T69" fmla="*/ 41 h 485"/>
              <a:gd name="T70" fmla="*/ 499 w 784"/>
              <a:gd name="T71" fmla="*/ 60 h 485"/>
              <a:gd name="T72" fmla="*/ 531 w 784"/>
              <a:gd name="T73" fmla="*/ 85 h 485"/>
              <a:gd name="T74" fmla="*/ 560 w 784"/>
              <a:gd name="T75" fmla="*/ 116 h 485"/>
              <a:gd name="T76" fmla="*/ 623 w 784"/>
              <a:gd name="T77" fmla="*/ 159 h 485"/>
              <a:gd name="T78" fmla="*/ 670 w 784"/>
              <a:gd name="T79" fmla="*/ 191 h 485"/>
              <a:gd name="T80" fmla="*/ 717 w 784"/>
              <a:gd name="T81" fmla="*/ 230 h 485"/>
              <a:gd name="T82" fmla="*/ 755 w 784"/>
              <a:gd name="T83" fmla="*/ 272 h 485"/>
              <a:gd name="T84" fmla="*/ 780 w 784"/>
              <a:gd name="T85" fmla="*/ 318 h 485"/>
              <a:gd name="T86" fmla="*/ 784 w 784"/>
              <a:gd name="T87" fmla="*/ 348 h 485"/>
              <a:gd name="T88" fmla="*/ 781 w 784"/>
              <a:gd name="T89" fmla="*/ 377 h 485"/>
              <a:gd name="T90" fmla="*/ 769 w 784"/>
              <a:gd name="T91" fmla="*/ 401 h 485"/>
              <a:gd name="T92" fmla="*/ 751 w 784"/>
              <a:gd name="T93" fmla="*/ 421 h 485"/>
              <a:gd name="T94" fmla="*/ 729 w 784"/>
              <a:gd name="T95" fmla="*/ 437 h 485"/>
              <a:gd name="T96" fmla="*/ 705 w 784"/>
              <a:gd name="T97" fmla="*/ 458 h 485"/>
              <a:gd name="T98" fmla="*/ 678 w 784"/>
              <a:gd name="T99" fmla="*/ 476 h 485"/>
              <a:gd name="T100" fmla="*/ 647 w 784"/>
              <a:gd name="T101" fmla="*/ 485 h 485"/>
              <a:gd name="T102" fmla="*/ 638 w 784"/>
              <a:gd name="T103" fmla="*/ 485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84" h="485">
                <a:moveTo>
                  <a:pt x="638" y="485"/>
                </a:moveTo>
                <a:lnTo>
                  <a:pt x="629" y="485"/>
                </a:lnTo>
                <a:lnTo>
                  <a:pt x="620" y="482"/>
                </a:lnTo>
                <a:lnTo>
                  <a:pt x="611" y="480"/>
                </a:lnTo>
                <a:lnTo>
                  <a:pt x="601" y="477"/>
                </a:lnTo>
                <a:lnTo>
                  <a:pt x="594" y="474"/>
                </a:lnTo>
                <a:lnTo>
                  <a:pt x="585" y="468"/>
                </a:lnTo>
                <a:lnTo>
                  <a:pt x="578" y="463"/>
                </a:lnTo>
                <a:lnTo>
                  <a:pt x="571" y="458"/>
                </a:lnTo>
                <a:lnTo>
                  <a:pt x="552" y="455"/>
                </a:lnTo>
                <a:lnTo>
                  <a:pt x="532" y="452"/>
                </a:lnTo>
                <a:lnTo>
                  <a:pt x="512" y="449"/>
                </a:lnTo>
                <a:lnTo>
                  <a:pt x="491" y="446"/>
                </a:lnTo>
                <a:lnTo>
                  <a:pt x="488" y="449"/>
                </a:lnTo>
                <a:lnTo>
                  <a:pt x="484" y="452"/>
                </a:lnTo>
                <a:lnTo>
                  <a:pt x="480" y="455"/>
                </a:lnTo>
                <a:lnTo>
                  <a:pt x="476" y="458"/>
                </a:lnTo>
                <a:lnTo>
                  <a:pt x="457" y="465"/>
                </a:lnTo>
                <a:lnTo>
                  <a:pt x="437" y="472"/>
                </a:lnTo>
                <a:lnTo>
                  <a:pt x="417" y="476"/>
                </a:lnTo>
                <a:lnTo>
                  <a:pt x="396" y="478"/>
                </a:lnTo>
                <a:lnTo>
                  <a:pt x="388" y="479"/>
                </a:lnTo>
                <a:lnTo>
                  <a:pt x="378" y="479"/>
                </a:lnTo>
                <a:lnTo>
                  <a:pt x="359" y="478"/>
                </a:lnTo>
                <a:lnTo>
                  <a:pt x="341" y="476"/>
                </a:lnTo>
                <a:lnTo>
                  <a:pt x="323" y="473"/>
                </a:lnTo>
                <a:lnTo>
                  <a:pt x="305" y="467"/>
                </a:lnTo>
                <a:lnTo>
                  <a:pt x="288" y="461"/>
                </a:lnTo>
                <a:lnTo>
                  <a:pt x="272" y="453"/>
                </a:lnTo>
                <a:lnTo>
                  <a:pt x="257" y="445"/>
                </a:lnTo>
                <a:lnTo>
                  <a:pt x="242" y="434"/>
                </a:lnTo>
                <a:lnTo>
                  <a:pt x="228" y="423"/>
                </a:lnTo>
                <a:lnTo>
                  <a:pt x="215" y="410"/>
                </a:lnTo>
                <a:lnTo>
                  <a:pt x="203" y="397"/>
                </a:lnTo>
                <a:lnTo>
                  <a:pt x="192" y="383"/>
                </a:lnTo>
                <a:lnTo>
                  <a:pt x="182" y="367"/>
                </a:lnTo>
                <a:lnTo>
                  <a:pt x="174" y="351"/>
                </a:lnTo>
                <a:lnTo>
                  <a:pt x="166" y="334"/>
                </a:lnTo>
                <a:lnTo>
                  <a:pt x="161" y="316"/>
                </a:lnTo>
                <a:lnTo>
                  <a:pt x="143" y="305"/>
                </a:lnTo>
                <a:lnTo>
                  <a:pt x="128" y="296"/>
                </a:lnTo>
                <a:lnTo>
                  <a:pt x="113" y="285"/>
                </a:lnTo>
                <a:lnTo>
                  <a:pt x="99" y="274"/>
                </a:lnTo>
                <a:lnTo>
                  <a:pt x="86" y="262"/>
                </a:lnTo>
                <a:lnTo>
                  <a:pt x="73" y="251"/>
                </a:lnTo>
                <a:lnTo>
                  <a:pt x="61" y="240"/>
                </a:lnTo>
                <a:lnTo>
                  <a:pt x="52" y="230"/>
                </a:lnTo>
                <a:lnTo>
                  <a:pt x="42" y="219"/>
                </a:lnTo>
                <a:lnTo>
                  <a:pt x="33" y="208"/>
                </a:lnTo>
                <a:lnTo>
                  <a:pt x="26" y="197"/>
                </a:lnTo>
                <a:lnTo>
                  <a:pt x="18" y="186"/>
                </a:lnTo>
                <a:lnTo>
                  <a:pt x="13" y="176"/>
                </a:lnTo>
                <a:lnTo>
                  <a:pt x="8" y="165"/>
                </a:lnTo>
                <a:lnTo>
                  <a:pt x="4" y="154"/>
                </a:lnTo>
                <a:lnTo>
                  <a:pt x="2" y="144"/>
                </a:lnTo>
                <a:lnTo>
                  <a:pt x="0" y="135"/>
                </a:lnTo>
                <a:lnTo>
                  <a:pt x="0" y="125"/>
                </a:lnTo>
                <a:lnTo>
                  <a:pt x="0" y="115"/>
                </a:lnTo>
                <a:lnTo>
                  <a:pt x="1" y="105"/>
                </a:lnTo>
                <a:lnTo>
                  <a:pt x="3" y="97"/>
                </a:lnTo>
                <a:lnTo>
                  <a:pt x="6" y="88"/>
                </a:lnTo>
                <a:lnTo>
                  <a:pt x="11" y="80"/>
                </a:lnTo>
                <a:lnTo>
                  <a:pt x="16" y="72"/>
                </a:lnTo>
                <a:lnTo>
                  <a:pt x="21" y="65"/>
                </a:lnTo>
                <a:lnTo>
                  <a:pt x="27" y="60"/>
                </a:lnTo>
                <a:lnTo>
                  <a:pt x="33" y="54"/>
                </a:lnTo>
                <a:lnTo>
                  <a:pt x="40" y="48"/>
                </a:lnTo>
                <a:lnTo>
                  <a:pt x="48" y="44"/>
                </a:lnTo>
                <a:lnTo>
                  <a:pt x="56" y="40"/>
                </a:lnTo>
                <a:lnTo>
                  <a:pt x="65" y="35"/>
                </a:lnTo>
                <a:lnTo>
                  <a:pt x="74" y="32"/>
                </a:lnTo>
                <a:lnTo>
                  <a:pt x="80" y="25"/>
                </a:lnTo>
                <a:lnTo>
                  <a:pt x="85" y="19"/>
                </a:lnTo>
                <a:lnTo>
                  <a:pt x="92" y="15"/>
                </a:lnTo>
                <a:lnTo>
                  <a:pt x="98" y="10"/>
                </a:lnTo>
                <a:lnTo>
                  <a:pt x="106" y="6"/>
                </a:lnTo>
                <a:lnTo>
                  <a:pt x="113" y="4"/>
                </a:lnTo>
                <a:lnTo>
                  <a:pt x="121" y="2"/>
                </a:lnTo>
                <a:lnTo>
                  <a:pt x="129" y="1"/>
                </a:lnTo>
                <a:lnTo>
                  <a:pt x="133" y="0"/>
                </a:lnTo>
                <a:lnTo>
                  <a:pt x="136" y="0"/>
                </a:lnTo>
                <a:lnTo>
                  <a:pt x="142" y="1"/>
                </a:lnTo>
                <a:lnTo>
                  <a:pt x="149" y="2"/>
                </a:lnTo>
                <a:lnTo>
                  <a:pt x="155" y="3"/>
                </a:lnTo>
                <a:lnTo>
                  <a:pt x="162" y="5"/>
                </a:lnTo>
                <a:lnTo>
                  <a:pt x="168" y="7"/>
                </a:lnTo>
                <a:lnTo>
                  <a:pt x="174" y="10"/>
                </a:lnTo>
                <a:lnTo>
                  <a:pt x="179" y="15"/>
                </a:lnTo>
                <a:lnTo>
                  <a:pt x="184" y="18"/>
                </a:lnTo>
                <a:lnTo>
                  <a:pt x="215" y="20"/>
                </a:lnTo>
                <a:lnTo>
                  <a:pt x="246" y="23"/>
                </a:lnTo>
                <a:lnTo>
                  <a:pt x="278" y="29"/>
                </a:lnTo>
                <a:lnTo>
                  <a:pt x="313" y="35"/>
                </a:lnTo>
                <a:lnTo>
                  <a:pt x="324" y="32"/>
                </a:lnTo>
                <a:lnTo>
                  <a:pt x="336" y="30"/>
                </a:lnTo>
                <a:lnTo>
                  <a:pt x="349" y="28"/>
                </a:lnTo>
                <a:lnTo>
                  <a:pt x="361" y="25"/>
                </a:lnTo>
                <a:lnTo>
                  <a:pt x="369" y="25"/>
                </a:lnTo>
                <a:lnTo>
                  <a:pt x="379" y="25"/>
                </a:lnTo>
                <a:lnTo>
                  <a:pt x="393" y="25"/>
                </a:lnTo>
                <a:lnTo>
                  <a:pt x="407" y="27"/>
                </a:lnTo>
                <a:lnTo>
                  <a:pt x="421" y="29"/>
                </a:lnTo>
                <a:lnTo>
                  <a:pt x="435" y="32"/>
                </a:lnTo>
                <a:lnTo>
                  <a:pt x="448" y="36"/>
                </a:lnTo>
                <a:lnTo>
                  <a:pt x="461" y="41"/>
                </a:lnTo>
                <a:lnTo>
                  <a:pt x="474" y="46"/>
                </a:lnTo>
                <a:lnTo>
                  <a:pt x="487" y="52"/>
                </a:lnTo>
                <a:lnTo>
                  <a:pt x="499" y="60"/>
                </a:lnTo>
                <a:lnTo>
                  <a:pt x="510" y="68"/>
                </a:lnTo>
                <a:lnTo>
                  <a:pt x="521" y="76"/>
                </a:lnTo>
                <a:lnTo>
                  <a:pt x="531" y="85"/>
                </a:lnTo>
                <a:lnTo>
                  <a:pt x="542" y="95"/>
                </a:lnTo>
                <a:lnTo>
                  <a:pt x="552" y="105"/>
                </a:lnTo>
                <a:lnTo>
                  <a:pt x="560" y="116"/>
                </a:lnTo>
                <a:lnTo>
                  <a:pt x="568" y="128"/>
                </a:lnTo>
                <a:lnTo>
                  <a:pt x="594" y="142"/>
                </a:lnTo>
                <a:lnTo>
                  <a:pt x="623" y="159"/>
                </a:lnTo>
                <a:lnTo>
                  <a:pt x="638" y="169"/>
                </a:lnTo>
                <a:lnTo>
                  <a:pt x="654" y="180"/>
                </a:lnTo>
                <a:lnTo>
                  <a:pt x="670" y="191"/>
                </a:lnTo>
                <a:lnTo>
                  <a:pt x="686" y="203"/>
                </a:lnTo>
                <a:lnTo>
                  <a:pt x="702" y="216"/>
                </a:lnTo>
                <a:lnTo>
                  <a:pt x="717" y="230"/>
                </a:lnTo>
                <a:lnTo>
                  <a:pt x="731" y="243"/>
                </a:lnTo>
                <a:lnTo>
                  <a:pt x="744" y="258"/>
                </a:lnTo>
                <a:lnTo>
                  <a:pt x="755" y="272"/>
                </a:lnTo>
                <a:lnTo>
                  <a:pt x="766" y="287"/>
                </a:lnTo>
                <a:lnTo>
                  <a:pt x="773" y="303"/>
                </a:lnTo>
                <a:lnTo>
                  <a:pt x="780" y="318"/>
                </a:lnTo>
                <a:lnTo>
                  <a:pt x="782" y="329"/>
                </a:lnTo>
                <a:lnTo>
                  <a:pt x="784" y="339"/>
                </a:lnTo>
                <a:lnTo>
                  <a:pt x="784" y="348"/>
                </a:lnTo>
                <a:lnTo>
                  <a:pt x="784" y="358"/>
                </a:lnTo>
                <a:lnTo>
                  <a:pt x="783" y="367"/>
                </a:lnTo>
                <a:lnTo>
                  <a:pt x="781" y="377"/>
                </a:lnTo>
                <a:lnTo>
                  <a:pt x="777" y="385"/>
                </a:lnTo>
                <a:lnTo>
                  <a:pt x="774" y="394"/>
                </a:lnTo>
                <a:lnTo>
                  <a:pt x="769" y="401"/>
                </a:lnTo>
                <a:lnTo>
                  <a:pt x="764" y="408"/>
                </a:lnTo>
                <a:lnTo>
                  <a:pt x="758" y="414"/>
                </a:lnTo>
                <a:lnTo>
                  <a:pt x="751" y="421"/>
                </a:lnTo>
                <a:lnTo>
                  <a:pt x="745" y="426"/>
                </a:lnTo>
                <a:lnTo>
                  <a:pt x="737" y="432"/>
                </a:lnTo>
                <a:lnTo>
                  <a:pt x="729" y="437"/>
                </a:lnTo>
                <a:lnTo>
                  <a:pt x="719" y="441"/>
                </a:lnTo>
                <a:lnTo>
                  <a:pt x="713" y="450"/>
                </a:lnTo>
                <a:lnTo>
                  <a:pt x="705" y="458"/>
                </a:lnTo>
                <a:lnTo>
                  <a:pt x="697" y="465"/>
                </a:lnTo>
                <a:lnTo>
                  <a:pt x="688" y="471"/>
                </a:lnTo>
                <a:lnTo>
                  <a:pt x="678" y="476"/>
                </a:lnTo>
                <a:lnTo>
                  <a:pt x="668" y="480"/>
                </a:lnTo>
                <a:lnTo>
                  <a:pt x="658" y="482"/>
                </a:lnTo>
                <a:lnTo>
                  <a:pt x="647" y="485"/>
                </a:lnTo>
                <a:lnTo>
                  <a:pt x="642" y="485"/>
                </a:lnTo>
                <a:lnTo>
                  <a:pt x="638" y="485"/>
                </a:lnTo>
                <a:lnTo>
                  <a:pt x="638" y="4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4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D76A28F-BD16-4B66-85DF-A78E2552275B}"/>
              </a:ext>
            </a:extLst>
          </p:cNvPr>
          <p:cNvSpPr txBox="1"/>
          <p:nvPr/>
        </p:nvSpPr>
        <p:spPr>
          <a:xfrm>
            <a:off x="666427" y="938606"/>
            <a:ext cx="8004874" cy="4253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Liderem projektu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było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Województwo Mazowieckie a Partnerami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były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systemowe stacje pogotowia ratunkowego i transportu sanitarnego działające na terenie województwa mazowieckiego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(cztery stacje pogotowia ratunkowego prowadzone przez Samorząd Województwa Mazowieckiego oraz jeden podmiot prowadzony przez Prezydenta miasta Radom)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tj.:</a:t>
            </a:r>
            <a:endParaRPr lang="pl-P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Wojewódzka Stacja Pogotowia Ratunkowego i Transportu Sanitarnego "Meditrans" Samodzielny Publiczny Zakład Opieki Zdrowotnej w Warszawie;</a:t>
            </a: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Samodzielny Publiczny Zakład Opieki Zdrowotnej Wojewódzka Stacja Pogotowia Ratunkowego i Transportu Sanitarnego w Płocku;</a:t>
            </a: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Radomska Stacja Pogotowia Ratunkowego w Radomiu; </a:t>
            </a: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Samodzielny Publiczny Zakład Opieki Zdrowotnej "RM-Meditrans" Stacja Pogotowia Ratunkowego i Transportu Sanitarnego w Siedlcach;</a:t>
            </a: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Samodzielny Publiczny Zakład Opieki Zdrowotnej "Meditrans Ostrołęka" Stacja Pogotowia Ratunkowego i Transportu Sanitarnego w Ostrołęce.</a:t>
            </a: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90EC54-8CA0-43CB-8871-0F714D54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44" y="257761"/>
            <a:ext cx="576121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5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7050088" y="374650"/>
            <a:ext cx="414337" cy="257175"/>
          </a:xfrm>
          <a:custGeom>
            <a:avLst/>
            <a:gdLst>
              <a:gd name="T0" fmla="*/ 620 w 784"/>
              <a:gd name="T1" fmla="*/ 482 h 485"/>
              <a:gd name="T2" fmla="*/ 594 w 784"/>
              <a:gd name="T3" fmla="*/ 474 h 485"/>
              <a:gd name="T4" fmla="*/ 571 w 784"/>
              <a:gd name="T5" fmla="*/ 458 h 485"/>
              <a:gd name="T6" fmla="*/ 512 w 784"/>
              <a:gd name="T7" fmla="*/ 449 h 485"/>
              <a:gd name="T8" fmla="*/ 484 w 784"/>
              <a:gd name="T9" fmla="*/ 452 h 485"/>
              <a:gd name="T10" fmla="*/ 457 w 784"/>
              <a:gd name="T11" fmla="*/ 465 h 485"/>
              <a:gd name="T12" fmla="*/ 396 w 784"/>
              <a:gd name="T13" fmla="*/ 478 h 485"/>
              <a:gd name="T14" fmla="*/ 359 w 784"/>
              <a:gd name="T15" fmla="*/ 478 h 485"/>
              <a:gd name="T16" fmla="*/ 305 w 784"/>
              <a:gd name="T17" fmla="*/ 467 h 485"/>
              <a:gd name="T18" fmla="*/ 257 w 784"/>
              <a:gd name="T19" fmla="*/ 445 h 485"/>
              <a:gd name="T20" fmla="*/ 215 w 784"/>
              <a:gd name="T21" fmla="*/ 410 h 485"/>
              <a:gd name="T22" fmla="*/ 182 w 784"/>
              <a:gd name="T23" fmla="*/ 367 h 485"/>
              <a:gd name="T24" fmla="*/ 161 w 784"/>
              <a:gd name="T25" fmla="*/ 316 h 485"/>
              <a:gd name="T26" fmla="*/ 113 w 784"/>
              <a:gd name="T27" fmla="*/ 285 h 485"/>
              <a:gd name="T28" fmla="*/ 73 w 784"/>
              <a:gd name="T29" fmla="*/ 251 h 485"/>
              <a:gd name="T30" fmla="*/ 42 w 784"/>
              <a:gd name="T31" fmla="*/ 219 h 485"/>
              <a:gd name="T32" fmla="*/ 18 w 784"/>
              <a:gd name="T33" fmla="*/ 186 h 485"/>
              <a:gd name="T34" fmla="*/ 4 w 784"/>
              <a:gd name="T35" fmla="*/ 154 h 485"/>
              <a:gd name="T36" fmla="*/ 0 w 784"/>
              <a:gd name="T37" fmla="*/ 125 h 485"/>
              <a:gd name="T38" fmla="*/ 3 w 784"/>
              <a:gd name="T39" fmla="*/ 97 h 485"/>
              <a:gd name="T40" fmla="*/ 16 w 784"/>
              <a:gd name="T41" fmla="*/ 72 h 485"/>
              <a:gd name="T42" fmla="*/ 33 w 784"/>
              <a:gd name="T43" fmla="*/ 54 h 485"/>
              <a:gd name="T44" fmla="*/ 56 w 784"/>
              <a:gd name="T45" fmla="*/ 40 h 485"/>
              <a:gd name="T46" fmla="*/ 80 w 784"/>
              <a:gd name="T47" fmla="*/ 25 h 485"/>
              <a:gd name="T48" fmla="*/ 98 w 784"/>
              <a:gd name="T49" fmla="*/ 10 h 485"/>
              <a:gd name="T50" fmla="*/ 121 w 784"/>
              <a:gd name="T51" fmla="*/ 2 h 485"/>
              <a:gd name="T52" fmla="*/ 136 w 784"/>
              <a:gd name="T53" fmla="*/ 0 h 485"/>
              <a:gd name="T54" fmla="*/ 155 w 784"/>
              <a:gd name="T55" fmla="*/ 3 h 485"/>
              <a:gd name="T56" fmla="*/ 174 w 784"/>
              <a:gd name="T57" fmla="*/ 10 h 485"/>
              <a:gd name="T58" fmla="*/ 215 w 784"/>
              <a:gd name="T59" fmla="*/ 20 h 485"/>
              <a:gd name="T60" fmla="*/ 313 w 784"/>
              <a:gd name="T61" fmla="*/ 35 h 485"/>
              <a:gd name="T62" fmla="*/ 349 w 784"/>
              <a:gd name="T63" fmla="*/ 28 h 485"/>
              <a:gd name="T64" fmla="*/ 379 w 784"/>
              <a:gd name="T65" fmla="*/ 25 h 485"/>
              <a:gd name="T66" fmla="*/ 421 w 784"/>
              <a:gd name="T67" fmla="*/ 29 h 485"/>
              <a:gd name="T68" fmla="*/ 461 w 784"/>
              <a:gd name="T69" fmla="*/ 41 h 485"/>
              <a:gd name="T70" fmla="*/ 499 w 784"/>
              <a:gd name="T71" fmla="*/ 60 h 485"/>
              <a:gd name="T72" fmla="*/ 531 w 784"/>
              <a:gd name="T73" fmla="*/ 85 h 485"/>
              <a:gd name="T74" fmla="*/ 560 w 784"/>
              <a:gd name="T75" fmla="*/ 116 h 485"/>
              <a:gd name="T76" fmla="*/ 623 w 784"/>
              <a:gd name="T77" fmla="*/ 159 h 485"/>
              <a:gd name="T78" fmla="*/ 670 w 784"/>
              <a:gd name="T79" fmla="*/ 191 h 485"/>
              <a:gd name="T80" fmla="*/ 717 w 784"/>
              <a:gd name="T81" fmla="*/ 230 h 485"/>
              <a:gd name="T82" fmla="*/ 755 w 784"/>
              <a:gd name="T83" fmla="*/ 272 h 485"/>
              <a:gd name="T84" fmla="*/ 780 w 784"/>
              <a:gd name="T85" fmla="*/ 318 h 485"/>
              <a:gd name="T86" fmla="*/ 784 w 784"/>
              <a:gd name="T87" fmla="*/ 348 h 485"/>
              <a:gd name="T88" fmla="*/ 781 w 784"/>
              <a:gd name="T89" fmla="*/ 377 h 485"/>
              <a:gd name="T90" fmla="*/ 769 w 784"/>
              <a:gd name="T91" fmla="*/ 401 h 485"/>
              <a:gd name="T92" fmla="*/ 751 w 784"/>
              <a:gd name="T93" fmla="*/ 421 h 485"/>
              <a:gd name="T94" fmla="*/ 729 w 784"/>
              <a:gd name="T95" fmla="*/ 437 h 485"/>
              <a:gd name="T96" fmla="*/ 705 w 784"/>
              <a:gd name="T97" fmla="*/ 458 h 485"/>
              <a:gd name="T98" fmla="*/ 678 w 784"/>
              <a:gd name="T99" fmla="*/ 476 h 485"/>
              <a:gd name="T100" fmla="*/ 647 w 784"/>
              <a:gd name="T101" fmla="*/ 485 h 485"/>
              <a:gd name="T102" fmla="*/ 638 w 784"/>
              <a:gd name="T103" fmla="*/ 485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84" h="485">
                <a:moveTo>
                  <a:pt x="638" y="485"/>
                </a:moveTo>
                <a:lnTo>
                  <a:pt x="629" y="485"/>
                </a:lnTo>
                <a:lnTo>
                  <a:pt x="620" y="482"/>
                </a:lnTo>
                <a:lnTo>
                  <a:pt x="611" y="480"/>
                </a:lnTo>
                <a:lnTo>
                  <a:pt x="601" y="477"/>
                </a:lnTo>
                <a:lnTo>
                  <a:pt x="594" y="474"/>
                </a:lnTo>
                <a:lnTo>
                  <a:pt x="585" y="468"/>
                </a:lnTo>
                <a:lnTo>
                  <a:pt x="578" y="463"/>
                </a:lnTo>
                <a:lnTo>
                  <a:pt x="571" y="458"/>
                </a:lnTo>
                <a:lnTo>
                  <a:pt x="552" y="455"/>
                </a:lnTo>
                <a:lnTo>
                  <a:pt x="532" y="452"/>
                </a:lnTo>
                <a:lnTo>
                  <a:pt x="512" y="449"/>
                </a:lnTo>
                <a:lnTo>
                  <a:pt x="491" y="446"/>
                </a:lnTo>
                <a:lnTo>
                  <a:pt x="488" y="449"/>
                </a:lnTo>
                <a:lnTo>
                  <a:pt x="484" y="452"/>
                </a:lnTo>
                <a:lnTo>
                  <a:pt x="480" y="455"/>
                </a:lnTo>
                <a:lnTo>
                  <a:pt x="476" y="458"/>
                </a:lnTo>
                <a:lnTo>
                  <a:pt x="457" y="465"/>
                </a:lnTo>
                <a:lnTo>
                  <a:pt x="437" y="472"/>
                </a:lnTo>
                <a:lnTo>
                  <a:pt x="417" y="476"/>
                </a:lnTo>
                <a:lnTo>
                  <a:pt x="396" y="478"/>
                </a:lnTo>
                <a:lnTo>
                  <a:pt x="388" y="479"/>
                </a:lnTo>
                <a:lnTo>
                  <a:pt x="378" y="479"/>
                </a:lnTo>
                <a:lnTo>
                  <a:pt x="359" y="478"/>
                </a:lnTo>
                <a:lnTo>
                  <a:pt x="341" y="476"/>
                </a:lnTo>
                <a:lnTo>
                  <a:pt x="323" y="473"/>
                </a:lnTo>
                <a:lnTo>
                  <a:pt x="305" y="467"/>
                </a:lnTo>
                <a:lnTo>
                  <a:pt x="288" y="461"/>
                </a:lnTo>
                <a:lnTo>
                  <a:pt x="272" y="453"/>
                </a:lnTo>
                <a:lnTo>
                  <a:pt x="257" y="445"/>
                </a:lnTo>
                <a:lnTo>
                  <a:pt x="242" y="434"/>
                </a:lnTo>
                <a:lnTo>
                  <a:pt x="228" y="423"/>
                </a:lnTo>
                <a:lnTo>
                  <a:pt x="215" y="410"/>
                </a:lnTo>
                <a:lnTo>
                  <a:pt x="203" y="397"/>
                </a:lnTo>
                <a:lnTo>
                  <a:pt x="192" y="383"/>
                </a:lnTo>
                <a:lnTo>
                  <a:pt x="182" y="367"/>
                </a:lnTo>
                <a:lnTo>
                  <a:pt x="174" y="351"/>
                </a:lnTo>
                <a:lnTo>
                  <a:pt x="166" y="334"/>
                </a:lnTo>
                <a:lnTo>
                  <a:pt x="161" y="316"/>
                </a:lnTo>
                <a:lnTo>
                  <a:pt x="143" y="305"/>
                </a:lnTo>
                <a:lnTo>
                  <a:pt x="128" y="296"/>
                </a:lnTo>
                <a:lnTo>
                  <a:pt x="113" y="285"/>
                </a:lnTo>
                <a:lnTo>
                  <a:pt x="99" y="274"/>
                </a:lnTo>
                <a:lnTo>
                  <a:pt x="86" y="262"/>
                </a:lnTo>
                <a:lnTo>
                  <a:pt x="73" y="251"/>
                </a:lnTo>
                <a:lnTo>
                  <a:pt x="61" y="240"/>
                </a:lnTo>
                <a:lnTo>
                  <a:pt x="52" y="230"/>
                </a:lnTo>
                <a:lnTo>
                  <a:pt x="42" y="219"/>
                </a:lnTo>
                <a:lnTo>
                  <a:pt x="33" y="208"/>
                </a:lnTo>
                <a:lnTo>
                  <a:pt x="26" y="197"/>
                </a:lnTo>
                <a:lnTo>
                  <a:pt x="18" y="186"/>
                </a:lnTo>
                <a:lnTo>
                  <a:pt x="13" y="176"/>
                </a:lnTo>
                <a:lnTo>
                  <a:pt x="8" y="165"/>
                </a:lnTo>
                <a:lnTo>
                  <a:pt x="4" y="154"/>
                </a:lnTo>
                <a:lnTo>
                  <a:pt x="2" y="144"/>
                </a:lnTo>
                <a:lnTo>
                  <a:pt x="0" y="135"/>
                </a:lnTo>
                <a:lnTo>
                  <a:pt x="0" y="125"/>
                </a:lnTo>
                <a:lnTo>
                  <a:pt x="0" y="115"/>
                </a:lnTo>
                <a:lnTo>
                  <a:pt x="1" y="105"/>
                </a:lnTo>
                <a:lnTo>
                  <a:pt x="3" y="97"/>
                </a:lnTo>
                <a:lnTo>
                  <a:pt x="6" y="88"/>
                </a:lnTo>
                <a:lnTo>
                  <a:pt x="11" y="80"/>
                </a:lnTo>
                <a:lnTo>
                  <a:pt x="16" y="72"/>
                </a:lnTo>
                <a:lnTo>
                  <a:pt x="21" y="65"/>
                </a:lnTo>
                <a:lnTo>
                  <a:pt x="27" y="60"/>
                </a:lnTo>
                <a:lnTo>
                  <a:pt x="33" y="54"/>
                </a:lnTo>
                <a:lnTo>
                  <a:pt x="40" y="48"/>
                </a:lnTo>
                <a:lnTo>
                  <a:pt x="48" y="44"/>
                </a:lnTo>
                <a:lnTo>
                  <a:pt x="56" y="40"/>
                </a:lnTo>
                <a:lnTo>
                  <a:pt x="65" y="35"/>
                </a:lnTo>
                <a:lnTo>
                  <a:pt x="74" y="32"/>
                </a:lnTo>
                <a:lnTo>
                  <a:pt x="80" y="25"/>
                </a:lnTo>
                <a:lnTo>
                  <a:pt x="85" y="19"/>
                </a:lnTo>
                <a:lnTo>
                  <a:pt x="92" y="15"/>
                </a:lnTo>
                <a:lnTo>
                  <a:pt x="98" y="10"/>
                </a:lnTo>
                <a:lnTo>
                  <a:pt x="106" y="6"/>
                </a:lnTo>
                <a:lnTo>
                  <a:pt x="113" y="4"/>
                </a:lnTo>
                <a:lnTo>
                  <a:pt x="121" y="2"/>
                </a:lnTo>
                <a:lnTo>
                  <a:pt x="129" y="1"/>
                </a:lnTo>
                <a:lnTo>
                  <a:pt x="133" y="0"/>
                </a:lnTo>
                <a:lnTo>
                  <a:pt x="136" y="0"/>
                </a:lnTo>
                <a:lnTo>
                  <a:pt x="142" y="1"/>
                </a:lnTo>
                <a:lnTo>
                  <a:pt x="149" y="2"/>
                </a:lnTo>
                <a:lnTo>
                  <a:pt x="155" y="3"/>
                </a:lnTo>
                <a:lnTo>
                  <a:pt x="162" y="5"/>
                </a:lnTo>
                <a:lnTo>
                  <a:pt x="168" y="7"/>
                </a:lnTo>
                <a:lnTo>
                  <a:pt x="174" y="10"/>
                </a:lnTo>
                <a:lnTo>
                  <a:pt x="179" y="15"/>
                </a:lnTo>
                <a:lnTo>
                  <a:pt x="184" y="18"/>
                </a:lnTo>
                <a:lnTo>
                  <a:pt x="215" y="20"/>
                </a:lnTo>
                <a:lnTo>
                  <a:pt x="246" y="23"/>
                </a:lnTo>
                <a:lnTo>
                  <a:pt x="278" y="29"/>
                </a:lnTo>
                <a:lnTo>
                  <a:pt x="313" y="35"/>
                </a:lnTo>
                <a:lnTo>
                  <a:pt x="324" y="32"/>
                </a:lnTo>
                <a:lnTo>
                  <a:pt x="336" y="30"/>
                </a:lnTo>
                <a:lnTo>
                  <a:pt x="349" y="28"/>
                </a:lnTo>
                <a:lnTo>
                  <a:pt x="361" y="25"/>
                </a:lnTo>
                <a:lnTo>
                  <a:pt x="369" y="25"/>
                </a:lnTo>
                <a:lnTo>
                  <a:pt x="379" y="25"/>
                </a:lnTo>
                <a:lnTo>
                  <a:pt x="393" y="25"/>
                </a:lnTo>
                <a:lnTo>
                  <a:pt x="407" y="27"/>
                </a:lnTo>
                <a:lnTo>
                  <a:pt x="421" y="29"/>
                </a:lnTo>
                <a:lnTo>
                  <a:pt x="435" y="32"/>
                </a:lnTo>
                <a:lnTo>
                  <a:pt x="448" y="36"/>
                </a:lnTo>
                <a:lnTo>
                  <a:pt x="461" y="41"/>
                </a:lnTo>
                <a:lnTo>
                  <a:pt x="474" y="46"/>
                </a:lnTo>
                <a:lnTo>
                  <a:pt x="487" y="52"/>
                </a:lnTo>
                <a:lnTo>
                  <a:pt x="499" y="60"/>
                </a:lnTo>
                <a:lnTo>
                  <a:pt x="510" y="68"/>
                </a:lnTo>
                <a:lnTo>
                  <a:pt x="521" y="76"/>
                </a:lnTo>
                <a:lnTo>
                  <a:pt x="531" y="85"/>
                </a:lnTo>
                <a:lnTo>
                  <a:pt x="542" y="95"/>
                </a:lnTo>
                <a:lnTo>
                  <a:pt x="552" y="105"/>
                </a:lnTo>
                <a:lnTo>
                  <a:pt x="560" y="116"/>
                </a:lnTo>
                <a:lnTo>
                  <a:pt x="568" y="128"/>
                </a:lnTo>
                <a:lnTo>
                  <a:pt x="594" y="142"/>
                </a:lnTo>
                <a:lnTo>
                  <a:pt x="623" y="159"/>
                </a:lnTo>
                <a:lnTo>
                  <a:pt x="638" y="169"/>
                </a:lnTo>
                <a:lnTo>
                  <a:pt x="654" y="180"/>
                </a:lnTo>
                <a:lnTo>
                  <a:pt x="670" y="191"/>
                </a:lnTo>
                <a:lnTo>
                  <a:pt x="686" y="203"/>
                </a:lnTo>
                <a:lnTo>
                  <a:pt x="702" y="216"/>
                </a:lnTo>
                <a:lnTo>
                  <a:pt x="717" y="230"/>
                </a:lnTo>
                <a:lnTo>
                  <a:pt x="731" y="243"/>
                </a:lnTo>
                <a:lnTo>
                  <a:pt x="744" y="258"/>
                </a:lnTo>
                <a:lnTo>
                  <a:pt x="755" y="272"/>
                </a:lnTo>
                <a:lnTo>
                  <a:pt x="766" y="287"/>
                </a:lnTo>
                <a:lnTo>
                  <a:pt x="773" y="303"/>
                </a:lnTo>
                <a:lnTo>
                  <a:pt x="780" y="318"/>
                </a:lnTo>
                <a:lnTo>
                  <a:pt x="782" y="329"/>
                </a:lnTo>
                <a:lnTo>
                  <a:pt x="784" y="339"/>
                </a:lnTo>
                <a:lnTo>
                  <a:pt x="784" y="348"/>
                </a:lnTo>
                <a:lnTo>
                  <a:pt x="784" y="358"/>
                </a:lnTo>
                <a:lnTo>
                  <a:pt x="783" y="367"/>
                </a:lnTo>
                <a:lnTo>
                  <a:pt x="781" y="377"/>
                </a:lnTo>
                <a:lnTo>
                  <a:pt x="777" y="385"/>
                </a:lnTo>
                <a:lnTo>
                  <a:pt x="774" y="394"/>
                </a:lnTo>
                <a:lnTo>
                  <a:pt x="769" y="401"/>
                </a:lnTo>
                <a:lnTo>
                  <a:pt x="764" y="408"/>
                </a:lnTo>
                <a:lnTo>
                  <a:pt x="758" y="414"/>
                </a:lnTo>
                <a:lnTo>
                  <a:pt x="751" y="421"/>
                </a:lnTo>
                <a:lnTo>
                  <a:pt x="745" y="426"/>
                </a:lnTo>
                <a:lnTo>
                  <a:pt x="737" y="432"/>
                </a:lnTo>
                <a:lnTo>
                  <a:pt x="729" y="437"/>
                </a:lnTo>
                <a:lnTo>
                  <a:pt x="719" y="441"/>
                </a:lnTo>
                <a:lnTo>
                  <a:pt x="713" y="450"/>
                </a:lnTo>
                <a:lnTo>
                  <a:pt x="705" y="458"/>
                </a:lnTo>
                <a:lnTo>
                  <a:pt x="697" y="465"/>
                </a:lnTo>
                <a:lnTo>
                  <a:pt x="688" y="471"/>
                </a:lnTo>
                <a:lnTo>
                  <a:pt x="678" y="476"/>
                </a:lnTo>
                <a:lnTo>
                  <a:pt x="668" y="480"/>
                </a:lnTo>
                <a:lnTo>
                  <a:pt x="658" y="482"/>
                </a:lnTo>
                <a:lnTo>
                  <a:pt x="647" y="485"/>
                </a:lnTo>
                <a:lnTo>
                  <a:pt x="642" y="485"/>
                </a:lnTo>
                <a:lnTo>
                  <a:pt x="638" y="485"/>
                </a:lnTo>
                <a:lnTo>
                  <a:pt x="638" y="4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5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D76A28F-BD16-4B66-85DF-A78E2552275B}"/>
              </a:ext>
            </a:extLst>
          </p:cNvPr>
          <p:cNvSpPr txBox="1"/>
          <p:nvPr/>
        </p:nvSpPr>
        <p:spPr>
          <a:xfrm>
            <a:off x="813661" y="890224"/>
            <a:ext cx="7858044" cy="5223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ramach projektu finansowane były następujące działania:</a:t>
            </a:r>
            <a:endParaRPr lang="pl-P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dodatki specjalne 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godziny pracy, w związku ze szczególnymi warunkami pracy związanymi z narażeniem na zachorowanie na COVID-19.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1 marca do 31 grudnia 2020 r. wypłacano dodatki w wysokości 700 zł brutto miesięcznie na 1 etat dla personelu medycznego oraz 500 zł brutto miesięcznie na 1 etat dla administracji oraz personelu pomocniczego. Natomiast od 1 stycznia do 30 czerwca 2021 r. wypłacano dodatki </a:t>
            </a:r>
            <a:b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wysokości 800 zł brutto miesięcznie na 1 etat dla personelu medycznego oraz 600 zł brutto miesięcznie na 1 etat dla administracji oraz personelu pomocniczego. Łączna wartość wydatków przeznaczonych na dodatki specjalne to 35 225 148,21 zł, co stanowi 87,40% wydatków bezpośrednich.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szkolenia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które są konieczne w celu zwiększenia skuteczności zwalczania epidemii SARS-CoV-2 przez podmioty prowadzące działalność w zakresie ratownictwa medycznego oraz transportu medycznego i sanitarnego, np. szkolenie z zakresu stosowania środków ochronnych i ich bezpiecznego użytkowania, w tym także utylizacji. Zostało przeszkolonych 937 osób za kwotę 150 340 zł. 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8859CE-6CB5-430F-B784-F87989F30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05" y="203699"/>
            <a:ext cx="5761219" cy="50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7050088" y="374650"/>
            <a:ext cx="414337" cy="257175"/>
          </a:xfrm>
          <a:custGeom>
            <a:avLst/>
            <a:gdLst>
              <a:gd name="T0" fmla="*/ 620 w 784"/>
              <a:gd name="T1" fmla="*/ 482 h 485"/>
              <a:gd name="T2" fmla="*/ 594 w 784"/>
              <a:gd name="T3" fmla="*/ 474 h 485"/>
              <a:gd name="T4" fmla="*/ 571 w 784"/>
              <a:gd name="T5" fmla="*/ 458 h 485"/>
              <a:gd name="T6" fmla="*/ 512 w 784"/>
              <a:gd name="T7" fmla="*/ 449 h 485"/>
              <a:gd name="T8" fmla="*/ 484 w 784"/>
              <a:gd name="T9" fmla="*/ 452 h 485"/>
              <a:gd name="T10" fmla="*/ 457 w 784"/>
              <a:gd name="T11" fmla="*/ 465 h 485"/>
              <a:gd name="T12" fmla="*/ 396 w 784"/>
              <a:gd name="T13" fmla="*/ 478 h 485"/>
              <a:gd name="T14" fmla="*/ 359 w 784"/>
              <a:gd name="T15" fmla="*/ 478 h 485"/>
              <a:gd name="T16" fmla="*/ 305 w 784"/>
              <a:gd name="T17" fmla="*/ 467 h 485"/>
              <a:gd name="T18" fmla="*/ 257 w 784"/>
              <a:gd name="T19" fmla="*/ 445 h 485"/>
              <a:gd name="T20" fmla="*/ 215 w 784"/>
              <a:gd name="T21" fmla="*/ 410 h 485"/>
              <a:gd name="T22" fmla="*/ 182 w 784"/>
              <a:gd name="T23" fmla="*/ 367 h 485"/>
              <a:gd name="T24" fmla="*/ 161 w 784"/>
              <a:gd name="T25" fmla="*/ 316 h 485"/>
              <a:gd name="T26" fmla="*/ 113 w 784"/>
              <a:gd name="T27" fmla="*/ 285 h 485"/>
              <a:gd name="T28" fmla="*/ 73 w 784"/>
              <a:gd name="T29" fmla="*/ 251 h 485"/>
              <a:gd name="T30" fmla="*/ 42 w 784"/>
              <a:gd name="T31" fmla="*/ 219 h 485"/>
              <a:gd name="T32" fmla="*/ 18 w 784"/>
              <a:gd name="T33" fmla="*/ 186 h 485"/>
              <a:gd name="T34" fmla="*/ 4 w 784"/>
              <a:gd name="T35" fmla="*/ 154 h 485"/>
              <a:gd name="T36" fmla="*/ 0 w 784"/>
              <a:gd name="T37" fmla="*/ 125 h 485"/>
              <a:gd name="T38" fmla="*/ 3 w 784"/>
              <a:gd name="T39" fmla="*/ 97 h 485"/>
              <a:gd name="T40" fmla="*/ 16 w 784"/>
              <a:gd name="T41" fmla="*/ 72 h 485"/>
              <a:gd name="T42" fmla="*/ 33 w 784"/>
              <a:gd name="T43" fmla="*/ 54 h 485"/>
              <a:gd name="T44" fmla="*/ 56 w 784"/>
              <a:gd name="T45" fmla="*/ 40 h 485"/>
              <a:gd name="T46" fmla="*/ 80 w 784"/>
              <a:gd name="T47" fmla="*/ 25 h 485"/>
              <a:gd name="T48" fmla="*/ 98 w 784"/>
              <a:gd name="T49" fmla="*/ 10 h 485"/>
              <a:gd name="T50" fmla="*/ 121 w 784"/>
              <a:gd name="T51" fmla="*/ 2 h 485"/>
              <a:gd name="T52" fmla="*/ 136 w 784"/>
              <a:gd name="T53" fmla="*/ 0 h 485"/>
              <a:gd name="T54" fmla="*/ 155 w 784"/>
              <a:gd name="T55" fmla="*/ 3 h 485"/>
              <a:gd name="T56" fmla="*/ 174 w 784"/>
              <a:gd name="T57" fmla="*/ 10 h 485"/>
              <a:gd name="T58" fmla="*/ 215 w 784"/>
              <a:gd name="T59" fmla="*/ 20 h 485"/>
              <a:gd name="T60" fmla="*/ 313 w 784"/>
              <a:gd name="T61" fmla="*/ 35 h 485"/>
              <a:gd name="T62" fmla="*/ 349 w 784"/>
              <a:gd name="T63" fmla="*/ 28 h 485"/>
              <a:gd name="T64" fmla="*/ 379 w 784"/>
              <a:gd name="T65" fmla="*/ 25 h 485"/>
              <a:gd name="T66" fmla="*/ 421 w 784"/>
              <a:gd name="T67" fmla="*/ 29 h 485"/>
              <a:gd name="T68" fmla="*/ 461 w 784"/>
              <a:gd name="T69" fmla="*/ 41 h 485"/>
              <a:gd name="T70" fmla="*/ 499 w 784"/>
              <a:gd name="T71" fmla="*/ 60 h 485"/>
              <a:gd name="T72" fmla="*/ 531 w 784"/>
              <a:gd name="T73" fmla="*/ 85 h 485"/>
              <a:gd name="T74" fmla="*/ 560 w 784"/>
              <a:gd name="T75" fmla="*/ 116 h 485"/>
              <a:gd name="T76" fmla="*/ 623 w 784"/>
              <a:gd name="T77" fmla="*/ 159 h 485"/>
              <a:gd name="T78" fmla="*/ 670 w 784"/>
              <a:gd name="T79" fmla="*/ 191 h 485"/>
              <a:gd name="T80" fmla="*/ 717 w 784"/>
              <a:gd name="T81" fmla="*/ 230 h 485"/>
              <a:gd name="T82" fmla="*/ 755 w 784"/>
              <a:gd name="T83" fmla="*/ 272 h 485"/>
              <a:gd name="T84" fmla="*/ 780 w 784"/>
              <a:gd name="T85" fmla="*/ 318 h 485"/>
              <a:gd name="T86" fmla="*/ 784 w 784"/>
              <a:gd name="T87" fmla="*/ 348 h 485"/>
              <a:gd name="T88" fmla="*/ 781 w 784"/>
              <a:gd name="T89" fmla="*/ 377 h 485"/>
              <a:gd name="T90" fmla="*/ 769 w 784"/>
              <a:gd name="T91" fmla="*/ 401 h 485"/>
              <a:gd name="T92" fmla="*/ 751 w 784"/>
              <a:gd name="T93" fmla="*/ 421 h 485"/>
              <a:gd name="T94" fmla="*/ 729 w 784"/>
              <a:gd name="T95" fmla="*/ 437 h 485"/>
              <a:gd name="T96" fmla="*/ 705 w 784"/>
              <a:gd name="T97" fmla="*/ 458 h 485"/>
              <a:gd name="T98" fmla="*/ 678 w 784"/>
              <a:gd name="T99" fmla="*/ 476 h 485"/>
              <a:gd name="T100" fmla="*/ 647 w 784"/>
              <a:gd name="T101" fmla="*/ 485 h 485"/>
              <a:gd name="T102" fmla="*/ 638 w 784"/>
              <a:gd name="T103" fmla="*/ 485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84" h="485">
                <a:moveTo>
                  <a:pt x="638" y="485"/>
                </a:moveTo>
                <a:lnTo>
                  <a:pt x="629" y="485"/>
                </a:lnTo>
                <a:lnTo>
                  <a:pt x="620" y="482"/>
                </a:lnTo>
                <a:lnTo>
                  <a:pt x="611" y="480"/>
                </a:lnTo>
                <a:lnTo>
                  <a:pt x="601" y="477"/>
                </a:lnTo>
                <a:lnTo>
                  <a:pt x="594" y="474"/>
                </a:lnTo>
                <a:lnTo>
                  <a:pt x="585" y="468"/>
                </a:lnTo>
                <a:lnTo>
                  <a:pt x="578" y="463"/>
                </a:lnTo>
                <a:lnTo>
                  <a:pt x="571" y="458"/>
                </a:lnTo>
                <a:lnTo>
                  <a:pt x="552" y="455"/>
                </a:lnTo>
                <a:lnTo>
                  <a:pt x="532" y="452"/>
                </a:lnTo>
                <a:lnTo>
                  <a:pt x="512" y="449"/>
                </a:lnTo>
                <a:lnTo>
                  <a:pt x="491" y="446"/>
                </a:lnTo>
                <a:lnTo>
                  <a:pt x="488" y="449"/>
                </a:lnTo>
                <a:lnTo>
                  <a:pt x="484" y="452"/>
                </a:lnTo>
                <a:lnTo>
                  <a:pt x="480" y="455"/>
                </a:lnTo>
                <a:lnTo>
                  <a:pt x="476" y="458"/>
                </a:lnTo>
                <a:lnTo>
                  <a:pt x="457" y="465"/>
                </a:lnTo>
                <a:lnTo>
                  <a:pt x="437" y="472"/>
                </a:lnTo>
                <a:lnTo>
                  <a:pt x="417" y="476"/>
                </a:lnTo>
                <a:lnTo>
                  <a:pt x="396" y="478"/>
                </a:lnTo>
                <a:lnTo>
                  <a:pt x="388" y="479"/>
                </a:lnTo>
                <a:lnTo>
                  <a:pt x="378" y="479"/>
                </a:lnTo>
                <a:lnTo>
                  <a:pt x="359" y="478"/>
                </a:lnTo>
                <a:lnTo>
                  <a:pt x="341" y="476"/>
                </a:lnTo>
                <a:lnTo>
                  <a:pt x="323" y="473"/>
                </a:lnTo>
                <a:lnTo>
                  <a:pt x="305" y="467"/>
                </a:lnTo>
                <a:lnTo>
                  <a:pt x="288" y="461"/>
                </a:lnTo>
                <a:lnTo>
                  <a:pt x="272" y="453"/>
                </a:lnTo>
                <a:lnTo>
                  <a:pt x="257" y="445"/>
                </a:lnTo>
                <a:lnTo>
                  <a:pt x="242" y="434"/>
                </a:lnTo>
                <a:lnTo>
                  <a:pt x="228" y="423"/>
                </a:lnTo>
                <a:lnTo>
                  <a:pt x="215" y="410"/>
                </a:lnTo>
                <a:lnTo>
                  <a:pt x="203" y="397"/>
                </a:lnTo>
                <a:lnTo>
                  <a:pt x="192" y="383"/>
                </a:lnTo>
                <a:lnTo>
                  <a:pt x="182" y="367"/>
                </a:lnTo>
                <a:lnTo>
                  <a:pt x="174" y="351"/>
                </a:lnTo>
                <a:lnTo>
                  <a:pt x="166" y="334"/>
                </a:lnTo>
                <a:lnTo>
                  <a:pt x="161" y="316"/>
                </a:lnTo>
                <a:lnTo>
                  <a:pt x="143" y="305"/>
                </a:lnTo>
                <a:lnTo>
                  <a:pt x="128" y="296"/>
                </a:lnTo>
                <a:lnTo>
                  <a:pt x="113" y="285"/>
                </a:lnTo>
                <a:lnTo>
                  <a:pt x="99" y="274"/>
                </a:lnTo>
                <a:lnTo>
                  <a:pt x="86" y="262"/>
                </a:lnTo>
                <a:lnTo>
                  <a:pt x="73" y="251"/>
                </a:lnTo>
                <a:lnTo>
                  <a:pt x="61" y="240"/>
                </a:lnTo>
                <a:lnTo>
                  <a:pt x="52" y="230"/>
                </a:lnTo>
                <a:lnTo>
                  <a:pt x="42" y="219"/>
                </a:lnTo>
                <a:lnTo>
                  <a:pt x="33" y="208"/>
                </a:lnTo>
                <a:lnTo>
                  <a:pt x="26" y="197"/>
                </a:lnTo>
                <a:lnTo>
                  <a:pt x="18" y="186"/>
                </a:lnTo>
                <a:lnTo>
                  <a:pt x="13" y="176"/>
                </a:lnTo>
                <a:lnTo>
                  <a:pt x="8" y="165"/>
                </a:lnTo>
                <a:lnTo>
                  <a:pt x="4" y="154"/>
                </a:lnTo>
                <a:lnTo>
                  <a:pt x="2" y="144"/>
                </a:lnTo>
                <a:lnTo>
                  <a:pt x="0" y="135"/>
                </a:lnTo>
                <a:lnTo>
                  <a:pt x="0" y="125"/>
                </a:lnTo>
                <a:lnTo>
                  <a:pt x="0" y="115"/>
                </a:lnTo>
                <a:lnTo>
                  <a:pt x="1" y="105"/>
                </a:lnTo>
                <a:lnTo>
                  <a:pt x="3" y="97"/>
                </a:lnTo>
                <a:lnTo>
                  <a:pt x="6" y="88"/>
                </a:lnTo>
                <a:lnTo>
                  <a:pt x="11" y="80"/>
                </a:lnTo>
                <a:lnTo>
                  <a:pt x="16" y="72"/>
                </a:lnTo>
                <a:lnTo>
                  <a:pt x="21" y="65"/>
                </a:lnTo>
                <a:lnTo>
                  <a:pt x="27" y="60"/>
                </a:lnTo>
                <a:lnTo>
                  <a:pt x="33" y="54"/>
                </a:lnTo>
                <a:lnTo>
                  <a:pt x="40" y="48"/>
                </a:lnTo>
                <a:lnTo>
                  <a:pt x="48" y="44"/>
                </a:lnTo>
                <a:lnTo>
                  <a:pt x="56" y="40"/>
                </a:lnTo>
                <a:lnTo>
                  <a:pt x="65" y="35"/>
                </a:lnTo>
                <a:lnTo>
                  <a:pt x="74" y="32"/>
                </a:lnTo>
                <a:lnTo>
                  <a:pt x="80" y="25"/>
                </a:lnTo>
                <a:lnTo>
                  <a:pt x="85" y="19"/>
                </a:lnTo>
                <a:lnTo>
                  <a:pt x="92" y="15"/>
                </a:lnTo>
                <a:lnTo>
                  <a:pt x="98" y="10"/>
                </a:lnTo>
                <a:lnTo>
                  <a:pt x="106" y="6"/>
                </a:lnTo>
                <a:lnTo>
                  <a:pt x="113" y="4"/>
                </a:lnTo>
                <a:lnTo>
                  <a:pt x="121" y="2"/>
                </a:lnTo>
                <a:lnTo>
                  <a:pt x="129" y="1"/>
                </a:lnTo>
                <a:lnTo>
                  <a:pt x="133" y="0"/>
                </a:lnTo>
                <a:lnTo>
                  <a:pt x="136" y="0"/>
                </a:lnTo>
                <a:lnTo>
                  <a:pt x="142" y="1"/>
                </a:lnTo>
                <a:lnTo>
                  <a:pt x="149" y="2"/>
                </a:lnTo>
                <a:lnTo>
                  <a:pt x="155" y="3"/>
                </a:lnTo>
                <a:lnTo>
                  <a:pt x="162" y="5"/>
                </a:lnTo>
                <a:lnTo>
                  <a:pt x="168" y="7"/>
                </a:lnTo>
                <a:lnTo>
                  <a:pt x="174" y="10"/>
                </a:lnTo>
                <a:lnTo>
                  <a:pt x="179" y="15"/>
                </a:lnTo>
                <a:lnTo>
                  <a:pt x="184" y="18"/>
                </a:lnTo>
                <a:lnTo>
                  <a:pt x="215" y="20"/>
                </a:lnTo>
                <a:lnTo>
                  <a:pt x="246" y="23"/>
                </a:lnTo>
                <a:lnTo>
                  <a:pt x="278" y="29"/>
                </a:lnTo>
                <a:lnTo>
                  <a:pt x="313" y="35"/>
                </a:lnTo>
                <a:lnTo>
                  <a:pt x="324" y="32"/>
                </a:lnTo>
                <a:lnTo>
                  <a:pt x="336" y="30"/>
                </a:lnTo>
                <a:lnTo>
                  <a:pt x="349" y="28"/>
                </a:lnTo>
                <a:lnTo>
                  <a:pt x="361" y="25"/>
                </a:lnTo>
                <a:lnTo>
                  <a:pt x="369" y="25"/>
                </a:lnTo>
                <a:lnTo>
                  <a:pt x="379" y="25"/>
                </a:lnTo>
                <a:lnTo>
                  <a:pt x="393" y="25"/>
                </a:lnTo>
                <a:lnTo>
                  <a:pt x="407" y="27"/>
                </a:lnTo>
                <a:lnTo>
                  <a:pt x="421" y="29"/>
                </a:lnTo>
                <a:lnTo>
                  <a:pt x="435" y="32"/>
                </a:lnTo>
                <a:lnTo>
                  <a:pt x="448" y="36"/>
                </a:lnTo>
                <a:lnTo>
                  <a:pt x="461" y="41"/>
                </a:lnTo>
                <a:lnTo>
                  <a:pt x="474" y="46"/>
                </a:lnTo>
                <a:lnTo>
                  <a:pt x="487" y="52"/>
                </a:lnTo>
                <a:lnTo>
                  <a:pt x="499" y="60"/>
                </a:lnTo>
                <a:lnTo>
                  <a:pt x="510" y="68"/>
                </a:lnTo>
                <a:lnTo>
                  <a:pt x="521" y="76"/>
                </a:lnTo>
                <a:lnTo>
                  <a:pt x="531" y="85"/>
                </a:lnTo>
                <a:lnTo>
                  <a:pt x="542" y="95"/>
                </a:lnTo>
                <a:lnTo>
                  <a:pt x="552" y="105"/>
                </a:lnTo>
                <a:lnTo>
                  <a:pt x="560" y="116"/>
                </a:lnTo>
                <a:lnTo>
                  <a:pt x="568" y="128"/>
                </a:lnTo>
                <a:lnTo>
                  <a:pt x="594" y="142"/>
                </a:lnTo>
                <a:lnTo>
                  <a:pt x="623" y="159"/>
                </a:lnTo>
                <a:lnTo>
                  <a:pt x="638" y="169"/>
                </a:lnTo>
                <a:lnTo>
                  <a:pt x="654" y="180"/>
                </a:lnTo>
                <a:lnTo>
                  <a:pt x="670" y="191"/>
                </a:lnTo>
                <a:lnTo>
                  <a:pt x="686" y="203"/>
                </a:lnTo>
                <a:lnTo>
                  <a:pt x="702" y="216"/>
                </a:lnTo>
                <a:lnTo>
                  <a:pt x="717" y="230"/>
                </a:lnTo>
                <a:lnTo>
                  <a:pt x="731" y="243"/>
                </a:lnTo>
                <a:lnTo>
                  <a:pt x="744" y="258"/>
                </a:lnTo>
                <a:lnTo>
                  <a:pt x="755" y="272"/>
                </a:lnTo>
                <a:lnTo>
                  <a:pt x="766" y="287"/>
                </a:lnTo>
                <a:lnTo>
                  <a:pt x="773" y="303"/>
                </a:lnTo>
                <a:lnTo>
                  <a:pt x="780" y="318"/>
                </a:lnTo>
                <a:lnTo>
                  <a:pt x="782" y="329"/>
                </a:lnTo>
                <a:lnTo>
                  <a:pt x="784" y="339"/>
                </a:lnTo>
                <a:lnTo>
                  <a:pt x="784" y="348"/>
                </a:lnTo>
                <a:lnTo>
                  <a:pt x="784" y="358"/>
                </a:lnTo>
                <a:lnTo>
                  <a:pt x="783" y="367"/>
                </a:lnTo>
                <a:lnTo>
                  <a:pt x="781" y="377"/>
                </a:lnTo>
                <a:lnTo>
                  <a:pt x="777" y="385"/>
                </a:lnTo>
                <a:lnTo>
                  <a:pt x="774" y="394"/>
                </a:lnTo>
                <a:lnTo>
                  <a:pt x="769" y="401"/>
                </a:lnTo>
                <a:lnTo>
                  <a:pt x="764" y="408"/>
                </a:lnTo>
                <a:lnTo>
                  <a:pt x="758" y="414"/>
                </a:lnTo>
                <a:lnTo>
                  <a:pt x="751" y="421"/>
                </a:lnTo>
                <a:lnTo>
                  <a:pt x="745" y="426"/>
                </a:lnTo>
                <a:lnTo>
                  <a:pt x="737" y="432"/>
                </a:lnTo>
                <a:lnTo>
                  <a:pt x="729" y="437"/>
                </a:lnTo>
                <a:lnTo>
                  <a:pt x="719" y="441"/>
                </a:lnTo>
                <a:lnTo>
                  <a:pt x="713" y="450"/>
                </a:lnTo>
                <a:lnTo>
                  <a:pt x="705" y="458"/>
                </a:lnTo>
                <a:lnTo>
                  <a:pt x="697" y="465"/>
                </a:lnTo>
                <a:lnTo>
                  <a:pt x="688" y="471"/>
                </a:lnTo>
                <a:lnTo>
                  <a:pt x="678" y="476"/>
                </a:lnTo>
                <a:lnTo>
                  <a:pt x="668" y="480"/>
                </a:lnTo>
                <a:lnTo>
                  <a:pt x="658" y="482"/>
                </a:lnTo>
                <a:lnTo>
                  <a:pt x="647" y="485"/>
                </a:lnTo>
                <a:lnTo>
                  <a:pt x="642" y="485"/>
                </a:lnTo>
                <a:lnTo>
                  <a:pt x="638" y="485"/>
                </a:lnTo>
                <a:lnTo>
                  <a:pt x="638" y="4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6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D76A28F-BD16-4B66-85DF-A78E2552275B}"/>
              </a:ext>
            </a:extLst>
          </p:cNvPr>
          <p:cNvSpPr txBox="1"/>
          <p:nvPr/>
        </p:nvSpPr>
        <p:spPr>
          <a:xfrm>
            <a:off x="659082" y="866994"/>
            <a:ext cx="8004874" cy="5325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usługi w zakresie dezynfekcji i dekontaminacji oraz wsparcia logistycznego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 personelu ratownictwa medycznego, w tym: sfinansowanie zatrudnienia dodatkowych osób odpowiedzialnych za mycie, dezynfekcję i utrzymanie stanowisk dla dezynfekcji. W Płocku utworzono 3 stanowiska do dekontaminacji – wynajęto 3 kontenery oraz w Warszawie utworzono 3 stanowiska do dezynfekcji ambulansów – zakupiono 3 zamgławiacze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elektofumigatora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BARTEK (refundacja). </a:t>
            </a:r>
            <a:endParaRPr lang="pl-PL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koszty utylizacji odpadów medycznych i zużytego sprzętu/środków ochrony, w tym </a:t>
            </a:r>
            <a:r>
              <a:rPr lang="pl-PL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wysokozakaźnych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powstałych w wyniku ograniczania skutków rozprzestrzeniania się COVID-19.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Wzrost liczby kg odpadów medycznych </a:t>
            </a:r>
            <a:r>
              <a:rPr lang="pl-PL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wysokozakaźnych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spowodował wzrost ceny </a:t>
            </a:r>
            <a:b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odbiór dodatkowych odpadów, których ilość nie była objęta podstawowymi umowami zawartymi z firmami zajmującymi się utylizacją odpadów. Ponadto zostały wynajęte dodatkowe kontenery na odpady. Usługi odbioru odpadów wzrosły o około 80-90% w stosunku do usług przed pandemią. 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Łączna wartość wydatków za 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dezynfekcję i dekontaminację, wsparcie logistyczne oraz koszty utylizacji odpadów medycznych i </a:t>
            </a:r>
            <a:r>
              <a:rPr lang="pl-PL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wysokozakaźnych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wyniosła 2 188 472,38 zł, co stanowi 5,43% wydatków bezpośrednich.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8859CE-6CB5-430F-B784-F87989F30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05" y="203699"/>
            <a:ext cx="576121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7050088" y="374650"/>
            <a:ext cx="414337" cy="257175"/>
          </a:xfrm>
          <a:custGeom>
            <a:avLst/>
            <a:gdLst>
              <a:gd name="T0" fmla="*/ 620 w 784"/>
              <a:gd name="T1" fmla="*/ 482 h 485"/>
              <a:gd name="T2" fmla="*/ 594 w 784"/>
              <a:gd name="T3" fmla="*/ 474 h 485"/>
              <a:gd name="T4" fmla="*/ 571 w 784"/>
              <a:gd name="T5" fmla="*/ 458 h 485"/>
              <a:gd name="T6" fmla="*/ 512 w 784"/>
              <a:gd name="T7" fmla="*/ 449 h 485"/>
              <a:gd name="T8" fmla="*/ 484 w 784"/>
              <a:gd name="T9" fmla="*/ 452 h 485"/>
              <a:gd name="T10" fmla="*/ 457 w 784"/>
              <a:gd name="T11" fmla="*/ 465 h 485"/>
              <a:gd name="T12" fmla="*/ 396 w 784"/>
              <a:gd name="T13" fmla="*/ 478 h 485"/>
              <a:gd name="T14" fmla="*/ 359 w 784"/>
              <a:gd name="T15" fmla="*/ 478 h 485"/>
              <a:gd name="T16" fmla="*/ 305 w 784"/>
              <a:gd name="T17" fmla="*/ 467 h 485"/>
              <a:gd name="T18" fmla="*/ 257 w 784"/>
              <a:gd name="T19" fmla="*/ 445 h 485"/>
              <a:gd name="T20" fmla="*/ 215 w 784"/>
              <a:gd name="T21" fmla="*/ 410 h 485"/>
              <a:gd name="T22" fmla="*/ 182 w 784"/>
              <a:gd name="T23" fmla="*/ 367 h 485"/>
              <a:gd name="T24" fmla="*/ 161 w 784"/>
              <a:gd name="T25" fmla="*/ 316 h 485"/>
              <a:gd name="T26" fmla="*/ 113 w 784"/>
              <a:gd name="T27" fmla="*/ 285 h 485"/>
              <a:gd name="T28" fmla="*/ 73 w 784"/>
              <a:gd name="T29" fmla="*/ 251 h 485"/>
              <a:gd name="T30" fmla="*/ 42 w 784"/>
              <a:gd name="T31" fmla="*/ 219 h 485"/>
              <a:gd name="T32" fmla="*/ 18 w 784"/>
              <a:gd name="T33" fmla="*/ 186 h 485"/>
              <a:gd name="T34" fmla="*/ 4 w 784"/>
              <a:gd name="T35" fmla="*/ 154 h 485"/>
              <a:gd name="T36" fmla="*/ 0 w 784"/>
              <a:gd name="T37" fmla="*/ 125 h 485"/>
              <a:gd name="T38" fmla="*/ 3 w 784"/>
              <a:gd name="T39" fmla="*/ 97 h 485"/>
              <a:gd name="T40" fmla="*/ 16 w 784"/>
              <a:gd name="T41" fmla="*/ 72 h 485"/>
              <a:gd name="T42" fmla="*/ 33 w 784"/>
              <a:gd name="T43" fmla="*/ 54 h 485"/>
              <a:gd name="T44" fmla="*/ 56 w 784"/>
              <a:gd name="T45" fmla="*/ 40 h 485"/>
              <a:gd name="T46" fmla="*/ 80 w 784"/>
              <a:gd name="T47" fmla="*/ 25 h 485"/>
              <a:gd name="T48" fmla="*/ 98 w 784"/>
              <a:gd name="T49" fmla="*/ 10 h 485"/>
              <a:gd name="T50" fmla="*/ 121 w 784"/>
              <a:gd name="T51" fmla="*/ 2 h 485"/>
              <a:gd name="T52" fmla="*/ 136 w 784"/>
              <a:gd name="T53" fmla="*/ 0 h 485"/>
              <a:gd name="T54" fmla="*/ 155 w 784"/>
              <a:gd name="T55" fmla="*/ 3 h 485"/>
              <a:gd name="T56" fmla="*/ 174 w 784"/>
              <a:gd name="T57" fmla="*/ 10 h 485"/>
              <a:gd name="T58" fmla="*/ 215 w 784"/>
              <a:gd name="T59" fmla="*/ 20 h 485"/>
              <a:gd name="T60" fmla="*/ 313 w 784"/>
              <a:gd name="T61" fmla="*/ 35 h 485"/>
              <a:gd name="T62" fmla="*/ 349 w 784"/>
              <a:gd name="T63" fmla="*/ 28 h 485"/>
              <a:gd name="T64" fmla="*/ 379 w 784"/>
              <a:gd name="T65" fmla="*/ 25 h 485"/>
              <a:gd name="T66" fmla="*/ 421 w 784"/>
              <a:gd name="T67" fmla="*/ 29 h 485"/>
              <a:gd name="T68" fmla="*/ 461 w 784"/>
              <a:gd name="T69" fmla="*/ 41 h 485"/>
              <a:gd name="T70" fmla="*/ 499 w 784"/>
              <a:gd name="T71" fmla="*/ 60 h 485"/>
              <a:gd name="T72" fmla="*/ 531 w 784"/>
              <a:gd name="T73" fmla="*/ 85 h 485"/>
              <a:gd name="T74" fmla="*/ 560 w 784"/>
              <a:gd name="T75" fmla="*/ 116 h 485"/>
              <a:gd name="T76" fmla="*/ 623 w 784"/>
              <a:gd name="T77" fmla="*/ 159 h 485"/>
              <a:gd name="T78" fmla="*/ 670 w 784"/>
              <a:gd name="T79" fmla="*/ 191 h 485"/>
              <a:gd name="T80" fmla="*/ 717 w 784"/>
              <a:gd name="T81" fmla="*/ 230 h 485"/>
              <a:gd name="T82" fmla="*/ 755 w 784"/>
              <a:gd name="T83" fmla="*/ 272 h 485"/>
              <a:gd name="T84" fmla="*/ 780 w 784"/>
              <a:gd name="T85" fmla="*/ 318 h 485"/>
              <a:gd name="T86" fmla="*/ 784 w 784"/>
              <a:gd name="T87" fmla="*/ 348 h 485"/>
              <a:gd name="T88" fmla="*/ 781 w 784"/>
              <a:gd name="T89" fmla="*/ 377 h 485"/>
              <a:gd name="T90" fmla="*/ 769 w 784"/>
              <a:gd name="T91" fmla="*/ 401 h 485"/>
              <a:gd name="T92" fmla="*/ 751 w 784"/>
              <a:gd name="T93" fmla="*/ 421 h 485"/>
              <a:gd name="T94" fmla="*/ 729 w 784"/>
              <a:gd name="T95" fmla="*/ 437 h 485"/>
              <a:gd name="T96" fmla="*/ 705 w 784"/>
              <a:gd name="T97" fmla="*/ 458 h 485"/>
              <a:gd name="T98" fmla="*/ 678 w 784"/>
              <a:gd name="T99" fmla="*/ 476 h 485"/>
              <a:gd name="T100" fmla="*/ 647 w 784"/>
              <a:gd name="T101" fmla="*/ 485 h 485"/>
              <a:gd name="T102" fmla="*/ 638 w 784"/>
              <a:gd name="T103" fmla="*/ 485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84" h="485">
                <a:moveTo>
                  <a:pt x="638" y="485"/>
                </a:moveTo>
                <a:lnTo>
                  <a:pt x="629" y="485"/>
                </a:lnTo>
                <a:lnTo>
                  <a:pt x="620" y="482"/>
                </a:lnTo>
                <a:lnTo>
                  <a:pt x="611" y="480"/>
                </a:lnTo>
                <a:lnTo>
                  <a:pt x="601" y="477"/>
                </a:lnTo>
                <a:lnTo>
                  <a:pt x="594" y="474"/>
                </a:lnTo>
                <a:lnTo>
                  <a:pt x="585" y="468"/>
                </a:lnTo>
                <a:lnTo>
                  <a:pt x="578" y="463"/>
                </a:lnTo>
                <a:lnTo>
                  <a:pt x="571" y="458"/>
                </a:lnTo>
                <a:lnTo>
                  <a:pt x="552" y="455"/>
                </a:lnTo>
                <a:lnTo>
                  <a:pt x="532" y="452"/>
                </a:lnTo>
                <a:lnTo>
                  <a:pt x="512" y="449"/>
                </a:lnTo>
                <a:lnTo>
                  <a:pt x="491" y="446"/>
                </a:lnTo>
                <a:lnTo>
                  <a:pt x="488" y="449"/>
                </a:lnTo>
                <a:lnTo>
                  <a:pt x="484" y="452"/>
                </a:lnTo>
                <a:lnTo>
                  <a:pt x="480" y="455"/>
                </a:lnTo>
                <a:lnTo>
                  <a:pt x="476" y="458"/>
                </a:lnTo>
                <a:lnTo>
                  <a:pt x="457" y="465"/>
                </a:lnTo>
                <a:lnTo>
                  <a:pt x="437" y="472"/>
                </a:lnTo>
                <a:lnTo>
                  <a:pt x="417" y="476"/>
                </a:lnTo>
                <a:lnTo>
                  <a:pt x="396" y="478"/>
                </a:lnTo>
                <a:lnTo>
                  <a:pt x="388" y="479"/>
                </a:lnTo>
                <a:lnTo>
                  <a:pt x="378" y="479"/>
                </a:lnTo>
                <a:lnTo>
                  <a:pt x="359" y="478"/>
                </a:lnTo>
                <a:lnTo>
                  <a:pt x="341" y="476"/>
                </a:lnTo>
                <a:lnTo>
                  <a:pt x="323" y="473"/>
                </a:lnTo>
                <a:lnTo>
                  <a:pt x="305" y="467"/>
                </a:lnTo>
                <a:lnTo>
                  <a:pt x="288" y="461"/>
                </a:lnTo>
                <a:lnTo>
                  <a:pt x="272" y="453"/>
                </a:lnTo>
                <a:lnTo>
                  <a:pt x="257" y="445"/>
                </a:lnTo>
                <a:lnTo>
                  <a:pt x="242" y="434"/>
                </a:lnTo>
                <a:lnTo>
                  <a:pt x="228" y="423"/>
                </a:lnTo>
                <a:lnTo>
                  <a:pt x="215" y="410"/>
                </a:lnTo>
                <a:lnTo>
                  <a:pt x="203" y="397"/>
                </a:lnTo>
                <a:lnTo>
                  <a:pt x="192" y="383"/>
                </a:lnTo>
                <a:lnTo>
                  <a:pt x="182" y="367"/>
                </a:lnTo>
                <a:lnTo>
                  <a:pt x="174" y="351"/>
                </a:lnTo>
                <a:lnTo>
                  <a:pt x="166" y="334"/>
                </a:lnTo>
                <a:lnTo>
                  <a:pt x="161" y="316"/>
                </a:lnTo>
                <a:lnTo>
                  <a:pt x="143" y="305"/>
                </a:lnTo>
                <a:lnTo>
                  <a:pt x="128" y="296"/>
                </a:lnTo>
                <a:lnTo>
                  <a:pt x="113" y="285"/>
                </a:lnTo>
                <a:lnTo>
                  <a:pt x="99" y="274"/>
                </a:lnTo>
                <a:lnTo>
                  <a:pt x="86" y="262"/>
                </a:lnTo>
                <a:lnTo>
                  <a:pt x="73" y="251"/>
                </a:lnTo>
                <a:lnTo>
                  <a:pt x="61" y="240"/>
                </a:lnTo>
                <a:lnTo>
                  <a:pt x="52" y="230"/>
                </a:lnTo>
                <a:lnTo>
                  <a:pt x="42" y="219"/>
                </a:lnTo>
                <a:lnTo>
                  <a:pt x="33" y="208"/>
                </a:lnTo>
                <a:lnTo>
                  <a:pt x="26" y="197"/>
                </a:lnTo>
                <a:lnTo>
                  <a:pt x="18" y="186"/>
                </a:lnTo>
                <a:lnTo>
                  <a:pt x="13" y="176"/>
                </a:lnTo>
                <a:lnTo>
                  <a:pt x="8" y="165"/>
                </a:lnTo>
                <a:lnTo>
                  <a:pt x="4" y="154"/>
                </a:lnTo>
                <a:lnTo>
                  <a:pt x="2" y="144"/>
                </a:lnTo>
                <a:lnTo>
                  <a:pt x="0" y="135"/>
                </a:lnTo>
                <a:lnTo>
                  <a:pt x="0" y="125"/>
                </a:lnTo>
                <a:lnTo>
                  <a:pt x="0" y="115"/>
                </a:lnTo>
                <a:lnTo>
                  <a:pt x="1" y="105"/>
                </a:lnTo>
                <a:lnTo>
                  <a:pt x="3" y="97"/>
                </a:lnTo>
                <a:lnTo>
                  <a:pt x="6" y="88"/>
                </a:lnTo>
                <a:lnTo>
                  <a:pt x="11" y="80"/>
                </a:lnTo>
                <a:lnTo>
                  <a:pt x="16" y="72"/>
                </a:lnTo>
                <a:lnTo>
                  <a:pt x="21" y="65"/>
                </a:lnTo>
                <a:lnTo>
                  <a:pt x="27" y="60"/>
                </a:lnTo>
                <a:lnTo>
                  <a:pt x="33" y="54"/>
                </a:lnTo>
                <a:lnTo>
                  <a:pt x="40" y="48"/>
                </a:lnTo>
                <a:lnTo>
                  <a:pt x="48" y="44"/>
                </a:lnTo>
                <a:lnTo>
                  <a:pt x="56" y="40"/>
                </a:lnTo>
                <a:lnTo>
                  <a:pt x="65" y="35"/>
                </a:lnTo>
                <a:lnTo>
                  <a:pt x="74" y="32"/>
                </a:lnTo>
                <a:lnTo>
                  <a:pt x="80" y="25"/>
                </a:lnTo>
                <a:lnTo>
                  <a:pt x="85" y="19"/>
                </a:lnTo>
                <a:lnTo>
                  <a:pt x="92" y="15"/>
                </a:lnTo>
                <a:lnTo>
                  <a:pt x="98" y="10"/>
                </a:lnTo>
                <a:lnTo>
                  <a:pt x="106" y="6"/>
                </a:lnTo>
                <a:lnTo>
                  <a:pt x="113" y="4"/>
                </a:lnTo>
                <a:lnTo>
                  <a:pt x="121" y="2"/>
                </a:lnTo>
                <a:lnTo>
                  <a:pt x="129" y="1"/>
                </a:lnTo>
                <a:lnTo>
                  <a:pt x="133" y="0"/>
                </a:lnTo>
                <a:lnTo>
                  <a:pt x="136" y="0"/>
                </a:lnTo>
                <a:lnTo>
                  <a:pt x="142" y="1"/>
                </a:lnTo>
                <a:lnTo>
                  <a:pt x="149" y="2"/>
                </a:lnTo>
                <a:lnTo>
                  <a:pt x="155" y="3"/>
                </a:lnTo>
                <a:lnTo>
                  <a:pt x="162" y="5"/>
                </a:lnTo>
                <a:lnTo>
                  <a:pt x="168" y="7"/>
                </a:lnTo>
                <a:lnTo>
                  <a:pt x="174" y="10"/>
                </a:lnTo>
                <a:lnTo>
                  <a:pt x="179" y="15"/>
                </a:lnTo>
                <a:lnTo>
                  <a:pt x="184" y="18"/>
                </a:lnTo>
                <a:lnTo>
                  <a:pt x="215" y="20"/>
                </a:lnTo>
                <a:lnTo>
                  <a:pt x="246" y="23"/>
                </a:lnTo>
                <a:lnTo>
                  <a:pt x="278" y="29"/>
                </a:lnTo>
                <a:lnTo>
                  <a:pt x="313" y="35"/>
                </a:lnTo>
                <a:lnTo>
                  <a:pt x="324" y="32"/>
                </a:lnTo>
                <a:lnTo>
                  <a:pt x="336" y="30"/>
                </a:lnTo>
                <a:lnTo>
                  <a:pt x="349" y="28"/>
                </a:lnTo>
                <a:lnTo>
                  <a:pt x="361" y="25"/>
                </a:lnTo>
                <a:lnTo>
                  <a:pt x="369" y="25"/>
                </a:lnTo>
                <a:lnTo>
                  <a:pt x="379" y="25"/>
                </a:lnTo>
                <a:lnTo>
                  <a:pt x="393" y="25"/>
                </a:lnTo>
                <a:lnTo>
                  <a:pt x="407" y="27"/>
                </a:lnTo>
                <a:lnTo>
                  <a:pt x="421" y="29"/>
                </a:lnTo>
                <a:lnTo>
                  <a:pt x="435" y="32"/>
                </a:lnTo>
                <a:lnTo>
                  <a:pt x="448" y="36"/>
                </a:lnTo>
                <a:lnTo>
                  <a:pt x="461" y="41"/>
                </a:lnTo>
                <a:lnTo>
                  <a:pt x="474" y="46"/>
                </a:lnTo>
                <a:lnTo>
                  <a:pt x="487" y="52"/>
                </a:lnTo>
                <a:lnTo>
                  <a:pt x="499" y="60"/>
                </a:lnTo>
                <a:lnTo>
                  <a:pt x="510" y="68"/>
                </a:lnTo>
                <a:lnTo>
                  <a:pt x="521" y="76"/>
                </a:lnTo>
                <a:lnTo>
                  <a:pt x="531" y="85"/>
                </a:lnTo>
                <a:lnTo>
                  <a:pt x="542" y="95"/>
                </a:lnTo>
                <a:lnTo>
                  <a:pt x="552" y="105"/>
                </a:lnTo>
                <a:lnTo>
                  <a:pt x="560" y="116"/>
                </a:lnTo>
                <a:lnTo>
                  <a:pt x="568" y="128"/>
                </a:lnTo>
                <a:lnTo>
                  <a:pt x="594" y="142"/>
                </a:lnTo>
                <a:lnTo>
                  <a:pt x="623" y="159"/>
                </a:lnTo>
                <a:lnTo>
                  <a:pt x="638" y="169"/>
                </a:lnTo>
                <a:lnTo>
                  <a:pt x="654" y="180"/>
                </a:lnTo>
                <a:lnTo>
                  <a:pt x="670" y="191"/>
                </a:lnTo>
                <a:lnTo>
                  <a:pt x="686" y="203"/>
                </a:lnTo>
                <a:lnTo>
                  <a:pt x="702" y="216"/>
                </a:lnTo>
                <a:lnTo>
                  <a:pt x="717" y="230"/>
                </a:lnTo>
                <a:lnTo>
                  <a:pt x="731" y="243"/>
                </a:lnTo>
                <a:lnTo>
                  <a:pt x="744" y="258"/>
                </a:lnTo>
                <a:lnTo>
                  <a:pt x="755" y="272"/>
                </a:lnTo>
                <a:lnTo>
                  <a:pt x="766" y="287"/>
                </a:lnTo>
                <a:lnTo>
                  <a:pt x="773" y="303"/>
                </a:lnTo>
                <a:lnTo>
                  <a:pt x="780" y="318"/>
                </a:lnTo>
                <a:lnTo>
                  <a:pt x="782" y="329"/>
                </a:lnTo>
                <a:lnTo>
                  <a:pt x="784" y="339"/>
                </a:lnTo>
                <a:lnTo>
                  <a:pt x="784" y="348"/>
                </a:lnTo>
                <a:lnTo>
                  <a:pt x="784" y="358"/>
                </a:lnTo>
                <a:lnTo>
                  <a:pt x="783" y="367"/>
                </a:lnTo>
                <a:lnTo>
                  <a:pt x="781" y="377"/>
                </a:lnTo>
                <a:lnTo>
                  <a:pt x="777" y="385"/>
                </a:lnTo>
                <a:lnTo>
                  <a:pt x="774" y="394"/>
                </a:lnTo>
                <a:lnTo>
                  <a:pt x="769" y="401"/>
                </a:lnTo>
                <a:lnTo>
                  <a:pt x="764" y="408"/>
                </a:lnTo>
                <a:lnTo>
                  <a:pt x="758" y="414"/>
                </a:lnTo>
                <a:lnTo>
                  <a:pt x="751" y="421"/>
                </a:lnTo>
                <a:lnTo>
                  <a:pt x="745" y="426"/>
                </a:lnTo>
                <a:lnTo>
                  <a:pt x="737" y="432"/>
                </a:lnTo>
                <a:lnTo>
                  <a:pt x="729" y="437"/>
                </a:lnTo>
                <a:lnTo>
                  <a:pt x="719" y="441"/>
                </a:lnTo>
                <a:lnTo>
                  <a:pt x="713" y="450"/>
                </a:lnTo>
                <a:lnTo>
                  <a:pt x="705" y="458"/>
                </a:lnTo>
                <a:lnTo>
                  <a:pt x="697" y="465"/>
                </a:lnTo>
                <a:lnTo>
                  <a:pt x="688" y="471"/>
                </a:lnTo>
                <a:lnTo>
                  <a:pt x="678" y="476"/>
                </a:lnTo>
                <a:lnTo>
                  <a:pt x="668" y="480"/>
                </a:lnTo>
                <a:lnTo>
                  <a:pt x="658" y="482"/>
                </a:lnTo>
                <a:lnTo>
                  <a:pt x="647" y="485"/>
                </a:lnTo>
                <a:lnTo>
                  <a:pt x="642" y="485"/>
                </a:lnTo>
                <a:lnTo>
                  <a:pt x="638" y="485"/>
                </a:lnTo>
                <a:lnTo>
                  <a:pt x="638" y="4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7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8859CE-6CB5-430F-B784-F87989F30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05" y="203699"/>
            <a:ext cx="5761219" cy="54868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5A12783-5986-4993-A1E7-269131E83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0525"/>
            <a:ext cx="4246536" cy="393576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AEB79DD-C36A-421B-9606-7A17A46D7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36" y="1090525"/>
            <a:ext cx="4648346" cy="3935766"/>
          </a:xfrm>
          <a:prstGeom prst="rect">
            <a:avLst/>
          </a:prstGeom>
        </p:spPr>
      </p:pic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3B31DAF-6391-45E5-B4C2-CCA81D9BB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627" y="5467184"/>
            <a:ext cx="7886700" cy="585737"/>
          </a:xfrm>
        </p:spPr>
        <p:txBody>
          <a:bodyPr/>
          <a:lstStyle/>
          <a:p>
            <a:endParaRPr lang="pl-PL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Kontenery dekontaminacyjne - wynajem</a:t>
            </a:r>
          </a:p>
        </p:txBody>
      </p:sp>
    </p:spTree>
    <p:extLst>
      <p:ext uri="{BB962C8B-B14F-4D97-AF65-F5344CB8AC3E}">
        <p14:creationId xmlns:p14="http://schemas.microsoft.com/office/powerpoint/2010/main" val="1266669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7485063" y="369888"/>
            <a:ext cx="320675" cy="279400"/>
          </a:xfrm>
          <a:custGeom>
            <a:avLst/>
            <a:gdLst>
              <a:gd name="T0" fmla="*/ 32 w 605"/>
              <a:gd name="T1" fmla="*/ 526 h 528"/>
              <a:gd name="T2" fmla="*/ 12 w 605"/>
              <a:gd name="T3" fmla="*/ 513 h 528"/>
              <a:gd name="T4" fmla="*/ 2 w 605"/>
              <a:gd name="T5" fmla="*/ 496 h 528"/>
              <a:gd name="T6" fmla="*/ 1 w 605"/>
              <a:gd name="T7" fmla="*/ 467 h 528"/>
              <a:gd name="T8" fmla="*/ 15 w 605"/>
              <a:gd name="T9" fmla="*/ 442 h 528"/>
              <a:gd name="T10" fmla="*/ 47 w 605"/>
              <a:gd name="T11" fmla="*/ 415 h 528"/>
              <a:gd name="T12" fmla="*/ 105 w 605"/>
              <a:gd name="T13" fmla="*/ 387 h 528"/>
              <a:gd name="T14" fmla="*/ 110 w 605"/>
              <a:gd name="T15" fmla="*/ 380 h 528"/>
              <a:gd name="T16" fmla="*/ 113 w 605"/>
              <a:gd name="T17" fmla="*/ 352 h 528"/>
              <a:gd name="T18" fmla="*/ 112 w 605"/>
              <a:gd name="T19" fmla="*/ 313 h 528"/>
              <a:gd name="T20" fmla="*/ 110 w 605"/>
              <a:gd name="T21" fmla="*/ 239 h 528"/>
              <a:gd name="T22" fmla="*/ 107 w 605"/>
              <a:gd name="T23" fmla="*/ 170 h 528"/>
              <a:gd name="T24" fmla="*/ 106 w 605"/>
              <a:gd name="T25" fmla="*/ 118 h 528"/>
              <a:gd name="T26" fmla="*/ 106 w 605"/>
              <a:gd name="T27" fmla="*/ 69 h 528"/>
              <a:gd name="T28" fmla="*/ 114 w 605"/>
              <a:gd name="T29" fmla="*/ 45 h 528"/>
              <a:gd name="T30" fmla="*/ 134 w 605"/>
              <a:gd name="T31" fmla="*/ 23 h 528"/>
              <a:gd name="T32" fmla="*/ 165 w 605"/>
              <a:gd name="T33" fmla="*/ 7 h 528"/>
              <a:gd name="T34" fmla="*/ 204 w 605"/>
              <a:gd name="T35" fmla="*/ 1 h 528"/>
              <a:gd name="T36" fmla="*/ 216 w 605"/>
              <a:gd name="T37" fmla="*/ 1 h 528"/>
              <a:gd name="T38" fmla="*/ 234 w 605"/>
              <a:gd name="T39" fmla="*/ 5 h 528"/>
              <a:gd name="T40" fmla="*/ 249 w 605"/>
              <a:gd name="T41" fmla="*/ 14 h 528"/>
              <a:gd name="T42" fmla="*/ 262 w 605"/>
              <a:gd name="T43" fmla="*/ 28 h 528"/>
              <a:gd name="T44" fmla="*/ 277 w 605"/>
              <a:gd name="T45" fmla="*/ 16 h 528"/>
              <a:gd name="T46" fmla="*/ 297 w 605"/>
              <a:gd name="T47" fmla="*/ 9 h 528"/>
              <a:gd name="T48" fmla="*/ 316 w 605"/>
              <a:gd name="T49" fmla="*/ 6 h 528"/>
              <a:gd name="T50" fmla="*/ 342 w 605"/>
              <a:gd name="T51" fmla="*/ 7 h 528"/>
              <a:gd name="T52" fmla="*/ 369 w 605"/>
              <a:gd name="T53" fmla="*/ 15 h 528"/>
              <a:gd name="T54" fmla="*/ 390 w 605"/>
              <a:gd name="T55" fmla="*/ 29 h 528"/>
              <a:gd name="T56" fmla="*/ 403 w 605"/>
              <a:gd name="T57" fmla="*/ 33 h 528"/>
              <a:gd name="T58" fmla="*/ 420 w 605"/>
              <a:gd name="T59" fmla="*/ 22 h 528"/>
              <a:gd name="T60" fmla="*/ 439 w 605"/>
              <a:gd name="T61" fmla="*/ 17 h 528"/>
              <a:gd name="T62" fmla="*/ 467 w 605"/>
              <a:gd name="T63" fmla="*/ 17 h 528"/>
              <a:gd name="T64" fmla="*/ 495 w 605"/>
              <a:gd name="T65" fmla="*/ 23 h 528"/>
              <a:gd name="T66" fmla="*/ 515 w 605"/>
              <a:gd name="T67" fmla="*/ 31 h 528"/>
              <a:gd name="T68" fmla="*/ 534 w 605"/>
              <a:gd name="T69" fmla="*/ 53 h 528"/>
              <a:gd name="T70" fmla="*/ 542 w 605"/>
              <a:gd name="T71" fmla="*/ 87 h 528"/>
              <a:gd name="T72" fmla="*/ 541 w 605"/>
              <a:gd name="T73" fmla="*/ 141 h 528"/>
              <a:gd name="T74" fmla="*/ 530 w 605"/>
              <a:gd name="T75" fmla="*/ 225 h 528"/>
              <a:gd name="T76" fmla="*/ 524 w 605"/>
              <a:gd name="T77" fmla="*/ 269 h 528"/>
              <a:gd name="T78" fmla="*/ 519 w 605"/>
              <a:gd name="T79" fmla="*/ 314 h 528"/>
              <a:gd name="T80" fmla="*/ 512 w 605"/>
              <a:gd name="T81" fmla="*/ 361 h 528"/>
              <a:gd name="T82" fmla="*/ 517 w 605"/>
              <a:gd name="T83" fmla="*/ 375 h 528"/>
              <a:gd name="T84" fmla="*/ 537 w 605"/>
              <a:gd name="T85" fmla="*/ 382 h 528"/>
              <a:gd name="T86" fmla="*/ 568 w 605"/>
              <a:gd name="T87" fmla="*/ 399 h 528"/>
              <a:gd name="T88" fmla="*/ 589 w 605"/>
              <a:gd name="T89" fmla="*/ 418 h 528"/>
              <a:gd name="T90" fmla="*/ 601 w 605"/>
              <a:gd name="T91" fmla="*/ 439 h 528"/>
              <a:gd name="T92" fmla="*/ 605 w 605"/>
              <a:gd name="T93" fmla="*/ 467 h 528"/>
              <a:gd name="T94" fmla="*/ 596 w 605"/>
              <a:gd name="T95" fmla="*/ 495 h 528"/>
              <a:gd name="T96" fmla="*/ 581 w 605"/>
              <a:gd name="T97" fmla="*/ 509 h 528"/>
              <a:gd name="T98" fmla="*/ 565 w 605"/>
              <a:gd name="T99" fmla="*/ 516 h 528"/>
              <a:gd name="T100" fmla="*/ 545 w 605"/>
              <a:gd name="T101" fmla="*/ 518 h 528"/>
              <a:gd name="T102" fmla="*/ 505 w 605"/>
              <a:gd name="T103" fmla="*/ 511 h 528"/>
              <a:gd name="T104" fmla="*/ 451 w 605"/>
              <a:gd name="T105" fmla="*/ 491 h 528"/>
              <a:gd name="T106" fmla="*/ 397 w 605"/>
              <a:gd name="T107" fmla="*/ 477 h 528"/>
              <a:gd name="T108" fmla="*/ 350 w 605"/>
              <a:gd name="T109" fmla="*/ 471 h 528"/>
              <a:gd name="T110" fmla="*/ 304 w 605"/>
              <a:gd name="T111" fmla="*/ 471 h 528"/>
              <a:gd name="T112" fmla="*/ 258 w 605"/>
              <a:gd name="T113" fmla="*/ 474 h 528"/>
              <a:gd name="T114" fmla="*/ 205 w 605"/>
              <a:gd name="T115" fmla="*/ 483 h 528"/>
              <a:gd name="T116" fmla="*/ 162 w 605"/>
              <a:gd name="T117" fmla="*/ 495 h 528"/>
              <a:gd name="T118" fmla="*/ 111 w 605"/>
              <a:gd name="T119" fmla="*/ 514 h 528"/>
              <a:gd name="T120" fmla="*/ 68 w 605"/>
              <a:gd name="T121" fmla="*/ 527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5" h="528">
                <a:moveTo>
                  <a:pt x="51" y="528"/>
                </a:moveTo>
                <a:lnTo>
                  <a:pt x="41" y="528"/>
                </a:lnTo>
                <a:lnTo>
                  <a:pt x="32" y="526"/>
                </a:lnTo>
                <a:lnTo>
                  <a:pt x="24" y="523"/>
                </a:lnTo>
                <a:lnTo>
                  <a:pt x="17" y="518"/>
                </a:lnTo>
                <a:lnTo>
                  <a:pt x="12" y="513"/>
                </a:lnTo>
                <a:lnTo>
                  <a:pt x="7" y="508"/>
                </a:lnTo>
                <a:lnTo>
                  <a:pt x="4" y="501"/>
                </a:lnTo>
                <a:lnTo>
                  <a:pt x="2" y="496"/>
                </a:lnTo>
                <a:lnTo>
                  <a:pt x="0" y="485"/>
                </a:lnTo>
                <a:lnTo>
                  <a:pt x="0" y="475"/>
                </a:lnTo>
                <a:lnTo>
                  <a:pt x="1" y="467"/>
                </a:lnTo>
                <a:lnTo>
                  <a:pt x="4" y="458"/>
                </a:lnTo>
                <a:lnTo>
                  <a:pt x="8" y="449"/>
                </a:lnTo>
                <a:lnTo>
                  <a:pt x="15" y="442"/>
                </a:lnTo>
                <a:lnTo>
                  <a:pt x="21" y="434"/>
                </a:lnTo>
                <a:lnTo>
                  <a:pt x="30" y="428"/>
                </a:lnTo>
                <a:lnTo>
                  <a:pt x="47" y="415"/>
                </a:lnTo>
                <a:lnTo>
                  <a:pt x="67" y="404"/>
                </a:lnTo>
                <a:lnTo>
                  <a:pt x="86" y="394"/>
                </a:lnTo>
                <a:lnTo>
                  <a:pt x="105" y="387"/>
                </a:lnTo>
                <a:lnTo>
                  <a:pt x="107" y="386"/>
                </a:lnTo>
                <a:lnTo>
                  <a:pt x="109" y="383"/>
                </a:lnTo>
                <a:lnTo>
                  <a:pt x="110" y="380"/>
                </a:lnTo>
                <a:lnTo>
                  <a:pt x="111" y="375"/>
                </a:lnTo>
                <a:lnTo>
                  <a:pt x="112" y="368"/>
                </a:lnTo>
                <a:lnTo>
                  <a:pt x="113" y="352"/>
                </a:lnTo>
                <a:lnTo>
                  <a:pt x="112" y="330"/>
                </a:lnTo>
                <a:lnTo>
                  <a:pt x="112" y="322"/>
                </a:lnTo>
                <a:lnTo>
                  <a:pt x="112" y="313"/>
                </a:lnTo>
                <a:lnTo>
                  <a:pt x="112" y="289"/>
                </a:lnTo>
                <a:lnTo>
                  <a:pt x="111" y="265"/>
                </a:lnTo>
                <a:lnTo>
                  <a:pt x="110" y="239"/>
                </a:lnTo>
                <a:lnTo>
                  <a:pt x="109" y="212"/>
                </a:lnTo>
                <a:lnTo>
                  <a:pt x="108" y="190"/>
                </a:lnTo>
                <a:lnTo>
                  <a:pt x="107" y="170"/>
                </a:lnTo>
                <a:lnTo>
                  <a:pt x="107" y="150"/>
                </a:lnTo>
                <a:lnTo>
                  <a:pt x="106" y="133"/>
                </a:lnTo>
                <a:lnTo>
                  <a:pt x="106" y="118"/>
                </a:lnTo>
                <a:lnTo>
                  <a:pt x="105" y="105"/>
                </a:lnTo>
                <a:lnTo>
                  <a:pt x="105" y="86"/>
                </a:lnTo>
                <a:lnTo>
                  <a:pt x="106" y="69"/>
                </a:lnTo>
                <a:lnTo>
                  <a:pt x="108" y="61"/>
                </a:lnTo>
                <a:lnTo>
                  <a:pt x="110" y="53"/>
                </a:lnTo>
                <a:lnTo>
                  <a:pt x="114" y="45"/>
                </a:lnTo>
                <a:lnTo>
                  <a:pt x="120" y="37"/>
                </a:lnTo>
                <a:lnTo>
                  <a:pt x="126" y="29"/>
                </a:lnTo>
                <a:lnTo>
                  <a:pt x="134" y="23"/>
                </a:lnTo>
                <a:lnTo>
                  <a:pt x="143" y="17"/>
                </a:lnTo>
                <a:lnTo>
                  <a:pt x="154" y="12"/>
                </a:lnTo>
                <a:lnTo>
                  <a:pt x="165" y="7"/>
                </a:lnTo>
                <a:lnTo>
                  <a:pt x="177" y="4"/>
                </a:lnTo>
                <a:lnTo>
                  <a:pt x="190" y="2"/>
                </a:lnTo>
                <a:lnTo>
                  <a:pt x="204" y="1"/>
                </a:lnTo>
                <a:lnTo>
                  <a:pt x="206" y="1"/>
                </a:lnTo>
                <a:lnTo>
                  <a:pt x="208" y="0"/>
                </a:lnTo>
                <a:lnTo>
                  <a:pt x="216" y="1"/>
                </a:lnTo>
                <a:lnTo>
                  <a:pt x="222" y="2"/>
                </a:lnTo>
                <a:lnTo>
                  <a:pt x="228" y="3"/>
                </a:lnTo>
                <a:lnTo>
                  <a:pt x="234" y="5"/>
                </a:lnTo>
                <a:lnTo>
                  <a:pt x="240" y="7"/>
                </a:lnTo>
                <a:lnTo>
                  <a:pt x="245" y="11"/>
                </a:lnTo>
                <a:lnTo>
                  <a:pt x="249" y="14"/>
                </a:lnTo>
                <a:lnTo>
                  <a:pt x="254" y="18"/>
                </a:lnTo>
                <a:lnTo>
                  <a:pt x="258" y="23"/>
                </a:lnTo>
                <a:lnTo>
                  <a:pt x="262" y="28"/>
                </a:lnTo>
                <a:lnTo>
                  <a:pt x="267" y="24"/>
                </a:lnTo>
                <a:lnTo>
                  <a:pt x="272" y="19"/>
                </a:lnTo>
                <a:lnTo>
                  <a:pt x="277" y="16"/>
                </a:lnTo>
                <a:lnTo>
                  <a:pt x="284" y="13"/>
                </a:lnTo>
                <a:lnTo>
                  <a:pt x="289" y="10"/>
                </a:lnTo>
                <a:lnTo>
                  <a:pt x="297" y="9"/>
                </a:lnTo>
                <a:lnTo>
                  <a:pt x="303" y="6"/>
                </a:lnTo>
                <a:lnTo>
                  <a:pt x="311" y="6"/>
                </a:lnTo>
                <a:lnTo>
                  <a:pt x="316" y="6"/>
                </a:lnTo>
                <a:lnTo>
                  <a:pt x="321" y="6"/>
                </a:lnTo>
                <a:lnTo>
                  <a:pt x="331" y="6"/>
                </a:lnTo>
                <a:lnTo>
                  <a:pt x="342" y="7"/>
                </a:lnTo>
                <a:lnTo>
                  <a:pt x="352" y="10"/>
                </a:lnTo>
                <a:lnTo>
                  <a:pt x="360" y="12"/>
                </a:lnTo>
                <a:lnTo>
                  <a:pt x="369" y="15"/>
                </a:lnTo>
                <a:lnTo>
                  <a:pt x="377" y="19"/>
                </a:lnTo>
                <a:lnTo>
                  <a:pt x="383" y="24"/>
                </a:lnTo>
                <a:lnTo>
                  <a:pt x="390" y="29"/>
                </a:lnTo>
                <a:lnTo>
                  <a:pt x="394" y="34"/>
                </a:lnTo>
                <a:lnTo>
                  <a:pt x="397" y="40"/>
                </a:lnTo>
                <a:lnTo>
                  <a:pt x="403" y="33"/>
                </a:lnTo>
                <a:lnTo>
                  <a:pt x="409" y="28"/>
                </a:lnTo>
                <a:lnTo>
                  <a:pt x="414" y="25"/>
                </a:lnTo>
                <a:lnTo>
                  <a:pt x="420" y="22"/>
                </a:lnTo>
                <a:lnTo>
                  <a:pt x="430" y="18"/>
                </a:lnTo>
                <a:lnTo>
                  <a:pt x="437" y="17"/>
                </a:lnTo>
                <a:lnTo>
                  <a:pt x="439" y="17"/>
                </a:lnTo>
                <a:lnTo>
                  <a:pt x="446" y="17"/>
                </a:lnTo>
                <a:lnTo>
                  <a:pt x="456" y="17"/>
                </a:lnTo>
                <a:lnTo>
                  <a:pt x="467" y="17"/>
                </a:lnTo>
                <a:lnTo>
                  <a:pt x="477" y="18"/>
                </a:lnTo>
                <a:lnTo>
                  <a:pt x="487" y="20"/>
                </a:lnTo>
                <a:lnTo>
                  <a:pt x="495" y="23"/>
                </a:lnTo>
                <a:lnTo>
                  <a:pt x="503" y="25"/>
                </a:lnTo>
                <a:lnTo>
                  <a:pt x="510" y="28"/>
                </a:lnTo>
                <a:lnTo>
                  <a:pt x="515" y="31"/>
                </a:lnTo>
                <a:lnTo>
                  <a:pt x="520" y="36"/>
                </a:lnTo>
                <a:lnTo>
                  <a:pt x="529" y="44"/>
                </a:lnTo>
                <a:lnTo>
                  <a:pt x="534" y="53"/>
                </a:lnTo>
                <a:lnTo>
                  <a:pt x="538" y="61"/>
                </a:lnTo>
                <a:lnTo>
                  <a:pt x="540" y="69"/>
                </a:lnTo>
                <a:lnTo>
                  <a:pt x="542" y="87"/>
                </a:lnTo>
                <a:lnTo>
                  <a:pt x="542" y="106"/>
                </a:lnTo>
                <a:lnTo>
                  <a:pt x="542" y="123"/>
                </a:lnTo>
                <a:lnTo>
                  <a:pt x="541" y="141"/>
                </a:lnTo>
                <a:lnTo>
                  <a:pt x="538" y="176"/>
                </a:lnTo>
                <a:lnTo>
                  <a:pt x="532" y="208"/>
                </a:lnTo>
                <a:lnTo>
                  <a:pt x="530" y="225"/>
                </a:lnTo>
                <a:lnTo>
                  <a:pt x="527" y="242"/>
                </a:lnTo>
                <a:lnTo>
                  <a:pt x="526" y="256"/>
                </a:lnTo>
                <a:lnTo>
                  <a:pt x="524" y="269"/>
                </a:lnTo>
                <a:lnTo>
                  <a:pt x="522" y="281"/>
                </a:lnTo>
                <a:lnTo>
                  <a:pt x="521" y="297"/>
                </a:lnTo>
                <a:lnTo>
                  <a:pt x="519" y="314"/>
                </a:lnTo>
                <a:lnTo>
                  <a:pt x="516" y="335"/>
                </a:lnTo>
                <a:lnTo>
                  <a:pt x="512" y="359"/>
                </a:lnTo>
                <a:lnTo>
                  <a:pt x="512" y="361"/>
                </a:lnTo>
                <a:lnTo>
                  <a:pt x="511" y="366"/>
                </a:lnTo>
                <a:lnTo>
                  <a:pt x="510" y="370"/>
                </a:lnTo>
                <a:lnTo>
                  <a:pt x="517" y="375"/>
                </a:lnTo>
                <a:lnTo>
                  <a:pt x="530" y="380"/>
                </a:lnTo>
                <a:lnTo>
                  <a:pt x="533" y="381"/>
                </a:lnTo>
                <a:lnTo>
                  <a:pt x="537" y="382"/>
                </a:lnTo>
                <a:lnTo>
                  <a:pt x="545" y="387"/>
                </a:lnTo>
                <a:lnTo>
                  <a:pt x="556" y="391"/>
                </a:lnTo>
                <a:lnTo>
                  <a:pt x="568" y="399"/>
                </a:lnTo>
                <a:lnTo>
                  <a:pt x="580" y="407"/>
                </a:lnTo>
                <a:lnTo>
                  <a:pt x="585" y="411"/>
                </a:lnTo>
                <a:lnTo>
                  <a:pt x="589" y="418"/>
                </a:lnTo>
                <a:lnTo>
                  <a:pt x="595" y="424"/>
                </a:lnTo>
                <a:lnTo>
                  <a:pt x="598" y="431"/>
                </a:lnTo>
                <a:lnTo>
                  <a:pt x="601" y="439"/>
                </a:lnTo>
                <a:lnTo>
                  <a:pt x="603" y="447"/>
                </a:lnTo>
                <a:lnTo>
                  <a:pt x="605" y="457"/>
                </a:lnTo>
                <a:lnTo>
                  <a:pt x="605" y="467"/>
                </a:lnTo>
                <a:lnTo>
                  <a:pt x="603" y="476"/>
                </a:lnTo>
                <a:lnTo>
                  <a:pt x="600" y="485"/>
                </a:lnTo>
                <a:lnTo>
                  <a:pt x="596" y="495"/>
                </a:lnTo>
                <a:lnTo>
                  <a:pt x="589" y="502"/>
                </a:lnTo>
                <a:lnTo>
                  <a:pt x="585" y="505"/>
                </a:lnTo>
                <a:lnTo>
                  <a:pt x="581" y="509"/>
                </a:lnTo>
                <a:lnTo>
                  <a:pt x="575" y="512"/>
                </a:lnTo>
                <a:lnTo>
                  <a:pt x="571" y="514"/>
                </a:lnTo>
                <a:lnTo>
                  <a:pt x="565" y="516"/>
                </a:lnTo>
                <a:lnTo>
                  <a:pt x="558" y="517"/>
                </a:lnTo>
                <a:lnTo>
                  <a:pt x="552" y="518"/>
                </a:lnTo>
                <a:lnTo>
                  <a:pt x="545" y="518"/>
                </a:lnTo>
                <a:lnTo>
                  <a:pt x="531" y="517"/>
                </a:lnTo>
                <a:lnTo>
                  <a:pt x="518" y="515"/>
                </a:lnTo>
                <a:lnTo>
                  <a:pt x="505" y="511"/>
                </a:lnTo>
                <a:lnTo>
                  <a:pt x="495" y="508"/>
                </a:lnTo>
                <a:lnTo>
                  <a:pt x="473" y="498"/>
                </a:lnTo>
                <a:lnTo>
                  <a:pt x="451" y="491"/>
                </a:lnTo>
                <a:lnTo>
                  <a:pt x="429" y="485"/>
                </a:lnTo>
                <a:lnTo>
                  <a:pt x="402" y="478"/>
                </a:lnTo>
                <a:lnTo>
                  <a:pt x="397" y="477"/>
                </a:lnTo>
                <a:lnTo>
                  <a:pt x="380" y="474"/>
                </a:lnTo>
                <a:lnTo>
                  <a:pt x="364" y="472"/>
                </a:lnTo>
                <a:lnTo>
                  <a:pt x="350" y="471"/>
                </a:lnTo>
                <a:lnTo>
                  <a:pt x="337" y="471"/>
                </a:lnTo>
                <a:lnTo>
                  <a:pt x="321" y="471"/>
                </a:lnTo>
                <a:lnTo>
                  <a:pt x="304" y="471"/>
                </a:lnTo>
                <a:lnTo>
                  <a:pt x="289" y="472"/>
                </a:lnTo>
                <a:lnTo>
                  <a:pt x="273" y="473"/>
                </a:lnTo>
                <a:lnTo>
                  <a:pt x="258" y="474"/>
                </a:lnTo>
                <a:lnTo>
                  <a:pt x="244" y="475"/>
                </a:lnTo>
                <a:lnTo>
                  <a:pt x="230" y="477"/>
                </a:lnTo>
                <a:lnTo>
                  <a:pt x="205" y="483"/>
                </a:lnTo>
                <a:lnTo>
                  <a:pt x="180" y="489"/>
                </a:lnTo>
                <a:lnTo>
                  <a:pt x="171" y="491"/>
                </a:lnTo>
                <a:lnTo>
                  <a:pt x="162" y="495"/>
                </a:lnTo>
                <a:lnTo>
                  <a:pt x="150" y="499"/>
                </a:lnTo>
                <a:lnTo>
                  <a:pt x="137" y="504"/>
                </a:lnTo>
                <a:lnTo>
                  <a:pt x="111" y="514"/>
                </a:lnTo>
                <a:lnTo>
                  <a:pt x="87" y="522"/>
                </a:lnTo>
                <a:lnTo>
                  <a:pt x="78" y="525"/>
                </a:lnTo>
                <a:lnTo>
                  <a:pt x="68" y="527"/>
                </a:lnTo>
                <a:lnTo>
                  <a:pt x="59" y="528"/>
                </a:lnTo>
                <a:lnTo>
                  <a:pt x="51" y="5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8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D2C4E94-55B7-4E85-ABE9-89B90DDFF489}"/>
              </a:ext>
            </a:extLst>
          </p:cNvPr>
          <p:cNvSpPr txBox="1"/>
          <p:nvPr/>
        </p:nvSpPr>
        <p:spPr>
          <a:xfrm>
            <a:off x="658880" y="1209819"/>
            <a:ext cx="8175570" cy="4425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pl-PL" sz="1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Koszty pośrednie projektu </a:t>
            </a:r>
            <a: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 wysokości </a:t>
            </a:r>
            <a:r>
              <a:rPr kumimoji="0" lang="pl-PL" sz="1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4 030 143,53 zł </a:t>
            </a:r>
            <a: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stanowiły 10% wartości </a:t>
            </a:r>
            <a:r>
              <a:rPr kumimoji="0" lang="pl-PL" sz="1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wydatków bezpośrednich (40 301 435,30 zł)</a:t>
            </a:r>
            <a: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Rozliczane one były wyłącznie przez Partnerów Projektu </a:t>
            </a:r>
            <a:b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przeznaczono je na pokrycie </a:t>
            </a:r>
            <a: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kosztów związanych z obsługą projektu.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Wydatki bezpośrednie 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bieżące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wysokości 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37 563 960,59 zł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zostały przeznaczone na: </a:t>
            </a:r>
            <a: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dodatki specjalne;</a:t>
            </a:r>
            <a:r>
              <a:rPr lang="pl-PL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usługi w zakresie dezynfekcji i dekontaminacji oraz wsparcia logistycznego;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szkolenia; 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koszty utylizacji odpadów medycznych i </a:t>
            </a:r>
            <a:r>
              <a:rPr lang="pl-PL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wysokozakaźnych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Pozostałą część wydatków bezpośrednich stanowiły wydatki inwestycyjne w wysokości 2 737 474,71 zł, które zostały przeznaczone na zakupy środków trwałych oraz wydatek w ramach cross-</a:t>
            </a:r>
            <a:r>
              <a:rPr lang="pl-PL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financingu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pl-PL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Grupa docelowa: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racownicy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Stacji Pogotowia Ratunkowego i Transportu Sanitarnego oraz pracownicy podwykonawców zajmujący się ratownictwem medycznym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tj.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3 208 uczestników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Łączna wartość wydatków kwalifikowalnych: 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44 331 578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,83 zł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(wydatki bezpośrednie i koszty pośrednie).</a:t>
            </a: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Łączna liczba dokumentów księgowych: 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14 777.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D9120C-CBFC-490E-B0BA-58B0BDF0E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671" y="202538"/>
            <a:ext cx="576121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427788"/>
            <a:ext cx="9144000" cy="431800"/>
          </a:xfrm>
          <a:prstGeom prst="rect">
            <a:avLst/>
          </a:prstGeom>
          <a:solidFill>
            <a:srgbClr val="C51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7856538" y="368300"/>
            <a:ext cx="254000" cy="282575"/>
          </a:xfrm>
          <a:custGeom>
            <a:avLst/>
            <a:gdLst>
              <a:gd name="T0" fmla="*/ 241 w 480"/>
              <a:gd name="T1" fmla="*/ 534 h 535"/>
              <a:gd name="T2" fmla="*/ 221 w 480"/>
              <a:gd name="T3" fmla="*/ 532 h 535"/>
              <a:gd name="T4" fmla="*/ 197 w 480"/>
              <a:gd name="T5" fmla="*/ 526 h 535"/>
              <a:gd name="T6" fmla="*/ 173 w 480"/>
              <a:gd name="T7" fmla="*/ 516 h 535"/>
              <a:gd name="T8" fmla="*/ 146 w 480"/>
              <a:gd name="T9" fmla="*/ 501 h 535"/>
              <a:gd name="T10" fmla="*/ 119 w 480"/>
              <a:gd name="T11" fmla="*/ 480 h 535"/>
              <a:gd name="T12" fmla="*/ 94 w 480"/>
              <a:gd name="T13" fmla="*/ 455 h 535"/>
              <a:gd name="T14" fmla="*/ 70 w 480"/>
              <a:gd name="T15" fmla="*/ 423 h 535"/>
              <a:gd name="T16" fmla="*/ 49 w 480"/>
              <a:gd name="T17" fmla="*/ 387 h 535"/>
              <a:gd name="T18" fmla="*/ 34 w 480"/>
              <a:gd name="T19" fmla="*/ 353 h 535"/>
              <a:gd name="T20" fmla="*/ 17 w 480"/>
              <a:gd name="T21" fmla="*/ 306 h 535"/>
              <a:gd name="T22" fmla="*/ 5 w 480"/>
              <a:gd name="T23" fmla="*/ 253 h 535"/>
              <a:gd name="T24" fmla="*/ 0 w 480"/>
              <a:gd name="T25" fmla="*/ 213 h 535"/>
              <a:gd name="T26" fmla="*/ 0 w 480"/>
              <a:gd name="T27" fmla="*/ 188 h 535"/>
              <a:gd name="T28" fmla="*/ 3 w 480"/>
              <a:gd name="T29" fmla="*/ 168 h 535"/>
              <a:gd name="T30" fmla="*/ 8 w 480"/>
              <a:gd name="T31" fmla="*/ 152 h 535"/>
              <a:gd name="T32" fmla="*/ 17 w 480"/>
              <a:gd name="T33" fmla="*/ 138 h 535"/>
              <a:gd name="T34" fmla="*/ 29 w 480"/>
              <a:gd name="T35" fmla="*/ 127 h 535"/>
              <a:gd name="T36" fmla="*/ 42 w 480"/>
              <a:gd name="T37" fmla="*/ 117 h 535"/>
              <a:gd name="T38" fmla="*/ 67 w 480"/>
              <a:gd name="T39" fmla="*/ 107 h 535"/>
              <a:gd name="T40" fmla="*/ 88 w 480"/>
              <a:gd name="T41" fmla="*/ 100 h 535"/>
              <a:gd name="T42" fmla="*/ 96 w 480"/>
              <a:gd name="T43" fmla="*/ 99 h 535"/>
              <a:gd name="T44" fmla="*/ 138 w 480"/>
              <a:gd name="T45" fmla="*/ 88 h 535"/>
              <a:gd name="T46" fmla="*/ 205 w 480"/>
              <a:gd name="T47" fmla="*/ 68 h 535"/>
              <a:gd name="T48" fmla="*/ 261 w 480"/>
              <a:gd name="T49" fmla="*/ 46 h 535"/>
              <a:gd name="T50" fmla="*/ 298 w 480"/>
              <a:gd name="T51" fmla="*/ 29 h 535"/>
              <a:gd name="T52" fmla="*/ 327 w 480"/>
              <a:gd name="T53" fmla="*/ 13 h 535"/>
              <a:gd name="T54" fmla="*/ 351 w 480"/>
              <a:gd name="T55" fmla="*/ 4 h 535"/>
              <a:gd name="T56" fmla="*/ 369 w 480"/>
              <a:gd name="T57" fmla="*/ 1 h 535"/>
              <a:gd name="T58" fmla="*/ 387 w 480"/>
              <a:gd name="T59" fmla="*/ 1 h 535"/>
              <a:gd name="T60" fmla="*/ 406 w 480"/>
              <a:gd name="T61" fmla="*/ 5 h 535"/>
              <a:gd name="T62" fmla="*/ 420 w 480"/>
              <a:gd name="T63" fmla="*/ 10 h 535"/>
              <a:gd name="T64" fmla="*/ 435 w 480"/>
              <a:gd name="T65" fmla="*/ 21 h 535"/>
              <a:gd name="T66" fmla="*/ 448 w 480"/>
              <a:gd name="T67" fmla="*/ 36 h 535"/>
              <a:gd name="T68" fmla="*/ 460 w 480"/>
              <a:gd name="T69" fmla="*/ 58 h 535"/>
              <a:gd name="T70" fmla="*/ 468 w 480"/>
              <a:gd name="T71" fmla="*/ 86 h 535"/>
              <a:gd name="T72" fmla="*/ 473 w 480"/>
              <a:gd name="T73" fmla="*/ 118 h 535"/>
              <a:gd name="T74" fmla="*/ 479 w 480"/>
              <a:gd name="T75" fmla="*/ 182 h 535"/>
              <a:gd name="T76" fmla="*/ 480 w 480"/>
              <a:gd name="T77" fmla="*/ 219 h 535"/>
              <a:gd name="T78" fmla="*/ 480 w 480"/>
              <a:gd name="T79" fmla="*/ 258 h 535"/>
              <a:gd name="T80" fmla="*/ 476 w 480"/>
              <a:gd name="T81" fmla="*/ 299 h 535"/>
              <a:gd name="T82" fmla="*/ 467 w 480"/>
              <a:gd name="T83" fmla="*/ 341 h 535"/>
              <a:gd name="T84" fmla="*/ 453 w 480"/>
              <a:gd name="T85" fmla="*/ 384 h 535"/>
              <a:gd name="T86" fmla="*/ 433 w 480"/>
              <a:gd name="T87" fmla="*/ 426 h 535"/>
              <a:gd name="T88" fmla="*/ 417 w 480"/>
              <a:gd name="T89" fmla="*/ 450 h 535"/>
              <a:gd name="T90" fmla="*/ 397 w 480"/>
              <a:gd name="T91" fmla="*/ 471 h 535"/>
              <a:gd name="T92" fmla="*/ 375 w 480"/>
              <a:gd name="T93" fmla="*/ 489 h 535"/>
              <a:gd name="T94" fmla="*/ 350 w 480"/>
              <a:gd name="T95" fmla="*/ 505 h 535"/>
              <a:gd name="T96" fmla="*/ 324 w 480"/>
              <a:gd name="T97" fmla="*/ 518 h 535"/>
              <a:gd name="T98" fmla="*/ 298 w 480"/>
              <a:gd name="T99" fmla="*/ 528 h 535"/>
              <a:gd name="T100" fmla="*/ 273 w 480"/>
              <a:gd name="T101" fmla="*/ 533 h 535"/>
              <a:gd name="T102" fmla="*/ 249 w 480"/>
              <a:gd name="T10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0" h="535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375400" y="349250"/>
            <a:ext cx="288925" cy="314325"/>
          </a:xfrm>
          <a:custGeom>
            <a:avLst/>
            <a:gdLst>
              <a:gd name="T0" fmla="*/ 23 w 545"/>
              <a:gd name="T1" fmla="*/ 587 h 594"/>
              <a:gd name="T2" fmla="*/ 5 w 545"/>
              <a:gd name="T3" fmla="*/ 565 h 594"/>
              <a:gd name="T4" fmla="*/ 0 w 545"/>
              <a:gd name="T5" fmla="*/ 542 h 594"/>
              <a:gd name="T6" fmla="*/ 9 w 545"/>
              <a:gd name="T7" fmla="*/ 520 h 594"/>
              <a:gd name="T8" fmla="*/ 44 w 545"/>
              <a:gd name="T9" fmla="*/ 485 h 594"/>
              <a:gd name="T10" fmla="*/ 90 w 545"/>
              <a:gd name="T11" fmla="*/ 459 h 594"/>
              <a:gd name="T12" fmla="*/ 178 w 545"/>
              <a:gd name="T13" fmla="*/ 430 h 594"/>
              <a:gd name="T14" fmla="*/ 192 w 545"/>
              <a:gd name="T15" fmla="*/ 375 h 594"/>
              <a:gd name="T16" fmla="*/ 159 w 545"/>
              <a:gd name="T17" fmla="*/ 291 h 594"/>
              <a:gd name="T18" fmla="*/ 88 w 545"/>
              <a:gd name="T19" fmla="*/ 191 h 594"/>
              <a:gd name="T20" fmla="*/ 54 w 545"/>
              <a:gd name="T21" fmla="*/ 135 h 594"/>
              <a:gd name="T22" fmla="*/ 32 w 545"/>
              <a:gd name="T23" fmla="*/ 79 h 594"/>
              <a:gd name="T24" fmla="*/ 36 w 545"/>
              <a:gd name="T25" fmla="*/ 34 h 594"/>
              <a:gd name="T26" fmla="*/ 66 w 545"/>
              <a:gd name="T27" fmla="*/ 4 h 594"/>
              <a:gd name="T28" fmla="*/ 104 w 545"/>
              <a:gd name="T29" fmla="*/ 1 h 594"/>
              <a:gd name="T30" fmla="*/ 159 w 545"/>
              <a:gd name="T31" fmla="*/ 26 h 594"/>
              <a:gd name="T32" fmla="*/ 234 w 545"/>
              <a:gd name="T33" fmla="*/ 83 h 594"/>
              <a:gd name="T34" fmla="*/ 261 w 545"/>
              <a:gd name="T35" fmla="*/ 120 h 594"/>
              <a:gd name="T36" fmla="*/ 273 w 545"/>
              <a:gd name="T37" fmla="*/ 161 h 594"/>
              <a:gd name="T38" fmla="*/ 309 w 545"/>
              <a:gd name="T39" fmla="*/ 99 h 594"/>
              <a:gd name="T40" fmla="*/ 349 w 545"/>
              <a:gd name="T41" fmla="*/ 62 h 594"/>
              <a:gd name="T42" fmla="*/ 389 w 545"/>
              <a:gd name="T43" fmla="*/ 42 h 594"/>
              <a:gd name="T44" fmla="*/ 425 w 545"/>
              <a:gd name="T45" fmla="*/ 38 h 594"/>
              <a:gd name="T46" fmla="*/ 438 w 545"/>
              <a:gd name="T47" fmla="*/ 37 h 594"/>
              <a:gd name="T48" fmla="*/ 466 w 545"/>
              <a:gd name="T49" fmla="*/ 42 h 594"/>
              <a:gd name="T50" fmla="*/ 488 w 545"/>
              <a:gd name="T51" fmla="*/ 56 h 594"/>
              <a:gd name="T52" fmla="*/ 503 w 545"/>
              <a:gd name="T53" fmla="*/ 91 h 594"/>
              <a:gd name="T54" fmla="*/ 498 w 545"/>
              <a:gd name="T55" fmla="*/ 133 h 594"/>
              <a:gd name="T56" fmla="*/ 465 w 545"/>
              <a:gd name="T57" fmla="*/ 191 h 594"/>
              <a:gd name="T58" fmla="*/ 421 w 545"/>
              <a:gd name="T59" fmla="*/ 252 h 594"/>
              <a:gd name="T60" fmla="*/ 389 w 545"/>
              <a:gd name="T61" fmla="*/ 298 h 594"/>
              <a:gd name="T62" fmla="*/ 354 w 545"/>
              <a:gd name="T63" fmla="*/ 326 h 594"/>
              <a:gd name="T64" fmla="*/ 313 w 545"/>
              <a:gd name="T65" fmla="*/ 345 h 594"/>
              <a:gd name="T66" fmla="*/ 304 w 545"/>
              <a:gd name="T67" fmla="*/ 354 h 594"/>
              <a:gd name="T68" fmla="*/ 301 w 545"/>
              <a:gd name="T69" fmla="*/ 407 h 594"/>
              <a:gd name="T70" fmla="*/ 316 w 545"/>
              <a:gd name="T71" fmla="*/ 422 h 594"/>
              <a:gd name="T72" fmla="*/ 432 w 545"/>
              <a:gd name="T73" fmla="*/ 433 h 594"/>
              <a:gd name="T74" fmla="*/ 501 w 545"/>
              <a:gd name="T75" fmla="*/ 453 h 594"/>
              <a:gd name="T76" fmla="*/ 533 w 545"/>
              <a:gd name="T77" fmla="*/ 481 h 594"/>
              <a:gd name="T78" fmla="*/ 544 w 545"/>
              <a:gd name="T79" fmla="*/ 504 h 594"/>
              <a:gd name="T80" fmla="*/ 544 w 545"/>
              <a:gd name="T81" fmla="*/ 525 h 594"/>
              <a:gd name="T82" fmla="*/ 533 w 545"/>
              <a:gd name="T83" fmla="*/ 546 h 594"/>
              <a:gd name="T84" fmla="*/ 510 w 545"/>
              <a:gd name="T85" fmla="*/ 560 h 594"/>
              <a:gd name="T86" fmla="*/ 471 w 545"/>
              <a:gd name="T87" fmla="*/ 561 h 594"/>
              <a:gd name="T88" fmla="*/ 417 w 545"/>
              <a:gd name="T89" fmla="*/ 552 h 594"/>
              <a:gd name="T90" fmla="*/ 340 w 545"/>
              <a:gd name="T91" fmla="*/ 543 h 594"/>
              <a:gd name="T92" fmla="*/ 295 w 545"/>
              <a:gd name="T93" fmla="*/ 541 h 594"/>
              <a:gd name="T94" fmla="*/ 211 w 545"/>
              <a:gd name="T95" fmla="*/ 556 h 594"/>
              <a:gd name="T96" fmla="*/ 173 w 545"/>
              <a:gd name="T97" fmla="*/ 566 h 594"/>
              <a:gd name="T98" fmla="*/ 104 w 545"/>
              <a:gd name="T99" fmla="*/ 588 h 594"/>
              <a:gd name="T100" fmla="*/ 60 w 545"/>
              <a:gd name="T101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45" h="594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  <a:lnTo>
                  <a:pt x="56" y="5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6700838" y="381000"/>
            <a:ext cx="320675" cy="254000"/>
          </a:xfrm>
          <a:custGeom>
            <a:avLst/>
            <a:gdLst>
              <a:gd name="T0" fmla="*/ 144 w 606"/>
              <a:gd name="T1" fmla="*/ 475 h 479"/>
              <a:gd name="T2" fmla="*/ 123 w 606"/>
              <a:gd name="T3" fmla="*/ 461 h 479"/>
              <a:gd name="T4" fmla="*/ 110 w 606"/>
              <a:gd name="T5" fmla="*/ 432 h 479"/>
              <a:gd name="T6" fmla="*/ 116 w 606"/>
              <a:gd name="T7" fmla="*/ 401 h 479"/>
              <a:gd name="T8" fmla="*/ 130 w 606"/>
              <a:gd name="T9" fmla="*/ 384 h 479"/>
              <a:gd name="T10" fmla="*/ 137 w 606"/>
              <a:gd name="T11" fmla="*/ 369 h 479"/>
              <a:gd name="T12" fmla="*/ 107 w 606"/>
              <a:gd name="T13" fmla="*/ 344 h 479"/>
              <a:gd name="T14" fmla="*/ 86 w 606"/>
              <a:gd name="T15" fmla="*/ 318 h 479"/>
              <a:gd name="T16" fmla="*/ 69 w 606"/>
              <a:gd name="T17" fmla="*/ 264 h 479"/>
              <a:gd name="T18" fmla="*/ 65 w 606"/>
              <a:gd name="T19" fmla="*/ 212 h 479"/>
              <a:gd name="T20" fmla="*/ 58 w 606"/>
              <a:gd name="T21" fmla="*/ 159 h 479"/>
              <a:gd name="T22" fmla="*/ 50 w 606"/>
              <a:gd name="T23" fmla="*/ 139 h 479"/>
              <a:gd name="T24" fmla="*/ 17 w 606"/>
              <a:gd name="T25" fmla="*/ 121 h 479"/>
              <a:gd name="T26" fmla="*/ 2 w 606"/>
              <a:gd name="T27" fmla="*/ 98 h 479"/>
              <a:gd name="T28" fmla="*/ 4 w 606"/>
              <a:gd name="T29" fmla="*/ 68 h 479"/>
              <a:gd name="T30" fmla="*/ 37 w 606"/>
              <a:gd name="T31" fmla="*/ 31 h 479"/>
              <a:gd name="T32" fmla="*/ 95 w 606"/>
              <a:gd name="T33" fmla="*/ 3 h 479"/>
              <a:gd name="T34" fmla="*/ 150 w 606"/>
              <a:gd name="T35" fmla="*/ 2 h 479"/>
              <a:gd name="T36" fmla="*/ 178 w 606"/>
              <a:gd name="T37" fmla="*/ 12 h 479"/>
              <a:gd name="T38" fmla="*/ 199 w 606"/>
              <a:gd name="T39" fmla="*/ 30 h 479"/>
              <a:gd name="T40" fmla="*/ 228 w 606"/>
              <a:gd name="T41" fmla="*/ 78 h 479"/>
              <a:gd name="T42" fmla="*/ 256 w 606"/>
              <a:gd name="T43" fmla="*/ 135 h 479"/>
              <a:gd name="T44" fmla="*/ 281 w 606"/>
              <a:gd name="T45" fmla="*/ 173 h 479"/>
              <a:gd name="T46" fmla="*/ 307 w 606"/>
              <a:gd name="T47" fmla="*/ 179 h 479"/>
              <a:gd name="T48" fmla="*/ 334 w 606"/>
              <a:gd name="T49" fmla="*/ 177 h 479"/>
              <a:gd name="T50" fmla="*/ 371 w 606"/>
              <a:gd name="T51" fmla="*/ 152 h 479"/>
              <a:gd name="T52" fmla="*/ 408 w 606"/>
              <a:gd name="T53" fmla="*/ 124 h 479"/>
              <a:gd name="T54" fmla="*/ 455 w 606"/>
              <a:gd name="T55" fmla="*/ 97 h 479"/>
              <a:gd name="T56" fmla="*/ 487 w 606"/>
              <a:gd name="T57" fmla="*/ 78 h 479"/>
              <a:gd name="T58" fmla="*/ 510 w 606"/>
              <a:gd name="T59" fmla="*/ 63 h 479"/>
              <a:gd name="T60" fmla="*/ 530 w 606"/>
              <a:gd name="T61" fmla="*/ 59 h 479"/>
              <a:gd name="T62" fmla="*/ 551 w 606"/>
              <a:gd name="T63" fmla="*/ 62 h 479"/>
              <a:gd name="T64" fmla="*/ 578 w 606"/>
              <a:gd name="T65" fmla="*/ 87 h 479"/>
              <a:gd name="T66" fmla="*/ 598 w 606"/>
              <a:gd name="T67" fmla="*/ 115 h 479"/>
              <a:gd name="T68" fmla="*/ 606 w 606"/>
              <a:gd name="T69" fmla="*/ 145 h 479"/>
              <a:gd name="T70" fmla="*/ 598 w 606"/>
              <a:gd name="T71" fmla="*/ 168 h 479"/>
              <a:gd name="T72" fmla="*/ 572 w 606"/>
              <a:gd name="T73" fmla="*/ 193 h 479"/>
              <a:gd name="T74" fmla="*/ 533 w 606"/>
              <a:gd name="T75" fmla="*/ 222 h 479"/>
              <a:gd name="T76" fmla="*/ 479 w 606"/>
              <a:gd name="T77" fmla="*/ 277 h 479"/>
              <a:gd name="T78" fmla="*/ 455 w 606"/>
              <a:gd name="T79" fmla="*/ 310 h 479"/>
              <a:gd name="T80" fmla="*/ 409 w 606"/>
              <a:gd name="T81" fmla="*/ 368 h 479"/>
              <a:gd name="T82" fmla="*/ 401 w 606"/>
              <a:gd name="T83" fmla="*/ 398 h 479"/>
              <a:gd name="T84" fmla="*/ 407 w 606"/>
              <a:gd name="T85" fmla="*/ 428 h 479"/>
              <a:gd name="T86" fmla="*/ 400 w 606"/>
              <a:gd name="T87" fmla="*/ 450 h 479"/>
              <a:gd name="T88" fmla="*/ 377 w 606"/>
              <a:gd name="T89" fmla="*/ 471 h 479"/>
              <a:gd name="T90" fmla="*/ 350 w 606"/>
              <a:gd name="T91" fmla="*/ 476 h 479"/>
              <a:gd name="T92" fmla="*/ 311 w 606"/>
              <a:gd name="T93" fmla="*/ 471 h 479"/>
              <a:gd name="T94" fmla="*/ 261 w 606"/>
              <a:gd name="T95" fmla="*/ 467 h 479"/>
              <a:gd name="T96" fmla="*/ 205 w 606"/>
              <a:gd name="T97" fmla="*/ 474 h 479"/>
              <a:gd name="T98" fmla="*/ 169 w 606"/>
              <a:gd name="T99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6" h="479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191075" y="6553200"/>
            <a:ext cx="281957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lvl="1" algn="r">
              <a:spcBef>
                <a:spcPct val="50000"/>
              </a:spcBef>
            </a:pP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Warszawa, </a:t>
            </a:r>
            <a:r>
              <a:rPr lang="pl-PL" altLang="pl-PL" sz="1200" dirty="0">
                <a:solidFill>
                  <a:srgbClr val="FFFFFF"/>
                </a:solidFill>
                <a:latin typeface="Arial" panose="020B0604020202020204" pitchFamily="34" charset="0"/>
              </a:rPr>
              <a:t>sierpień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2021 r</a:t>
            </a:r>
            <a:r>
              <a:rPr lang="pl-PL" altLang="pl-PL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52400" y="6507163"/>
            <a:ext cx="83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A986CAF-F60A-4D17-9F04-572C45D4CB94}" type="slidenum"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</a:pPr>
              <a:t>9</a:t>
            </a:fld>
            <a:endParaRPr lang="pl-PL" altLang="pl-PL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DB5980-4E82-4A88-AE1F-C6708B06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85" y="760413"/>
            <a:ext cx="8229815" cy="479782"/>
          </a:xfrm>
        </p:spPr>
        <p:txBody>
          <a:bodyPr/>
          <a:lstStyle/>
          <a:p>
            <a:pPr marL="0" indent="0" algn="ctr">
              <a:buNone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Zakupy w ramach projektu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D76A28F-BD16-4B66-85DF-A78E2552275B}"/>
              </a:ext>
            </a:extLst>
          </p:cNvPr>
          <p:cNvSpPr txBox="1"/>
          <p:nvPr/>
        </p:nvSpPr>
        <p:spPr>
          <a:xfrm>
            <a:off x="674176" y="1139125"/>
            <a:ext cx="7981627" cy="5471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Całkowita wartość wydatków ze środków inwestycyjnych w 2021 r. to 2 737 474 71 zł, co stanowi 6,79% wartości wydatków bezpośrednich.  </a:t>
            </a:r>
          </a:p>
          <a:p>
            <a:pPr algn="just">
              <a:lnSpc>
                <a:spcPct val="150000"/>
              </a:lnSpc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 środków inwestycyjnych zakupiono:</a:t>
            </a:r>
            <a:endParaRPr lang="pl-PL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zamgławiacze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elektrofumigatora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BARTEK do profesjonalnej dezynfekcji ambulansów (refundacja),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koncentrator tlenu do napełniania butli tlenem medycznym,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respiratorów,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nosze do ambulansu wraz z lawetą pneumatyczną,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defibrylatorów,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przenośnych koncentratorów tlenu,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pl-PL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videolaryngoskopów</a:t>
            </a: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urządzenia do masażu serca.</a:t>
            </a:r>
          </a:p>
          <a:p>
            <a:pPr algn="just">
              <a:lnSpc>
                <a:spcPct val="150000"/>
              </a:lnSpc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Dodatkowo,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ramach projektu w 2021 r. zakupiono i zamontowano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koncentrator tlenu do napełniania butli tlenem medycznym (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wydatek w ramach cross-</a:t>
            </a:r>
            <a:r>
              <a:rPr lang="pl-PL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financingu</a:t>
            </a:r>
            <a:r>
              <a:rPr lang="pl-PL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</a:p>
          <a:p>
            <a:pPr algn="just">
              <a:lnSpc>
                <a:spcPct val="150000"/>
              </a:lnSpc>
            </a:pPr>
            <a:endParaRPr lang="pl-PL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F0571-E335-48B2-B9A7-95676437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3" y="194471"/>
            <a:ext cx="576121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04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0000-00-00813</Template>
  <TotalTime>9081</TotalTime>
  <Words>1226</Words>
  <Application>Microsoft Office PowerPoint</Application>
  <PresentationFormat>Pokaz na ekranie (4:3)</PresentationFormat>
  <Paragraphs>126</Paragraphs>
  <Slides>19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Motyw pakietu Office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Zakupy w ramach projektu </vt:lpstr>
      <vt:lpstr>Zakupy w ramach projektu</vt:lpstr>
      <vt:lpstr>Zakupy w ramach projektu</vt:lpstr>
      <vt:lpstr>Zakupy w ramach projektu</vt:lpstr>
      <vt:lpstr>Zakupy w ramach projektu</vt:lpstr>
      <vt:lpstr>Zakupy w ramach projektu</vt:lpstr>
      <vt:lpstr>Zakupy w ramach projektu</vt:lpstr>
      <vt:lpstr>Zakupy w ramach projektu</vt:lpstr>
      <vt:lpstr>Zakupy w ramach projektu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Święcka Aleksandra</dc:creator>
  <cp:lastModifiedBy>Nowacka Zofia</cp:lastModifiedBy>
  <cp:revision>1321</cp:revision>
  <cp:lastPrinted>2021-03-15T06:49:20Z</cp:lastPrinted>
  <dcterms:created xsi:type="dcterms:W3CDTF">2018-04-26T09:48:08Z</dcterms:created>
  <dcterms:modified xsi:type="dcterms:W3CDTF">2021-08-12T07:06:03Z</dcterms:modified>
</cp:coreProperties>
</file>