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1" r:id="rId1"/>
  </p:sldMasterIdLst>
  <p:notesMasterIdLst>
    <p:notesMasterId r:id="rId24"/>
  </p:notesMasterIdLst>
  <p:handoutMasterIdLst>
    <p:handoutMasterId r:id="rId25"/>
  </p:handoutMasterIdLst>
  <p:sldIdLst>
    <p:sldId id="633" r:id="rId2"/>
    <p:sldId id="664" r:id="rId3"/>
    <p:sldId id="668" r:id="rId4"/>
    <p:sldId id="669" r:id="rId5"/>
    <p:sldId id="663" r:id="rId6"/>
    <p:sldId id="261" r:id="rId7"/>
    <p:sldId id="673" r:id="rId8"/>
    <p:sldId id="262" r:id="rId9"/>
    <p:sldId id="263" r:id="rId10"/>
    <p:sldId id="674" r:id="rId11"/>
    <p:sldId id="675" r:id="rId12"/>
    <p:sldId id="642" r:id="rId13"/>
    <p:sldId id="646" r:id="rId14"/>
    <p:sldId id="662" r:id="rId15"/>
    <p:sldId id="659" r:id="rId16"/>
    <p:sldId id="661" r:id="rId17"/>
    <p:sldId id="660" r:id="rId18"/>
    <p:sldId id="647" r:id="rId19"/>
    <p:sldId id="645" r:id="rId20"/>
    <p:sldId id="643" r:id="rId21"/>
    <p:sldId id="644" r:id="rId22"/>
    <p:sldId id="641" r:id="rId23"/>
  </p:sldIdLst>
  <p:sldSz cx="12192000" cy="6858000"/>
  <p:notesSz cx="9874250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1999AF38-C1B1-4A86-B78D-A1080759E06A}">
          <p14:sldIdLst>
            <p14:sldId id="633"/>
            <p14:sldId id="664"/>
            <p14:sldId id="668"/>
            <p14:sldId id="669"/>
            <p14:sldId id="663"/>
            <p14:sldId id="261"/>
            <p14:sldId id="673"/>
            <p14:sldId id="262"/>
            <p14:sldId id="263"/>
            <p14:sldId id="674"/>
            <p14:sldId id="675"/>
            <p14:sldId id="642"/>
            <p14:sldId id="646"/>
            <p14:sldId id="662"/>
            <p14:sldId id="659"/>
            <p14:sldId id="661"/>
            <p14:sldId id="660"/>
            <p14:sldId id="647"/>
            <p14:sldId id="645"/>
            <p14:sldId id="643"/>
            <p14:sldId id="644"/>
            <p14:sldId id="6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zybysz Marcin" initials="PM" lastIdx="1" clrIdx="0">
    <p:extLst>
      <p:ext uri="{19B8F6BF-5375-455C-9EA6-DF929625EA0E}">
        <p15:presenceInfo xmlns:p15="http://schemas.microsoft.com/office/powerpoint/2012/main" userId="S-1-5-21-3614740060-3577846218-3186316695-6639" providerId="AD"/>
      </p:ext>
    </p:extLst>
  </p:cmAuthor>
  <p:cmAuthor id="2" name="Gajewska Małgorzata" initials="GM" lastIdx="1" clrIdx="1">
    <p:extLst>
      <p:ext uri="{19B8F6BF-5375-455C-9EA6-DF929625EA0E}">
        <p15:presenceInfo xmlns:p15="http://schemas.microsoft.com/office/powerpoint/2012/main" userId="S::malgorzata.gajewska@mazovia.pl::642f5d84-ad60-4506-b817-4bf6ca6895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  <a:srgbClr val="FF0000"/>
    <a:srgbClr val="FF0066"/>
    <a:srgbClr val="EF454A"/>
    <a:srgbClr val="33CC33"/>
    <a:srgbClr val="FF9900"/>
    <a:srgbClr val="66FF66"/>
    <a:srgbClr val="BDF1FB"/>
    <a:srgbClr val="FFFFCD"/>
    <a:srgbClr val="B677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Styl pośredni 1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00" autoAdjust="0"/>
    <p:restoredTop sz="94343" autoAdjust="0"/>
  </p:normalViewPr>
  <p:slideViewPr>
    <p:cSldViewPr>
      <p:cViewPr>
        <p:scale>
          <a:sx n="90" d="100"/>
          <a:sy n="90" d="100"/>
        </p:scale>
        <p:origin x="996" y="8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5280"/>
    </p:cViewPr>
  </p:sorterViewPr>
  <p:notesViewPr>
    <p:cSldViewPr>
      <p:cViewPr varScale="1">
        <p:scale>
          <a:sx n="75" d="100"/>
          <a:sy n="75" d="100"/>
        </p:scale>
        <p:origin x="218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80691" cy="340264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591248" y="0"/>
            <a:ext cx="4280691" cy="340264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7EA4B392-1B62-4DF5-B75C-87EB989D95B1}" type="datetimeFigureOut">
              <a:rPr lang="pl-PL"/>
              <a:pPr>
                <a:defRPr/>
              </a:pPr>
              <a:t>10.08.2021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280691" cy="340264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591248" y="6456324"/>
            <a:ext cx="4280691" cy="340264"/>
          </a:xfrm>
          <a:prstGeom prst="rect">
            <a:avLst/>
          </a:prstGeom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133BD67-EF5B-4532-B7B2-21F9197B263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41452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8" y="0"/>
            <a:ext cx="4278379" cy="34026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2" tIns="45762" rIns="91522" bIns="4576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3567" y="0"/>
            <a:ext cx="4278379" cy="34026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2" tIns="45762" rIns="91522" bIns="4576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70175" y="509588"/>
            <a:ext cx="4533900" cy="2551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6967" y="3228710"/>
            <a:ext cx="7900324" cy="305911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2" tIns="45762" rIns="91522" bIns="457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8" y="6456324"/>
            <a:ext cx="4278379" cy="34026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2" tIns="45762" rIns="91522" bIns="4576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3567" y="6456324"/>
            <a:ext cx="4278379" cy="34026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2" tIns="45762" rIns="91522" bIns="4576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13FEA18-D16F-48C1-AA53-C8847FD0EB7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55519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3900" cy="2551112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3FEA18-D16F-48C1-AA53-C8847FD0EB7F}" type="slidenum">
              <a:rPr lang="pl-PL" altLang="pl-PL" smtClean="0"/>
              <a:pPr>
                <a:defRPr/>
              </a:pPr>
              <a:t>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27874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Warszawa, styczeń 2021 r.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E07FD5-20D2-43D7-9690-008955FFFF6A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3608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Warszawa, styczeń 2021 r.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99B82F-0268-4643-98A4-9C77C91BE048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46033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Warszawa, styczeń 2021 r.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FEB307-3990-4A6A-AA46-60827447D4CB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80119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Warszawa, styczeń 2021 r.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E39E7-7B51-4376-805A-2934320F1E2A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78986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Warszawa, styczeń 2021 r.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F87F3B-3E05-4E4C-ABB0-FBF306C134DC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57366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Warszawa, styczeń 2021 r.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DD520-55B1-4F21-B89F-1719D7A3A52A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96584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Warszawa, styczeń 2021 r.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B9267E-EF54-43CD-A43F-738B1CE4A2E3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35314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Warszawa, styczeń 2021 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19DB8-997D-4AB0-ADE4-A96519F1A8A6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53791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Warszawa, styczeń 2021 r.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74BC5C-00A1-4ADC-B860-1F5453DC2D91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71312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Warszawa, styczeń 2021 r.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34E2B-BE58-47C3-BB71-7C07DE0C6ECF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30579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Warszawa, styczeń 2021 r.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B6F1F-8003-43F7-841E-2E7885AEF58C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93754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l-PL"/>
              <a:t>Warszawa, styczeń 2021 r.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1FEB307-3990-4A6A-AA46-60827447D4CB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2231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47.png"/><Relationship Id="rId7" Type="http://schemas.openxmlformats.org/officeDocument/2006/relationships/image" Target="../media/image11.png"/><Relationship Id="rId12" Type="http://schemas.openxmlformats.org/officeDocument/2006/relationships/image" Target="../media/image1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svg"/><Relationship Id="rId11" Type="http://schemas.openxmlformats.org/officeDocument/2006/relationships/image" Target="../media/image15.png"/><Relationship Id="rId5" Type="http://schemas.openxmlformats.org/officeDocument/2006/relationships/image" Target="../media/image49.png"/><Relationship Id="rId10" Type="http://schemas.openxmlformats.org/officeDocument/2006/relationships/image" Target="../media/image14.svg"/><Relationship Id="rId4" Type="http://schemas.openxmlformats.org/officeDocument/2006/relationships/image" Target="../media/image48.sv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33.png"/><Relationship Id="rId3" Type="http://schemas.openxmlformats.org/officeDocument/2006/relationships/image" Target="../media/image49.png"/><Relationship Id="rId7" Type="http://schemas.openxmlformats.org/officeDocument/2006/relationships/image" Target="../media/image13.png"/><Relationship Id="rId12" Type="http://schemas.openxmlformats.org/officeDocument/2006/relationships/image" Target="../media/image32.svg"/><Relationship Id="rId17" Type="http://schemas.openxmlformats.org/officeDocument/2006/relationships/image" Target="../media/image51.png"/><Relationship Id="rId2" Type="http://schemas.openxmlformats.org/officeDocument/2006/relationships/image" Target="../media/image26.jpeg"/><Relationship Id="rId16" Type="http://schemas.openxmlformats.org/officeDocument/2006/relationships/image" Target="../media/image3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31.png"/><Relationship Id="rId5" Type="http://schemas.openxmlformats.org/officeDocument/2006/relationships/image" Target="../media/image11.png"/><Relationship Id="rId15" Type="http://schemas.openxmlformats.org/officeDocument/2006/relationships/image" Target="../media/image35.png"/><Relationship Id="rId10" Type="http://schemas.openxmlformats.org/officeDocument/2006/relationships/image" Target="../media/image17.jpeg"/><Relationship Id="rId4" Type="http://schemas.openxmlformats.org/officeDocument/2006/relationships/image" Target="../media/image50.svg"/><Relationship Id="rId9" Type="http://schemas.openxmlformats.org/officeDocument/2006/relationships/image" Target="../media/image15.png"/><Relationship Id="rId14" Type="http://schemas.openxmlformats.org/officeDocument/2006/relationships/image" Target="../media/image3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5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5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6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6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17.jpeg"/><Relationship Id="rId7" Type="http://schemas.openxmlformats.org/officeDocument/2006/relationships/image" Target="../media/image7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10" Type="http://schemas.openxmlformats.org/officeDocument/2006/relationships/image" Target="../media/image74.wmf"/><Relationship Id="rId4" Type="http://schemas.openxmlformats.org/officeDocument/2006/relationships/image" Target="../media/image15.png"/><Relationship Id="rId9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7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8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sv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5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17" Type="http://schemas.openxmlformats.org/officeDocument/2006/relationships/image" Target="../media/image10.png"/><Relationship Id="rId2" Type="http://schemas.openxmlformats.org/officeDocument/2006/relationships/image" Target="../media/image26.jpeg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13.png"/><Relationship Id="rId10" Type="http://schemas.openxmlformats.org/officeDocument/2006/relationships/image" Target="../media/image34.svg"/><Relationship Id="rId19" Type="http://schemas.openxmlformats.org/officeDocument/2006/relationships/image" Target="../media/image17.jpeg"/><Relationship Id="rId4" Type="http://schemas.openxmlformats.org/officeDocument/2006/relationships/image" Target="../media/image28.svg"/><Relationship Id="rId9" Type="http://schemas.openxmlformats.org/officeDocument/2006/relationships/image" Target="../media/image33.png"/><Relationship Id="rId1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11.png"/><Relationship Id="rId18" Type="http://schemas.openxmlformats.org/officeDocument/2006/relationships/image" Target="../media/image17.jpe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svg"/><Relationship Id="rId17" Type="http://schemas.openxmlformats.org/officeDocument/2006/relationships/image" Target="../media/image15.png"/><Relationship Id="rId2" Type="http://schemas.openxmlformats.org/officeDocument/2006/relationships/image" Target="../media/image26.jpeg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13.png"/><Relationship Id="rId10" Type="http://schemas.openxmlformats.org/officeDocument/2006/relationships/image" Target="../media/image44.svg"/><Relationship Id="rId4" Type="http://schemas.openxmlformats.org/officeDocument/2006/relationships/image" Target="../media/image38.svg"/><Relationship Id="rId9" Type="http://schemas.openxmlformats.org/officeDocument/2006/relationships/image" Target="../media/image43.png"/><Relationship Id="rId1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Symbol zastępczy numeru slajdu 17"/>
          <p:cNvSpPr txBox="1">
            <a:spLocks noGrp="1"/>
          </p:cNvSpPr>
          <p:nvPr/>
        </p:nvSpPr>
        <p:spPr bwMode="auto">
          <a:xfrm>
            <a:off x="1881189" y="6500814"/>
            <a:ext cx="42862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fld id="{BFB22A6F-F926-448A-A672-C055CBF85945}" type="slidenum">
              <a:rPr lang="pl-PL" sz="1200">
                <a:solidFill>
                  <a:schemeClr val="bg1"/>
                </a:solidFill>
                <a:cs typeface="Arial" charset="0"/>
              </a:rPr>
              <a:pPr/>
              <a:t>1</a:t>
            </a:fld>
            <a:endParaRPr lang="pl-PL" sz="12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839643" y="678257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pl-PL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AutoShape 2"/>
          <p:cNvSpPr/>
          <p:nvPr/>
        </p:nvSpPr>
        <p:spPr>
          <a:xfrm>
            <a:off x="11323" y="9587101"/>
            <a:ext cx="18288000" cy="699899"/>
          </a:xfrm>
          <a:prstGeom prst="rect">
            <a:avLst/>
          </a:prstGeom>
          <a:solidFill>
            <a:srgbClr val="E20018"/>
          </a:solidFill>
        </p:spPr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06D081D-0A25-48BA-B905-257E588FD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74BC5C-00A1-4ADC-B860-1F5453DC2D91}" type="slidenum">
              <a:rPr lang="pl-PL" altLang="pl-PL" smtClean="0"/>
              <a:pPr>
                <a:defRPr/>
              </a:pPr>
              <a:t>1</a:t>
            </a:fld>
            <a:endParaRPr lang="pl-PL" alt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6F72E35-E176-426C-AD19-5B51EF6F8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21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2077369" cy="55309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20274" y="2257322"/>
            <a:ext cx="491363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pc="83" dirty="0">
                <a:solidFill>
                  <a:srgbClr val="737373"/>
                </a:solidFill>
                <a:latin typeface="Montserrat Classic Bold"/>
              </a:rPr>
              <a:t>POZOSTAŁE </a:t>
            </a:r>
            <a:r>
              <a:rPr lang="pl-PL" spc="67" dirty="0">
                <a:solidFill>
                  <a:srgbClr val="5DC7A4"/>
                </a:solidFill>
                <a:latin typeface="Montserrat Classic Bold"/>
              </a:rPr>
              <a:t>FORMY WSPARCIA:</a:t>
            </a:r>
            <a:endParaRPr lang="en-US" spc="83" dirty="0">
              <a:solidFill>
                <a:srgbClr val="66FFCC"/>
              </a:solidFill>
              <a:latin typeface="Montserrat Classic Bold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728736" y="2764912"/>
            <a:ext cx="2448306" cy="27432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53195" y="2877973"/>
            <a:ext cx="4412078" cy="2268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1667" spc="83" dirty="0">
                <a:solidFill>
                  <a:srgbClr val="000000"/>
                </a:solidFill>
                <a:latin typeface="Montserrat Classic Bold"/>
              </a:rPr>
              <a:t>BADANIA NA OBECNOŚĆ KORONAWIRUSA DLA PRACOWNIKÓW SŁUŻBY ZDROWIA – WYKONANO </a:t>
            </a:r>
            <a:r>
              <a:rPr lang="en-US" sz="1667" spc="83" dirty="0">
                <a:solidFill>
                  <a:srgbClr val="FF0000"/>
                </a:solidFill>
                <a:latin typeface="Montserrat Classic Bold"/>
              </a:rPr>
              <a:t>32 152 </a:t>
            </a:r>
            <a:r>
              <a:rPr lang="en-US" sz="1667" spc="83" dirty="0" err="1">
                <a:solidFill>
                  <a:srgbClr val="FF0000"/>
                </a:solidFill>
                <a:latin typeface="Montserrat Classic Bold"/>
              </a:rPr>
              <a:t>bada</a:t>
            </a:r>
            <a:r>
              <a:rPr lang="pl-PL" sz="1667" spc="83" dirty="0">
                <a:solidFill>
                  <a:srgbClr val="FF0000"/>
                </a:solidFill>
                <a:latin typeface="Montserrat Classic Bold"/>
              </a:rPr>
              <a:t>ń</a:t>
            </a:r>
            <a:r>
              <a:rPr lang="en-US" sz="1667" spc="83" dirty="0">
                <a:solidFill>
                  <a:srgbClr val="FF0000"/>
                </a:solidFill>
                <a:latin typeface="Montserrat Classic Bold"/>
              </a:rPr>
              <a:t> </a:t>
            </a:r>
            <a:r>
              <a:rPr lang="en-US" sz="1667" spc="83" dirty="0">
                <a:solidFill>
                  <a:srgbClr val="000000"/>
                </a:solidFill>
                <a:latin typeface="Montserrat Classic Bold"/>
              </a:rPr>
              <a:t>CPR</a:t>
            </a:r>
          </a:p>
          <a:p>
            <a:pPr>
              <a:lnSpc>
                <a:spcPts val="2999"/>
              </a:lnSpc>
            </a:pPr>
            <a:r>
              <a:rPr lang="en-US" sz="1667" spc="83" dirty="0">
                <a:solidFill>
                  <a:srgbClr val="000000"/>
                </a:solidFill>
                <a:latin typeface="Montserrat Classic Bold"/>
              </a:rPr>
              <a:t>za </a:t>
            </a:r>
            <a:r>
              <a:rPr lang="en-US" sz="1667" spc="83" dirty="0" err="1">
                <a:solidFill>
                  <a:srgbClr val="000000"/>
                </a:solidFill>
                <a:latin typeface="Montserrat Classic Bold"/>
              </a:rPr>
              <a:t>blisko</a:t>
            </a:r>
            <a:r>
              <a:rPr lang="en-US" sz="1667" spc="83" dirty="0">
                <a:solidFill>
                  <a:srgbClr val="000000"/>
                </a:solidFill>
                <a:latin typeface="Montserrat Classic Bold"/>
              </a:rPr>
              <a:t> </a:t>
            </a:r>
            <a:r>
              <a:rPr lang="en-US" sz="1667" spc="83" dirty="0">
                <a:solidFill>
                  <a:srgbClr val="FF0000"/>
                </a:solidFill>
                <a:latin typeface="Montserrat Classic Bold"/>
              </a:rPr>
              <a:t>11 </a:t>
            </a:r>
            <a:r>
              <a:rPr lang="en-US" sz="1667" spc="83" dirty="0" err="1">
                <a:solidFill>
                  <a:srgbClr val="FF0000"/>
                </a:solidFill>
                <a:latin typeface="Montserrat Classic Bold"/>
              </a:rPr>
              <a:t>mln</a:t>
            </a:r>
            <a:r>
              <a:rPr lang="en-US" sz="1667" spc="83" dirty="0">
                <a:solidFill>
                  <a:srgbClr val="FF0000"/>
                </a:solidFill>
                <a:latin typeface="Montserrat Classic Bold"/>
              </a:rPr>
              <a:t> </a:t>
            </a:r>
            <a:r>
              <a:rPr lang="en-US" sz="1667" spc="83" dirty="0" err="1">
                <a:solidFill>
                  <a:srgbClr val="FF0000"/>
                </a:solidFill>
                <a:latin typeface="Montserrat Classic Bold"/>
              </a:rPr>
              <a:t>zł</a:t>
            </a:r>
            <a:endParaRPr lang="en-US" sz="1667" spc="83" dirty="0">
              <a:solidFill>
                <a:srgbClr val="FF0000"/>
              </a:solidFill>
              <a:latin typeface="Montserrat Classic Bold"/>
            </a:endParaRPr>
          </a:p>
          <a:p>
            <a:pPr>
              <a:lnSpc>
                <a:spcPts val="3000"/>
              </a:lnSpc>
            </a:pPr>
            <a:r>
              <a:rPr lang="en-US" sz="1667" spc="83" dirty="0">
                <a:solidFill>
                  <a:srgbClr val="000000"/>
                </a:solidFill>
                <a:latin typeface="Montserrat Classic Bold"/>
              </a:rPr>
              <a:t>- URUCHOMIONE W POCZĄTKOWEJ FAZIE EPIDEMII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040894" y="4734362"/>
            <a:ext cx="1654874" cy="1781829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685800" y="1819691"/>
            <a:ext cx="10820400" cy="0"/>
          </a:xfrm>
          <a:prstGeom prst="line">
            <a:avLst/>
          </a:prstGeom>
          <a:ln w="47625" cap="rnd">
            <a:solidFill>
              <a:srgbClr val="D51E25"/>
            </a:solidFill>
            <a:prstDash val="solid"/>
            <a:headEnd type="oval" w="lg" len="lg"/>
            <a:tailEnd type="oval" w="lg" len="lg"/>
          </a:ln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68506" y="1518272"/>
            <a:ext cx="634589" cy="63458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51328" y="1601094"/>
            <a:ext cx="468945" cy="46894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323670" y="962351"/>
            <a:ext cx="9544661" cy="752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3"/>
              </a:lnSpc>
            </a:pPr>
            <a:r>
              <a:rPr lang="en-US" sz="1601" spc="38">
                <a:solidFill>
                  <a:srgbClr val="000000"/>
                </a:solidFill>
                <a:latin typeface="Montserrat Classic Bold"/>
              </a:rPr>
              <a:t>ZAKUP NIEZBĘDNEGO SPRZĘTU ORAZ ADAPTACJA POMIESZCZEŃ W ZWIĄZKU</a:t>
            </a:r>
          </a:p>
          <a:p>
            <a:pPr algn="ctr">
              <a:lnSpc>
                <a:spcPts val="2033"/>
              </a:lnSpc>
            </a:pPr>
            <a:r>
              <a:rPr lang="en-US" sz="1601" spc="38">
                <a:solidFill>
                  <a:srgbClr val="000000"/>
                </a:solidFill>
                <a:latin typeface="Montserrat Classic Bold"/>
              </a:rPr>
              <a:t>Z POJAWIENIEM SIĘ KORONAWIRUSA</a:t>
            </a:r>
          </a:p>
          <a:p>
            <a:pPr marL="0" lvl="1" algn="ctr">
              <a:lnSpc>
                <a:spcPts val="2033"/>
              </a:lnSpc>
            </a:pPr>
            <a:r>
              <a:rPr lang="en-US" sz="1601" spc="38">
                <a:solidFill>
                  <a:srgbClr val="D73A31"/>
                </a:solidFill>
                <a:latin typeface="Montserrat Classic Bold"/>
              </a:rPr>
              <a:t>SARS-COV-2</a:t>
            </a:r>
            <a:r>
              <a:rPr lang="en-US" sz="1601" spc="38">
                <a:solidFill>
                  <a:srgbClr val="000000"/>
                </a:solidFill>
                <a:latin typeface="Montserrat Classic Bold"/>
              </a:rPr>
              <a:t> NA TERENIE WOJEWÓDZTWA MAZOWIECKIEGO</a:t>
            </a: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58D43567-545A-4C20-B1E9-C57932618030}"/>
              </a:ext>
            </a:extLst>
          </p:cNvPr>
          <p:cNvSpPr/>
          <p:nvPr/>
        </p:nvSpPr>
        <p:spPr>
          <a:xfrm>
            <a:off x="7549" y="6391401"/>
            <a:ext cx="12192000" cy="466599"/>
          </a:xfrm>
          <a:prstGeom prst="rect">
            <a:avLst/>
          </a:prstGeom>
          <a:solidFill>
            <a:srgbClr val="E20018"/>
          </a:solidFill>
        </p:spPr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C3035FBA-16BD-46FD-A7E1-4B2EF0DE19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1344" y="5710785"/>
            <a:ext cx="6408712" cy="609812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46231CA3-C024-4A78-A9E0-A37B3B1CC6F0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3432" y="20794"/>
            <a:ext cx="3528568" cy="614206"/>
          </a:xfrm>
          <a:prstGeom prst="rect">
            <a:avLst/>
          </a:prstGeom>
        </p:spPr>
      </p:pic>
      <p:sp>
        <p:nvSpPr>
          <p:cNvPr id="15" name="Symbol zastępczy numeru slajdu 7">
            <a:extLst>
              <a:ext uri="{FF2B5EF4-FFF2-40B4-BE49-F238E27FC236}">
                <a16:creationId xmlns:a16="http://schemas.microsoft.com/office/drawing/2014/main" id="{CB8712A6-EAC5-4467-BB90-014CDF5240A0}"/>
              </a:ext>
            </a:extLst>
          </p:cNvPr>
          <p:cNvSpPr txBox="1">
            <a:spLocks/>
          </p:cNvSpPr>
          <p:nvPr/>
        </p:nvSpPr>
        <p:spPr>
          <a:xfrm>
            <a:off x="120000" y="6528000"/>
            <a:ext cx="388000" cy="216417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333" b="1">
                <a:solidFill>
                  <a:schemeClr val="bg1"/>
                </a:solidFill>
              </a:rPr>
              <a:pPr/>
              <a:t>10</a:t>
            </a:fld>
            <a:endParaRPr lang="en-US" sz="1333" b="1" dirty="0">
              <a:solidFill>
                <a:schemeClr val="bg1"/>
              </a:solidFill>
            </a:endParaRPr>
          </a:p>
        </p:txBody>
      </p:sp>
      <p:sp>
        <p:nvSpPr>
          <p:cNvPr id="16" name="Symbol zastępczy daty 1">
            <a:extLst>
              <a:ext uri="{FF2B5EF4-FFF2-40B4-BE49-F238E27FC236}">
                <a16:creationId xmlns:a16="http://schemas.microsoft.com/office/drawing/2014/main" id="{591F3EB8-2301-4EA8-9ABB-DAA68CD13C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13280" y="6492875"/>
            <a:ext cx="2743200" cy="365125"/>
          </a:xfrm>
        </p:spPr>
        <p:txBody>
          <a:bodyPr/>
          <a:lstStyle/>
          <a:p>
            <a:pPr algn="r">
              <a:defRPr/>
            </a:pPr>
            <a:r>
              <a:rPr lang="pl-PL" dirty="0">
                <a:solidFill>
                  <a:schemeClr val="bg1"/>
                </a:solidFill>
              </a:rPr>
              <a:t>Warszawa, sierpień 2021 r.</a:t>
            </a:r>
          </a:p>
        </p:txBody>
      </p:sp>
    </p:spTree>
    <p:extLst>
      <p:ext uri="{BB962C8B-B14F-4D97-AF65-F5344CB8AC3E}">
        <p14:creationId xmlns:p14="http://schemas.microsoft.com/office/powerpoint/2010/main" val="1100105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2077369" cy="55309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559496" y="2257322"/>
            <a:ext cx="4274411" cy="8598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pl-PL" sz="1667" spc="83" dirty="0">
                <a:latin typeface="Montserrat Classic Bold"/>
              </a:rPr>
              <a:t>WYPOSAŻENIE I ZAOPATRZENIE NABYWANE W RAMACH PROJEKTU JEST PARTNEROM</a:t>
            </a:r>
            <a:r>
              <a:rPr lang="pl-PL" sz="1667" spc="83" dirty="0">
                <a:solidFill>
                  <a:srgbClr val="737373"/>
                </a:solidFill>
                <a:latin typeface="Montserrat Classic Bold"/>
              </a:rPr>
              <a:t> </a:t>
            </a:r>
            <a:r>
              <a:rPr lang="pl-PL" sz="1667" spc="83" dirty="0">
                <a:solidFill>
                  <a:srgbClr val="FF0000"/>
                </a:solidFill>
                <a:latin typeface="Montserrat Classic Bold"/>
              </a:rPr>
              <a:t>PRZEKAZYWANE</a:t>
            </a:r>
            <a:r>
              <a:rPr lang="pl-PL" sz="1667" spc="83" dirty="0">
                <a:solidFill>
                  <a:srgbClr val="FF0066"/>
                </a:solidFill>
                <a:latin typeface="Montserrat Classic Bold"/>
              </a:rPr>
              <a:t> </a:t>
            </a:r>
            <a:endParaRPr lang="en-US" sz="1667" spc="83" dirty="0">
              <a:solidFill>
                <a:srgbClr val="FF0066"/>
              </a:solidFill>
              <a:latin typeface="Montserrat Classic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59496" y="3429000"/>
            <a:ext cx="4536503" cy="1883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pl-PL" sz="1667" spc="83" dirty="0">
                <a:solidFill>
                  <a:srgbClr val="000000"/>
                </a:solidFill>
                <a:latin typeface="Montserrat Classic Bold"/>
              </a:rPr>
              <a:t>NATOMIAST APARATURA MEDYCZNA JEST </a:t>
            </a:r>
            <a:r>
              <a:rPr lang="pl-PL" sz="1667" spc="83" dirty="0">
                <a:solidFill>
                  <a:srgbClr val="FF0000"/>
                </a:solidFill>
                <a:latin typeface="Montserrat Classic Bold"/>
              </a:rPr>
              <a:t>UŻYCZANA</a:t>
            </a:r>
            <a:r>
              <a:rPr lang="pl-PL" sz="1667" spc="83" dirty="0">
                <a:solidFill>
                  <a:srgbClr val="000000"/>
                </a:solidFill>
                <a:latin typeface="Montserrat Classic Bold"/>
              </a:rPr>
              <a:t> CO GWARANTUJE MOZLIWOŚĆ JEJ PRZENOSZENIA W PRZYPADKU ZMIANY SYTUACJI EPIDEMIOLOGICZNEJ POTRZEB PARTNERÓW</a:t>
            </a:r>
            <a:endParaRPr lang="en-US" sz="1667" spc="83" dirty="0">
              <a:solidFill>
                <a:srgbClr val="000000"/>
              </a:solidFill>
              <a:latin typeface="Montserrat Classic Bold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040894" y="4734362"/>
            <a:ext cx="1654874" cy="1781829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685800" y="1819691"/>
            <a:ext cx="10820400" cy="0"/>
          </a:xfrm>
          <a:prstGeom prst="line">
            <a:avLst/>
          </a:prstGeom>
          <a:ln w="47625" cap="rnd">
            <a:solidFill>
              <a:srgbClr val="D51E25"/>
            </a:solidFill>
            <a:prstDash val="solid"/>
            <a:headEnd type="oval" w="lg" len="lg"/>
            <a:tailEnd type="oval" w="lg" len="lg"/>
          </a:ln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68506" y="1518272"/>
            <a:ext cx="634589" cy="63458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1328" y="1601094"/>
            <a:ext cx="468945" cy="46894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323670" y="962351"/>
            <a:ext cx="9544661" cy="752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3"/>
              </a:lnSpc>
            </a:pPr>
            <a:r>
              <a:rPr lang="en-US" sz="1601" spc="38">
                <a:solidFill>
                  <a:srgbClr val="000000"/>
                </a:solidFill>
                <a:latin typeface="Montserrat Classic Bold"/>
              </a:rPr>
              <a:t>ZAKUP NIEZBĘDNEGO SPRZĘTU ORAZ ADAPTACJA POMIESZCZEŃ W ZWIĄZKU</a:t>
            </a:r>
          </a:p>
          <a:p>
            <a:pPr algn="ctr">
              <a:lnSpc>
                <a:spcPts val="2033"/>
              </a:lnSpc>
            </a:pPr>
            <a:r>
              <a:rPr lang="en-US" sz="1601" spc="38">
                <a:solidFill>
                  <a:srgbClr val="000000"/>
                </a:solidFill>
                <a:latin typeface="Montserrat Classic Bold"/>
              </a:rPr>
              <a:t>Z POJAWIENIEM SIĘ KORONAWIRUSA</a:t>
            </a:r>
          </a:p>
          <a:p>
            <a:pPr marL="0" lvl="1" algn="ctr">
              <a:lnSpc>
                <a:spcPts val="2033"/>
              </a:lnSpc>
            </a:pPr>
            <a:r>
              <a:rPr lang="en-US" sz="1601" spc="38">
                <a:solidFill>
                  <a:srgbClr val="D73A31"/>
                </a:solidFill>
                <a:latin typeface="Montserrat Classic Bold"/>
              </a:rPr>
              <a:t>SARS-COV-2</a:t>
            </a:r>
            <a:r>
              <a:rPr lang="en-US" sz="1601" spc="38">
                <a:solidFill>
                  <a:srgbClr val="000000"/>
                </a:solidFill>
                <a:latin typeface="Montserrat Classic Bold"/>
              </a:rPr>
              <a:t> NA TERENIE WOJEWÓDZTWA MAZOWIECKIEGO</a:t>
            </a: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58D43567-545A-4C20-B1E9-C57932618030}"/>
              </a:ext>
            </a:extLst>
          </p:cNvPr>
          <p:cNvSpPr/>
          <p:nvPr/>
        </p:nvSpPr>
        <p:spPr>
          <a:xfrm>
            <a:off x="7549" y="6391401"/>
            <a:ext cx="12192000" cy="466599"/>
          </a:xfrm>
          <a:prstGeom prst="rect">
            <a:avLst/>
          </a:prstGeom>
          <a:solidFill>
            <a:srgbClr val="E20018"/>
          </a:solidFill>
        </p:spPr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C3035FBA-16BD-46FD-A7E1-4B2EF0DE19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1344" y="5710785"/>
            <a:ext cx="6408712" cy="609812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5FE8DBD0-46E9-4050-92A9-B2E10F2EDE0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3432" y="20794"/>
            <a:ext cx="3528568" cy="614206"/>
          </a:xfrm>
          <a:prstGeom prst="rect">
            <a:avLst/>
          </a:prstGeom>
        </p:spPr>
      </p:pic>
      <p:sp>
        <p:nvSpPr>
          <p:cNvPr id="15" name="Symbol zastępczy numeru slajdu 7">
            <a:extLst>
              <a:ext uri="{FF2B5EF4-FFF2-40B4-BE49-F238E27FC236}">
                <a16:creationId xmlns:a16="http://schemas.microsoft.com/office/drawing/2014/main" id="{51325F8E-C3F8-4949-8BA3-1E3F0952C25F}"/>
              </a:ext>
            </a:extLst>
          </p:cNvPr>
          <p:cNvSpPr txBox="1">
            <a:spLocks/>
          </p:cNvSpPr>
          <p:nvPr/>
        </p:nvSpPr>
        <p:spPr>
          <a:xfrm>
            <a:off x="120000" y="6528000"/>
            <a:ext cx="388000" cy="216417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333" b="1">
                <a:solidFill>
                  <a:schemeClr val="bg1"/>
                </a:solidFill>
              </a:rPr>
              <a:pPr/>
              <a:t>11</a:t>
            </a:fld>
            <a:endParaRPr lang="en-US" sz="1333" b="1" dirty="0">
              <a:solidFill>
                <a:schemeClr val="bg1"/>
              </a:solidFill>
            </a:endParaRPr>
          </a:p>
        </p:txBody>
      </p:sp>
      <p:sp>
        <p:nvSpPr>
          <p:cNvPr id="16" name="Symbol zastępczy daty 1">
            <a:extLst>
              <a:ext uri="{FF2B5EF4-FFF2-40B4-BE49-F238E27FC236}">
                <a16:creationId xmlns:a16="http://schemas.microsoft.com/office/drawing/2014/main" id="{8B9BE95D-EE65-4E56-81AE-A6B00D12E8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13280" y="6492875"/>
            <a:ext cx="2743200" cy="365125"/>
          </a:xfrm>
        </p:spPr>
        <p:txBody>
          <a:bodyPr/>
          <a:lstStyle/>
          <a:p>
            <a:pPr algn="r">
              <a:defRPr/>
            </a:pPr>
            <a:r>
              <a:rPr lang="pl-PL" dirty="0">
                <a:solidFill>
                  <a:schemeClr val="bg1"/>
                </a:solidFill>
              </a:rPr>
              <a:t>Warszawa, sierpień 2021 r.</a:t>
            </a:r>
          </a:p>
        </p:txBody>
      </p:sp>
      <p:pic>
        <p:nvPicPr>
          <p:cNvPr id="17" name="Picture 7">
            <a:extLst>
              <a:ext uri="{FF2B5EF4-FFF2-40B4-BE49-F238E27FC236}">
                <a16:creationId xmlns:a16="http://schemas.microsoft.com/office/drawing/2014/main" id="{B583916E-056F-4BE7-8B23-6136E156A80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8663432" y="4899499"/>
            <a:ext cx="1061862" cy="766471"/>
          </a:xfrm>
          <a:prstGeom prst="rect">
            <a:avLst/>
          </a:prstGeom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349875B9-2B2D-40D3-B905-4932E1434FF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9807758" y="3600539"/>
            <a:ext cx="953045" cy="859473"/>
          </a:xfrm>
          <a:prstGeom prst="rect">
            <a:avLst/>
          </a:prstGeom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7D191B8F-085C-4CE5-B7F5-6581018027B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8270956" y="3759298"/>
            <a:ext cx="784952" cy="829539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1B568822-4E83-4316-BDE2-EE0CB95D83F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80176" y="1931633"/>
            <a:ext cx="3299755" cy="134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424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/>
          <p:cNvSpPr/>
          <p:nvPr/>
        </p:nvSpPr>
        <p:spPr>
          <a:xfrm>
            <a:off x="7549" y="6391401"/>
            <a:ext cx="12192000" cy="466599"/>
          </a:xfrm>
          <a:prstGeom prst="rect">
            <a:avLst/>
          </a:prstGeom>
          <a:solidFill>
            <a:srgbClr val="E20018"/>
          </a:solidFill>
        </p:spPr>
      </p:sp>
      <p:sp>
        <p:nvSpPr>
          <p:cNvPr id="12" name="Symbol zastępczy numeru slajdu 7"/>
          <p:cNvSpPr txBox="1">
            <a:spLocks/>
          </p:cNvSpPr>
          <p:nvPr/>
        </p:nvSpPr>
        <p:spPr>
          <a:xfrm>
            <a:off x="120000" y="6528000"/>
            <a:ext cx="388000" cy="216417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333" b="1">
                <a:solidFill>
                  <a:schemeClr val="bg1"/>
                </a:solidFill>
              </a:rPr>
              <a:pPr/>
              <a:t>12</a:t>
            </a:fld>
            <a:endParaRPr lang="en-US" sz="1333" b="1" dirty="0">
              <a:solidFill>
                <a:schemeClr val="bg1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9" y="3184"/>
            <a:ext cx="2938851" cy="784217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3432" y="20794"/>
            <a:ext cx="3528568" cy="614206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55B9833E-5E52-440E-BBE0-B2FAEE7F2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2" y="5339056"/>
            <a:ext cx="10315326" cy="981541"/>
          </a:xfrm>
          <a:prstGeom prst="rect">
            <a:avLst/>
          </a:prstGeom>
        </p:spPr>
      </p:pic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A1C1575-FDF1-45A8-9DA4-CE99F604F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81318" y="6391401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pl-PL" sz="1600" dirty="0">
                <a:solidFill>
                  <a:schemeClr val="bg1"/>
                </a:solidFill>
              </a:rPr>
              <a:t>Warszawa, sierpień 2021 r.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4D8D70F-EE35-4FD2-BE91-16FB692860D6}"/>
              </a:ext>
            </a:extLst>
          </p:cNvPr>
          <p:cNvSpPr txBox="1"/>
          <p:nvPr/>
        </p:nvSpPr>
        <p:spPr>
          <a:xfrm>
            <a:off x="1504778" y="327897"/>
            <a:ext cx="8922938" cy="1264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7000"/>
              </a:lnSpc>
              <a:buNone/>
            </a:pPr>
            <a:r>
              <a:rPr lang="pl-PL" sz="1800" b="1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Wybrane zakupy aparatury i wyposażenia:</a:t>
            </a:r>
          </a:p>
          <a:p>
            <a:pPr marL="0" indent="0">
              <a:lnSpc>
                <a:spcPct val="107000"/>
              </a:lnSpc>
              <a:buNone/>
            </a:pPr>
            <a:endParaRPr lang="pl-PL" b="1" dirty="0"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pl-PL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Tomografy komputerowe z adaptacją pomieszczeń</a:t>
            </a:r>
          </a:p>
          <a:p>
            <a:pPr marL="0" indent="0">
              <a:lnSpc>
                <a:spcPct val="107000"/>
              </a:lnSpc>
              <a:buNone/>
            </a:pPr>
            <a:endParaRPr lang="pl-PL" sz="1800" b="1" dirty="0"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Obraz 3" descr="Obraz zawierający tomograf komputerowy, podłoże, urządzenie, urządzenie kuchenne&#10;&#10;Opis wygenerowany automatycznie">
            <a:extLst>
              <a:ext uri="{FF2B5EF4-FFF2-40B4-BE49-F238E27FC236}">
                <a16:creationId xmlns:a16="http://schemas.microsoft.com/office/drawing/2014/main" id="{34A4E155-8FE8-40B4-AC34-A218F8DE2A5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0631" y="2067626"/>
            <a:ext cx="3884696" cy="2589392"/>
          </a:xfrm>
          <a:prstGeom prst="rect">
            <a:avLst/>
          </a:prstGeom>
        </p:spPr>
      </p:pic>
      <p:pic>
        <p:nvPicPr>
          <p:cNvPr id="5" name="Obraz 4" descr="Obraz zawierający tekst, tablica suchościerna&#10;&#10;Opis wygenerowany automatycznie">
            <a:extLst>
              <a:ext uri="{FF2B5EF4-FFF2-40B4-BE49-F238E27FC236}">
                <a16:creationId xmlns:a16="http://schemas.microsoft.com/office/drawing/2014/main" id="{A9FCE78E-3D53-469E-BF21-6273A5B02A2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3599" y="1664838"/>
            <a:ext cx="2569710" cy="3426280"/>
          </a:xfrm>
          <a:prstGeom prst="rect">
            <a:avLst/>
          </a:prstGeom>
        </p:spPr>
      </p:pic>
      <p:pic>
        <p:nvPicPr>
          <p:cNvPr id="8" name="Obraz 7" descr="Obraz zawierający wewnątrz, podłoże&#10;&#10;Opis wygenerowany automatycznie">
            <a:extLst>
              <a:ext uri="{FF2B5EF4-FFF2-40B4-BE49-F238E27FC236}">
                <a16:creationId xmlns:a16="http://schemas.microsoft.com/office/drawing/2014/main" id="{C4663565-3D8B-457B-99FB-AD1B1171437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408" y="1524466"/>
            <a:ext cx="2756785" cy="367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24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/>
          <p:cNvSpPr/>
          <p:nvPr/>
        </p:nvSpPr>
        <p:spPr>
          <a:xfrm>
            <a:off x="7549" y="6391401"/>
            <a:ext cx="12192000" cy="466599"/>
          </a:xfrm>
          <a:prstGeom prst="rect">
            <a:avLst/>
          </a:prstGeom>
          <a:solidFill>
            <a:srgbClr val="E20018"/>
          </a:solidFill>
        </p:spPr>
      </p:sp>
      <p:sp>
        <p:nvSpPr>
          <p:cNvPr id="12" name="Symbol zastępczy numeru slajdu 7"/>
          <p:cNvSpPr txBox="1">
            <a:spLocks/>
          </p:cNvSpPr>
          <p:nvPr/>
        </p:nvSpPr>
        <p:spPr>
          <a:xfrm>
            <a:off x="120000" y="6528000"/>
            <a:ext cx="388000" cy="216417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333" b="1">
                <a:solidFill>
                  <a:schemeClr val="bg1"/>
                </a:solidFill>
              </a:rPr>
              <a:pPr/>
              <a:t>13</a:t>
            </a:fld>
            <a:endParaRPr lang="en-US" sz="1333" b="1" dirty="0">
              <a:solidFill>
                <a:schemeClr val="bg1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9" y="3184"/>
            <a:ext cx="2938851" cy="784217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3432" y="20794"/>
            <a:ext cx="3528568" cy="614206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55B9833E-5E52-440E-BBE0-B2FAEE7F2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2" y="5339056"/>
            <a:ext cx="10315326" cy="981541"/>
          </a:xfrm>
          <a:prstGeom prst="rect">
            <a:avLst/>
          </a:prstGeom>
        </p:spPr>
      </p:pic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A1C1575-FDF1-45A8-9DA4-CE99F604F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81318" y="6391401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pl-PL" sz="1600" dirty="0">
                <a:solidFill>
                  <a:schemeClr val="bg1"/>
                </a:solidFill>
              </a:rPr>
              <a:t>Warszawa, sierpień 2021 r.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4D8D70F-EE35-4FD2-BE91-16FB692860D6}"/>
              </a:ext>
            </a:extLst>
          </p:cNvPr>
          <p:cNvSpPr txBox="1"/>
          <p:nvPr/>
        </p:nvSpPr>
        <p:spPr>
          <a:xfrm>
            <a:off x="1504778" y="327897"/>
            <a:ext cx="8922938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7000"/>
              </a:lnSpc>
              <a:buNone/>
            </a:pPr>
            <a:r>
              <a:rPr lang="pl-PL" sz="1800" b="1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Wybrane zakupy aparatury i wyposażenia:</a:t>
            </a:r>
          </a:p>
          <a:p>
            <a:pPr marL="0" indent="0">
              <a:lnSpc>
                <a:spcPct val="107000"/>
              </a:lnSpc>
              <a:buNone/>
            </a:pPr>
            <a:endParaRPr lang="pl-PL" b="1" dirty="0"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pl-PL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Kardiomonitory z dodatkowym wyposażeniem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E9666E80-98A0-4BC4-BC40-A75430D39F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8862" y="1611705"/>
            <a:ext cx="2795513" cy="3727351"/>
          </a:xfrm>
          <a:prstGeom prst="rect">
            <a:avLst/>
          </a:prstGeom>
        </p:spPr>
      </p:pic>
      <p:pic>
        <p:nvPicPr>
          <p:cNvPr id="5" name="Obraz 4" descr="Obraz zawierający ściana, wewnątrz, mikroskop&#10;&#10;Opis wygenerowany automatycznie">
            <a:extLst>
              <a:ext uri="{FF2B5EF4-FFF2-40B4-BE49-F238E27FC236}">
                <a16:creationId xmlns:a16="http://schemas.microsoft.com/office/drawing/2014/main" id="{BD846B57-DF5F-4894-A16D-85B9D64BF9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26954" y="2089957"/>
            <a:ext cx="3717032" cy="2787774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7AAA6B83-4254-411E-9F90-0E8A20215C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7513" y="2086807"/>
            <a:ext cx="3727353" cy="279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864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/>
          <p:cNvSpPr/>
          <p:nvPr/>
        </p:nvSpPr>
        <p:spPr>
          <a:xfrm>
            <a:off x="7549" y="6391401"/>
            <a:ext cx="12192000" cy="466599"/>
          </a:xfrm>
          <a:prstGeom prst="rect">
            <a:avLst/>
          </a:prstGeom>
          <a:solidFill>
            <a:srgbClr val="E20018"/>
          </a:solidFill>
        </p:spPr>
      </p:sp>
      <p:sp>
        <p:nvSpPr>
          <p:cNvPr id="12" name="Symbol zastępczy numeru slajdu 7"/>
          <p:cNvSpPr txBox="1">
            <a:spLocks/>
          </p:cNvSpPr>
          <p:nvPr/>
        </p:nvSpPr>
        <p:spPr>
          <a:xfrm>
            <a:off x="120000" y="6528000"/>
            <a:ext cx="388000" cy="216417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333" b="1">
                <a:solidFill>
                  <a:schemeClr val="bg1"/>
                </a:solidFill>
              </a:rPr>
              <a:pPr/>
              <a:t>14</a:t>
            </a:fld>
            <a:endParaRPr lang="en-US" sz="1333" b="1" dirty="0">
              <a:solidFill>
                <a:schemeClr val="bg1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9" y="3184"/>
            <a:ext cx="2938851" cy="784217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3432" y="20794"/>
            <a:ext cx="3528568" cy="614206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55B9833E-5E52-440E-BBE0-B2FAEE7F2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2" y="5339056"/>
            <a:ext cx="10315326" cy="981541"/>
          </a:xfrm>
          <a:prstGeom prst="rect">
            <a:avLst/>
          </a:prstGeom>
        </p:spPr>
      </p:pic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A1C1575-FDF1-45A8-9DA4-CE99F604F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81318" y="6391401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pl-PL" sz="1600" dirty="0">
                <a:solidFill>
                  <a:schemeClr val="bg1"/>
                </a:solidFill>
              </a:rPr>
              <a:t>Warszawa, sierpień 2021 r.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4D8D70F-EE35-4FD2-BE91-16FB692860D6}"/>
              </a:ext>
            </a:extLst>
          </p:cNvPr>
          <p:cNvSpPr txBox="1"/>
          <p:nvPr/>
        </p:nvSpPr>
        <p:spPr>
          <a:xfrm>
            <a:off x="1504778" y="327897"/>
            <a:ext cx="8922938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7000"/>
              </a:lnSpc>
              <a:buNone/>
            </a:pPr>
            <a:r>
              <a:rPr lang="pl-PL" sz="1800" b="1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Wybrane zakupy aparatury i wyposażenia:</a:t>
            </a:r>
          </a:p>
          <a:p>
            <a:pPr marL="0" indent="0">
              <a:lnSpc>
                <a:spcPct val="107000"/>
              </a:lnSpc>
              <a:buNone/>
            </a:pPr>
            <a:endParaRPr lang="pl-PL" b="1" dirty="0"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pl-PL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Urządzenia do wysokoprzepływowej wentylacji</a:t>
            </a:r>
          </a:p>
        </p:txBody>
      </p:sp>
      <p:pic>
        <p:nvPicPr>
          <p:cNvPr id="4" name="Obraz 3" descr="Obraz zawierający młynarz&#10;&#10;Opis wygenerowany automatycznie">
            <a:extLst>
              <a:ext uri="{FF2B5EF4-FFF2-40B4-BE49-F238E27FC236}">
                <a16:creationId xmlns:a16="http://schemas.microsoft.com/office/drawing/2014/main" id="{A1C0E5CD-AF30-4CC7-87FA-252E69CD37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6273" y="2003026"/>
            <a:ext cx="3639404" cy="272955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6CF2A11-5CC8-4F08-AABC-AA101F8F2D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9"/>
          <a:stretch/>
        </p:blipFill>
        <p:spPr>
          <a:xfrm>
            <a:off x="4596380" y="2802732"/>
            <a:ext cx="2739733" cy="2342952"/>
          </a:xfrm>
          <a:prstGeom prst="rect">
            <a:avLst/>
          </a:prstGeom>
        </p:spPr>
      </p:pic>
      <p:pic>
        <p:nvPicPr>
          <p:cNvPr id="14" name="Obraz 13" descr="Obraz zawierający tekst, wewnątrz, bałagan, kilka&#10;&#10;Opis wygenerowany automatycznie">
            <a:extLst>
              <a:ext uri="{FF2B5EF4-FFF2-40B4-BE49-F238E27FC236}">
                <a16:creationId xmlns:a16="http://schemas.microsoft.com/office/drawing/2014/main" id="{1750476F-841B-410F-B632-4B7026BE10A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7" t="10768" b="29057"/>
          <a:stretch/>
        </p:blipFill>
        <p:spPr>
          <a:xfrm rot="5400000">
            <a:off x="7061615" y="2448041"/>
            <a:ext cx="3639404" cy="173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85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/>
          <p:cNvSpPr/>
          <p:nvPr/>
        </p:nvSpPr>
        <p:spPr>
          <a:xfrm>
            <a:off x="7549" y="6391401"/>
            <a:ext cx="12192000" cy="466599"/>
          </a:xfrm>
          <a:prstGeom prst="rect">
            <a:avLst/>
          </a:prstGeom>
          <a:solidFill>
            <a:srgbClr val="E20018"/>
          </a:solidFill>
        </p:spPr>
      </p:sp>
      <p:sp>
        <p:nvSpPr>
          <p:cNvPr id="12" name="Symbol zastępczy numeru slajdu 7"/>
          <p:cNvSpPr txBox="1">
            <a:spLocks/>
          </p:cNvSpPr>
          <p:nvPr/>
        </p:nvSpPr>
        <p:spPr>
          <a:xfrm>
            <a:off x="120000" y="6528000"/>
            <a:ext cx="388000" cy="216417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333" b="1">
                <a:solidFill>
                  <a:schemeClr val="bg1"/>
                </a:solidFill>
              </a:rPr>
              <a:pPr/>
              <a:t>15</a:t>
            </a:fld>
            <a:endParaRPr lang="en-US" sz="1333" b="1" dirty="0">
              <a:solidFill>
                <a:schemeClr val="bg1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9" y="3184"/>
            <a:ext cx="2938851" cy="784217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3432" y="20794"/>
            <a:ext cx="3528568" cy="614206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55B9833E-5E52-440E-BBE0-B2FAEE7F2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2" y="5339056"/>
            <a:ext cx="10315326" cy="981541"/>
          </a:xfrm>
          <a:prstGeom prst="rect">
            <a:avLst/>
          </a:prstGeom>
        </p:spPr>
      </p:pic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A1C1575-FDF1-45A8-9DA4-CE99F604F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81318" y="6391401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pl-PL" sz="1600" dirty="0">
                <a:solidFill>
                  <a:schemeClr val="bg1"/>
                </a:solidFill>
              </a:rPr>
              <a:t>Warszawa, sierpień 2021 r.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4D8D70F-EE35-4FD2-BE91-16FB692860D6}"/>
              </a:ext>
            </a:extLst>
          </p:cNvPr>
          <p:cNvSpPr txBox="1"/>
          <p:nvPr/>
        </p:nvSpPr>
        <p:spPr>
          <a:xfrm>
            <a:off x="1504778" y="327897"/>
            <a:ext cx="8922938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7000"/>
              </a:lnSpc>
              <a:buNone/>
            </a:pPr>
            <a:r>
              <a:rPr lang="pl-PL" sz="1800" b="1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Wybrane zakupy aparatury i wyposażenia:</a:t>
            </a:r>
          </a:p>
          <a:p>
            <a:pPr marL="0" indent="0">
              <a:lnSpc>
                <a:spcPct val="107000"/>
              </a:lnSpc>
              <a:buNone/>
            </a:pPr>
            <a:endParaRPr lang="pl-PL" b="1" dirty="0"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pl-PL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Urządzenia do dezynfekcji różnego typu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7317D21-0178-4D44-8363-CC6D36F379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560" y="1742957"/>
            <a:ext cx="2450925" cy="3266283"/>
          </a:xfrm>
          <a:prstGeom prst="rect">
            <a:avLst/>
          </a:prstGeom>
        </p:spPr>
      </p:pic>
      <p:pic>
        <p:nvPicPr>
          <p:cNvPr id="14" name="Obraz 13" descr="Obraz zawierający wewnątrz, podłoże, urządzenie, sąsiadująco&#10;&#10;Opis wygenerowany automatycznie">
            <a:extLst>
              <a:ext uri="{FF2B5EF4-FFF2-40B4-BE49-F238E27FC236}">
                <a16:creationId xmlns:a16="http://schemas.microsoft.com/office/drawing/2014/main" id="{35F8F556-FA77-4D0B-8F34-DA808946CE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481684" y="1861331"/>
            <a:ext cx="3261079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416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/>
          <p:cNvSpPr/>
          <p:nvPr/>
        </p:nvSpPr>
        <p:spPr>
          <a:xfrm>
            <a:off x="7549" y="6391401"/>
            <a:ext cx="12192000" cy="466599"/>
          </a:xfrm>
          <a:prstGeom prst="rect">
            <a:avLst/>
          </a:prstGeom>
          <a:solidFill>
            <a:srgbClr val="E20018"/>
          </a:solidFill>
        </p:spPr>
      </p:sp>
      <p:sp>
        <p:nvSpPr>
          <p:cNvPr id="12" name="Symbol zastępczy numeru slajdu 7"/>
          <p:cNvSpPr txBox="1">
            <a:spLocks/>
          </p:cNvSpPr>
          <p:nvPr/>
        </p:nvSpPr>
        <p:spPr>
          <a:xfrm>
            <a:off x="120000" y="6528000"/>
            <a:ext cx="388000" cy="216417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333" b="1">
                <a:solidFill>
                  <a:schemeClr val="bg1"/>
                </a:solidFill>
              </a:rPr>
              <a:pPr/>
              <a:t>16</a:t>
            </a:fld>
            <a:endParaRPr lang="en-US" sz="1333" b="1" dirty="0">
              <a:solidFill>
                <a:schemeClr val="bg1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9" y="3184"/>
            <a:ext cx="2938851" cy="784217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3432" y="20794"/>
            <a:ext cx="3528568" cy="614206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55B9833E-5E52-440E-BBE0-B2FAEE7F2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2" y="5339056"/>
            <a:ext cx="10315326" cy="981541"/>
          </a:xfrm>
          <a:prstGeom prst="rect">
            <a:avLst/>
          </a:prstGeom>
        </p:spPr>
      </p:pic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A1C1575-FDF1-45A8-9DA4-CE99F604F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81318" y="6391401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pl-PL" sz="1600" dirty="0">
                <a:solidFill>
                  <a:schemeClr val="bg1"/>
                </a:solidFill>
              </a:rPr>
              <a:t>Warszawa, sierpień 2021 r.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4D8D70F-EE35-4FD2-BE91-16FB692860D6}"/>
              </a:ext>
            </a:extLst>
          </p:cNvPr>
          <p:cNvSpPr txBox="1"/>
          <p:nvPr/>
        </p:nvSpPr>
        <p:spPr>
          <a:xfrm>
            <a:off x="1504778" y="327897"/>
            <a:ext cx="8922938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7000"/>
              </a:lnSpc>
              <a:buNone/>
            </a:pPr>
            <a:r>
              <a:rPr lang="pl-PL" sz="1800" b="1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Wybrane zakupy aparatury i wyposażenia:</a:t>
            </a:r>
          </a:p>
          <a:p>
            <a:pPr marL="0" indent="0">
              <a:lnSpc>
                <a:spcPct val="107000"/>
              </a:lnSpc>
              <a:buNone/>
            </a:pPr>
            <a:endParaRPr lang="pl-PL" b="1" dirty="0"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pl-PL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Systemy do automatycznego pomiaru temperatury ciała</a:t>
            </a:r>
          </a:p>
        </p:txBody>
      </p:sp>
      <p:pic>
        <p:nvPicPr>
          <p:cNvPr id="4" name="Obraz 3" descr="Obraz zawierający sufit, wewnątrz, ściana&#10;kamera termowizyjna systemu pomiaru temperatury ciała">
            <a:extLst>
              <a:ext uri="{FF2B5EF4-FFF2-40B4-BE49-F238E27FC236}">
                <a16:creationId xmlns:a16="http://schemas.microsoft.com/office/drawing/2014/main" id="{E9C4BB35-5F69-4AFD-B706-1FCC3D103E0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292" y="1843713"/>
            <a:ext cx="4352216" cy="2901024"/>
          </a:xfrm>
          <a:prstGeom prst="rect">
            <a:avLst/>
          </a:prstGeom>
        </p:spPr>
      </p:pic>
      <p:pic>
        <p:nvPicPr>
          <p:cNvPr id="17" name="Obraz 16" descr="Obraz zawierający tekst, sprzęt elektroniczny, wyświetlanie&#10;&#10;Opis wygenerowany automatycznie">
            <a:extLst>
              <a:ext uri="{FF2B5EF4-FFF2-40B4-BE49-F238E27FC236}">
                <a16:creationId xmlns:a16="http://schemas.microsoft.com/office/drawing/2014/main" id="{A2DE46C9-CB6C-4F95-B6A8-BC7F4B25627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799" y="1843713"/>
            <a:ext cx="4975265" cy="279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87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/>
          <p:cNvSpPr/>
          <p:nvPr/>
        </p:nvSpPr>
        <p:spPr>
          <a:xfrm>
            <a:off x="7549" y="6391401"/>
            <a:ext cx="12192000" cy="466599"/>
          </a:xfrm>
          <a:prstGeom prst="rect">
            <a:avLst/>
          </a:prstGeom>
          <a:solidFill>
            <a:srgbClr val="E20018"/>
          </a:solidFill>
        </p:spPr>
      </p:sp>
      <p:sp>
        <p:nvSpPr>
          <p:cNvPr id="12" name="Symbol zastępczy numeru slajdu 7"/>
          <p:cNvSpPr txBox="1">
            <a:spLocks/>
          </p:cNvSpPr>
          <p:nvPr/>
        </p:nvSpPr>
        <p:spPr>
          <a:xfrm>
            <a:off x="120000" y="6528000"/>
            <a:ext cx="388000" cy="216417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333" b="1">
                <a:solidFill>
                  <a:schemeClr val="bg1"/>
                </a:solidFill>
              </a:rPr>
              <a:pPr/>
              <a:t>17</a:t>
            </a:fld>
            <a:endParaRPr lang="en-US" sz="1333" b="1" dirty="0">
              <a:solidFill>
                <a:schemeClr val="bg1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9" y="3184"/>
            <a:ext cx="2938851" cy="784217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3432" y="20794"/>
            <a:ext cx="3528568" cy="614206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55B9833E-5E52-440E-BBE0-B2FAEE7F2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2" y="5339056"/>
            <a:ext cx="10315326" cy="981541"/>
          </a:xfrm>
          <a:prstGeom prst="rect">
            <a:avLst/>
          </a:prstGeom>
        </p:spPr>
      </p:pic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A1C1575-FDF1-45A8-9DA4-CE99F604F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81318" y="6391401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pl-PL" sz="1600" dirty="0">
                <a:solidFill>
                  <a:schemeClr val="bg1"/>
                </a:solidFill>
              </a:rPr>
              <a:t>Warszawa, sierpień 2021 r.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4D8D70F-EE35-4FD2-BE91-16FB692860D6}"/>
              </a:ext>
            </a:extLst>
          </p:cNvPr>
          <p:cNvSpPr txBox="1"/>
          <p:nvPr/>
        </p:nvSpPr>
        <p:spPr>
          <a:xfrm>
            <a:off x="1504778" y="327897"/>
            <a:ext cx="8922938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7000"/>
              </a:lnSpc>
              <a:buNone/>
            </a:pPr>
            <a:r>
              <a:rPr lang="pl-PL" sz="1800" b="1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Wybrane zakupy aparatury i wyposażenia:</a:t>
            </a:r>
          </a:p>
          <a:p>
            <a:pPr marL="0" indent="0">
              <a:lnSpc>
                <a:spcPct val="107000"/>
              </a:lnSpc>
              <a:buNone/>
            </a:pPr>
            <a:endParaRPr lang="pl-PL" b="1" dirty="0"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pl-PL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Aparaty USG różnego typu</a:t>
            </a:r>
          </a:p>
        </p:txBody>
      </p:sp>
      <p:pic>
        <p:nvPicPr>
          <p:cNvPr id="4" name="Obraz 3" descr="Obraz zawierający ściana, wewnątrz&#10;&#10;Opis wygenerowany automatycznie">
            <a:extLst>
              <a:ext uri="{FF2B5EF4-FFF2-40B4-BE49-F238E27FC236}">
                <a16:creationId xmlns:a16="http://schemas.microsoft.com/office/drawing/2014/main" id="{75AC545F-762F-43EF-B936-4D9340D2B4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9616" y="1372982"/>
            <a:ext cx="1872208" cy="3864600"/>
          </a:xfrm>
          <a:prstGeom prst="rect">
            <a:avLst/>
          </a:prstGeom>
        </p:spPr>
      </p:pic>
      <p:pic>
        <p:nvPicPr>
          <p:cNvPr id="5" name="Obraz 4" descr="Obraz zawierający wewnątrz&#10;&#10;Opis wygenerowany automatycznie">
            <a:extLst>
              <a:ext uri="{FF2B5EF4-FFF2-40B4-BE49-F238E27FC236}">
                <a16:creationId xmlns:a16="http://schemas.microsoft.com/office/drawing/2014/main" id="{4ED31A10-CCB8-407B-B9A6-5BB11B8E85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72965" y="1856057"/>
            <a:ext cx="3864600" cy="28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99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/>
          <p:cNvSpPr/>
          <p:nvPr/>
        </p:nvSpPr>
        <p:spPr>
          <a:xfrm>
            <a:off x="7549" y="6391401"/>
            <a:ext cx="12192000" cy="466599"/>
          </a:xfrm>
          <a:prstGeom prst="rect">
            <a:avLst/>
          </a:prstGeom>
          <a:solidFill>
            <a:srgbClr val="E20018"/>
          </a:solidFill>
        </p:spPr>
      </p:sp>
      <p:sp>
        <p:nvSpPr>
          <p:cNvPr id="12" name="Symbol zastępczy numeru slajdu 7"/>
          <p:cNvSpPr txBox="1">
            <a:spLocks/>
          </p:cNvSpPr>
          <p:nvPr/>
        </p:nvSpPr>
        <p:spPr>
          <a:xfrm>
            <a:off x="120000" y="6528000"/>
            <a:ext cx="388000" cy="216417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333" b="1">
                <a:solidFill>
                  <a:schemeClr val="bg1"/>
                </a:solidFill>
              </a:rPr>
              <a:pPr/>
              <a:t>18</a:t>
            </a:fld>
            <a:endParaRPr lang="en-US" sz="1333" b="1" dirty="0">
              <a:solidFill>
                <a:schemeClr val="bg1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9" y="3184"/>
            <a:ext cx="2938851" cy="784217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3432" y="20794"/>
            <a:ext cx="3528568" cy="614206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55B9833E-5E52-440E-BBE0-B2FAEE7F2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2" y="5339056"/>
            <a:ext cx="10315326" cy="981541"/>
          </a:xfrm>
          <a:prstGeom prst="rect">
            <a:avLst/>
          </a:prstGeom>
        </p:spPr>
      </p:pic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A1C1575-FDF1-45A8-9DA4-CE99F604F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81318" y="6391401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pl-PL" sz="1600" dirty="0">
                <a:solidFill>
                  <a:schemeClr val="bg1"/>
                </a:solidFill>
              </a:rPr>
              <a:t>Warszawa, sierpień 2021 r.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4D8D70F-EE35-4FD2-BE91-16FB692860D6}"/>
              </a:ext>
            </a:extLst>
          </p:cNvPr>
          <p:cNvSpPr txBox="1"/>
          <p:nvPr/>
        </p:nvSpPr>
        <p:spPr>
          <a:xfrm>
            <a:off x="1504778" y="327897"/>
            <a:ext cx="8922938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7000"/>
              </a:lnSpc>
              <a:buNone/>
            </a:pPr>
            <a:r>
              <a:rPr lang="pl-PL" sz="1800" b="1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Wybrane zakupy aparatury i wyposażenia:</a:t>
            </a:r>
          </a:p>
          <a:p>
            <a:pPr marL="0" indent="0">
              <a:lnSpc>
                <a:spcPct val="107000"/>
              </a:lnSpc>
              <a:buNone/>
            </a:pPr>
            <a:endParaRPr lang="pl-PL" b="1" dirty="0"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pl-PL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Respiratory różnego typu</a:t>
            </a:r>
          </a:p>
        </p:txBody>
      </p:sp>
      <p:pic>
        <p:nvPicPr>
          <p:cNvPr id="5" name="Obraz 4" descr="Obraz zawierający respirator przenośny">
            <a:extLst>
              <a:ext uri="{FF2B5EF4-FFF2-40B4-BE49-F238E27FC236}">
                <a16:creationId xmlns:a16="http://schemas.microsoft.com/office/drawing/2014/main" id="{7889F185-4DE1-4EFD-A0E1-C5787745AA6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9450" y="2533395"/>
            <a:ext cx="4172044" cy="2780928"/>
          </a:xfrm>
          <a:prstGeom prst="rect">
            <a:avLst/>
          </a:prstGeom>
        </p:spPr>
      </p:pic>
      <p:pic>
        <p:nvPicPr>
          <p:cNvPr id="4" name="Obraz 3" descr="Obraz zawierający respirator na oddziale intensywnej terapii">
            <a:extLst>
              <a:ext uri="{FF2B5EF4-FFF2-40B4-BE49-F238E27FC236}">
                <a16:creationId xmlns:a16="http://schemas.microsoft.com/office/drawing/2014/main" id="{89C2B77D-7FF2-4422-AD42-17E4DAAD8CB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1638117"/>
            <a:ext cx="3607494" cy="2705620"/>
          </a:xfrm>
          <a:prstGeom prst="rect">
            <a:avLst/>
          </a:prstGeom>
        </p:spPr>
      </p:pic>
      <p:pic>
        <p:nvPicPr>
          <p:cNvPr id="7" name="Obraz 6" descr="Obraz zawierający podłoże, wewnątrz, urządzenie, młynarz&#10;&#10;Opis wygenerowany automatycznie">
            <a:extLst>
              <a:ext uri="{FF2B5EF4-FFF2-40B4-BE49-F238E27FC236}">
                <a16:creationId xmlns:a16="http://schemas.microsoft.com/office/drawing/2014/main" id="{3F746194-6B2E-4B6E-AEE4-2EA00247BC1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0263" y="1474473"/>
            <a:ext cx="2931790" cy="390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39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/>
          <p:cNvSpPr/>
          <p:nvPr/>
        </p:nvSpPr>
        <p:spPr>
          <a:xfrm>
            <a:off x="7549" y="6391401"/>
            <a:ext cx="12192000" cy="466599"/>
          </a:xfrm>
          <a:prstGeom prst="rect">
            <a:avLst/>
          </a:prstGeom>
          <a:solidFill>
            <a:srgbClr val="E20018"/>
          </a:solidFill>
        </p:spPr>
      </p:sp>
      <p:sp>
        <p:nvSpPr>
          <p:cNvPr id="12" name="Symbol zastępczy numeru slajdu 7"/>
          <p:cNvSpPr txBox="1">
            <a:spLocks/>
          </p:cNvSpPr>
          <p:nvPr/>
        </p:nvSpPr>
        <p:spPr>
          <a:xfrm>
            <a:off x="120000" y="6528000"/>
            <a:ext cx="388000" cy="216417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333" b="1">
                <a:solidFill>
                  <a:schemeClr val="bg1"/>
                </a:solidFill>
              </a:rPr>
              <a:pPr/>
              <a:t>19</a:t>
            </a:fld>
            <a:endParaRPr lang="en-US" sz="1333" b="1" dirty="0">
              <a:solidFill>
                <a:schemeClr val="bg1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9" y="3184"/>
            <a:ext cx="2938851" cy="784217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3432" y="20794"/>
            <a:ext cx="3528568" cy="614206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55B9833E-5E52-440E-BBE0-B2FAEE7F2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2" y="5339056"/>
            <a:ext cx="10315326" cy="981541"/>
          </a:xfrm>
          <a:prstGeom prst="rect">
            <a:avLst/>
          </a:prstGeom>
        </p:spPr>
      </p:pic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A1C1575-FDF1-45A8-9DA4-CE99F604F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81318" y="6391401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pl-PL" sz="1600" dirty="0">
                <a:solidFill>
                  <a:schemeClr val="bg1"/>
                </a:solidFill>
              </a:rPr>
              <a:t>Warszawa, sierpień 2021 r.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4D8D70F-EE35-4FD2-BE91-16FB692860D6}"/>
              </a:ext>
            </a:extLst>
          </p:cNvPr>
          <p:cNvSpPr txBox="1"/>
          <p:nvPr/>
        </p:nvSpPr>
        <p:spPr>
          <a:xfrm>
            <a:off x="1504778" y="327897"/>
            <a:ext cx="8922938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7000"/>
              </a:lnSpc>
              <a:buNone/>
            </a:pPr>
            <a:r>
              <a:rPr lang="pl-PL" sz="1800" b="1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Wybrane zakupy aparatury i wyposażenia:</a:t>
            </a:r>
          </a:p>
          <a:p>
            <a:pPr marL="0" indent="0">
              <a:lnSpc>
                <a:spcPct val="107000"/>
              </a:lnSpc>
              <a:buNone/>
            </a:pPr>
            <a:endParaRPr lang="pl-PL" b="1" dirty="0"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pl-PL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Mobilne aparaty cyfrowe RTG</a:t>
            </a:r>
            <a:endParaRPr lang="pl-PL" sz="1800" b="1" dirty="0"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8" name="Obraz 7" descr="Obraz zawierający wewnątrz, podłoże&#10;&#10;Opis wygenerowany automatycznie">
            <a:extLst>
              <a:ext uri="{FF2B5EF4-FFF2-40B4-BE49-F238E27FC236}">
                <a16:creationId xmlns:a16="http://schemas.microsoft.com/office/drawing/2014/main" id="{6FDCA5CF-2F94-483C-B1FD-B54F356CE4E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019" y="1539240"/>
            <a:ext cx="2047909" cy="3695476"/>
          </a:xfrm>
          <a:prstGeom prst="rect">
            <a:avLst/>
          </a:prstGeom>
        </p:spPr>
      </p:pic>
      <p:pic>
        <p:nvPicPr>
          <p:cNvPr id="15" name="Obraz 14" descr="Obraz zawierający wewnątrz, ściana, podłoże, sport&#10;&#10;Opis wygenerowany automatycznie">
            <a:extLst>
              <a:ext uri="{FF2B5EF4-FFF2-40B4-BE49-F238E27FC236}">
                <a16:creationId xmlns:a16="http://schemas.microsoft.com/office/drawing/2014/main" id="{50315364-F250-476B-8BF5-9BFC8004CF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6730" y="1512882"/>
            <a:ext cx="2684588" cy="3771214"/>
          </a:xfrm>
          <a:prstGeom prst="rect">
            <a:avLst/>
          </a:prstGeom>
        </p:spPr>
      </p:pic>
      <p:pic>
        <p:nvPicPr>
          <p:cNvPr id="14" name="Obraz 13" descr="Obraz zawierający tekst, wewnątrz, sprzęt elektroniczny&#10;&#10;Opis wygenerowany automatycznie">
            <a:extLst>
              <a:ext uri="{FF2B5EF4-FFF2-40B4-BE49-F238E27FC236}">
                <a16:creationId xmlns:a16="http://schemas.microsoft.com/office/drawing/2014/main" id="{5222B514-A9B3-4356-96C5-F43F99D133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38591" y="1987424"/>
            <a:ext cx="3796334" cy="2847251"/>
          </a:xfrm>
          <a:prstGeom prst="rect">
            <a:avLst/>
          </a:prstGeom>
        </p:spPr>
      </p:pic>
      <p:pic>
        <p:nvPicPr>
          <p:cNvPr id="23" name="Obraz 22" descr="Obraz zawierający tekst, wewnątrz, ściana&#10;&#10;Opis wygenerowany automatycznie">
            <a:extLst>
              <a:ext uri="{FF2B5EF4-FFF2-40B4-BE49-F238E27FC236}">
                <a16:creationId xmlns:a16="http://schemas.microsoft.com/office/drawing/2014/main" id="{04FAA579-99FA-4C1F-9B61-8DBCFB8D5A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93140" y="1987423"/>
            <a:ext cx="3796336" cy="2847252"/>
          </a:xfrm>
          <a:prstGeom prst="rect">
            <a:avLst/>
          </a:prstGeom>
        </p:spPr>
      </p:pic>
      <p:graphicFrame>
        <p:nvGraphicFramePr>
          <p:cNvPr id="24" name="Obiekt 23">
            <a:extLst>
              <a:ext uri="{FF2B5EF4-FFF2-40B4-BE49-F238E27FC236}">
                <a16:creationId xmlns:a16="http://schemas.microsoft.com/office/drawing/2014/main" id="{A5B8EAFC-4897-415C-B69B-A10035A76F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907737"/>
              </p:ext>
            </p:extLst>
          </p:nvPr>
        </p:nvGraphicFramePr>
        <p:xfrm>
          <a:off x="460375" y="460375"/>
          <a:ext cx="78898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biekt powłoki pakowarki" showAsIcon="1" r:id="rId9" imgW="788760" imgH="491040" progId="Package">
                  <p:embed/>
                </p:oleObj>
              </mc:Choice>
              <mc:Fallback>
                <p:oleObj name="Obiekt powłoki pakowarki" showAsIcon="1" r:id="rId9" imgW="78876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0375" y="460375"/>
                        <a:ext cx="788988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301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/>
          <p:cNvSpPr/>
          <p:nvPr/>
        </p:nvSpPr>
        <p:spPr>
          <a:xfrm>
            <a:off x="0" y="6391401"/>
            <a:ext cx="12199549" cy="466599"/>
          </a:xfrm>
          <a:prstGeom prst="rect">
            <a:avLst/>
          </a:prstGeom>
          <a:solidFill>
            <a:srgbClr val="E20018"/>
          </a:solidFill>
        </p:spPr>
      </p:sp>
      <p:sp>
        <p:nvSpPr>
          <p:cNvPr id="12" name="Symbol zastępczy numeru slajdu 7"/>
          <p:cNvSpPr txBox="1">
            <a:spLocks/>
          </p:cNvSpPr>
          <p:nvPr/>
        </p:nvSpPr>
        <p:spPr>
          <a:xfrm>
            <a:off x="120000" y="6528000"/>
            <a:ext cx="388000" cy="216417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333" b="1">
                <a:solidFill>
                  <a:schemeClr val="bg1"/>
                </a:solidFill>
              </a:rPr>
              <a:pPr/>
              <a:t>2</a:t>
            </a:fld>
            <a:endParaRPr lang="en-US" sz="1333" b="1" dirty="0">
              <a:solidFill>
                <a:schemeClr val="bg1"/>
              </a:solidFill>
            </a:endParaRPr>
          </a:p>
        </p:txBody>
      </p:sp>
      <p:sp>
        <p:nvSpPr>
          <p:cNvPr id="15" name="Symbol zastępczy zawartości 2">
            <a:extLst>
              <a:ext uri="{FF2B5EF4-FFF2-40B4-BE49-F238E27FC236}">
                <a16:creationId xmlns:a16="http://schemas.microsoft.com/office/drawing/2014/main" id="{976B8425-D763-4AC0-A7B6-75B202A16107}"/>
              </a:ext>
            </a:extLst>
          </p:cNvPr>
          <p:cNvSpPr txBox="1">
            <a:spLocks/>
          </p:cNvSpPr>
          <p:nvPr/>
        </p:nvSpPr>
        <p:spPr>
          <a:xfrm>
            <a:off x="1588644" y="1365543"/>
            <a:ext cx="9029810" cy="2300058"/>
          </a:xfrm>
          <a:prstGeom prst="rect">
            <a:avLst/>
          </a:prstGeom>
        </p:spPr>
        <p:txBody>
          <a:bodyPr vert="horz" lIns="60960" tIns="30480" rIns="60960" bIns="3048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l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A1C1575-FDF1-45A8-9DA4-CE99F604F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81318" y="6391401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pl-PL" sz="1600" dirty="0">
                <a:solidFill>
                  <a:schemeClr val="bg1"/>
                </a:solidFill>
              </a:rPr>
              <a:t>Warszawa, sierpień 2021 r.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0EDFDB83-B5FA-44FD-B285-838A7EE30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5089" cy="639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10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/>
          <p:cNvSpPr/>
          <p:nvPr/>
        </p:nvSpPr>
        <p:spPr>
          <a:xfrm>
            <a:off x="7549" y="6391401"/>
            <a:ext cx="12192000" cy="466599"/>
          </a:xfrm>
          <a:prstGeom prst="rect">
            <a:avLst/>
          </a:prstGeom>
          <a:solidFill>
            <a:srgbClr val="E20018"/>
          </a:solidFill>
        </p:spPr>
      </p:sp>
      <p:sp>
        <p:nvSpPr>
          <p:cNvPr id="12" name="Symbol zastępczy numeru slajdu 7"/>
          <p:cNvSpPr txBox="1">
            <a:spLocks/>
          </p:cNvSpPr>
          <p:nvPr/>
        </p:nvSpPr>
        <p:spPr>
          <a:xfrm>
            <a:off x="120000" y="6528000"/>
            <a:ext cx="388000" cy="216417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333" b="1">
                <a:solidFill>
                  <a:schemeClr val="bg1"/>
                </a:solidFill>
              </a:rPr>
              <a:pPr/>
              <a:t>20</a:t>
            </a:fld>
            <a:endParaRPr lang="en-US" sz="1333" b="1" dirty="0">
              <a:solidFill>
                <a:schemeClr val="bg1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9" y="3184"/>
            <a:ext cx="2938851" cy="784217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3432" y="20794"/>
            <a:ext cx="3528568" cy="614206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55B9833E-5E52-440E-BBE0-B2FAEE7F2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2" y="5339056"/>
            <a:ext cx="10315326" cy="981541"/>
          </a:xfrm>
          <a:prstGeom prst="rect">
            <a:avLst/>
          </a:prstGeom>
        </p:spPr>
      </p:pic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A1C1575-FDF1-45A8-9DA4-CE99F604F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81318" y="6391401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pl-PL" sz="1600" dirty="0">
                <a:solidFill>
                  <a:schemeClr val="bg1"/>
                </a:solidFill>
              </a:rPr>
              <a:t>Warszawa, sierpień 2021 r.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98CA1F0A-2755-4902-896B-FB8C3CA51C43}"/>
              </a:ext>
            </a:extLst>
          </p:cNvPr>
          <p:cNvSpPr txBox="1"/>
          <p:nvPr/>
        </p:nvSpPr>
        <p:spPr>
          <a:xfrm>
            <a:off x="1319586" y="221665"/>
            <a:ext cx="8922938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7000"/>
              </a:lnSpc>
              <a:buNone/>
            </a:pPr>
            <a:r>
              <a:rPr lang="pl-PL" sz="1800" b="1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Wybrane zakupy aparatury i wyposażenia:</a:t>
            </a:r>
          </a:p>
          <a:p>
            <a:pPr marL="0" indent="0">
              <a:lnSpc>
                <a:spcPct val="107000"/>
              </a:lnSpc>
              <a:buNone/>
            </a:pPr>
            <a:endParaRPr lang="pl-PL" b="1" dirty="0"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pl-PL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Specjalistyczne łóżka dla oddziałów intensywnej terapii</a:t>
            </a:r>
          </a:p>
        </p:txBody>
      </p:sp>
      <p:pic>
        <p:nvPicPr>
          <p:cNvPr id="15" name="Obraz 14" descr="Obraz zawierający ściana, wewnątrz&#10;&#10;Opis wygenerowany automatycznie">
            <a:extLst>
              <a:ext uri="{FF2B5EF4-FFF2-40B4-BE49-F238E27FC236}">
                <a16:creationId xmlns:a16="http://schemas.microsoft.com/office/drawing/2014/main" id="{B51DACC5-0826-4B6B-8C4D-057E9E6ABD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16" t="4250" r="16712"/>
          <a:stretch/>
        </p:blipFill>
        <p:spPr>
          <a:xfrm>
            <a:off x="139968" y="1628057"/>
            <a:ext cx="4104456" cy="3421133"/>
          </a:xfrm>
          <a:prstGeom prst="rect">
            <a:avLst/>
          </a:prstGeom>
        </p:spPr>
      </p:pic>
      <p:pic>
        <p:nvPicPr>
          <p:cNvPr id="4" name="Obraz 3" descr="Obraz zawierający wewnątrz, podłoże, okno, łóżko&#10;&#10;Opis wygenerowany automatycznie">
            <a:extLst>
              <a:ext uri="{FF2B5EF4-FFF2-40B4-BE49-F238E27FC236}">
                <a16:creationId xmlns:a16="http://schemas.microsoft.com/office/drawing/2014/main" id="{0C5D7A19-8D7D-4268-8925-A1BBD779E3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366" y="1628057"/>
            <a:ext cx="4561510" cy="3421133"/>
          </a:xfrm>
          <a:prstGeom prst="rect">
            <a:avLst/>
          </a:prstGeom>
        </p:spPr>
      </p:pic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C5015B15-283C-4C70-84C9-4C7C7E5283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31947" y="2089581"/>
            <a:ext cx="3686236" cy="276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32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/>
          <p:cNvSpPr/>
          <p:nvPr/>
        </p:nvSpPr>
        <p:spPr>
          <a:xfrm>
            <a:off x="7549" y="6391401"/>
            <a:ext cx="12192000" cy="466599"/>
          </a:xfrm>
          <a:prstGeom prst="rect">
            <a:avLst/>
          </a:prstGeom>
          <a:solidFill>
            <a:srgbClr val="E20018"/>
          </a:solidFill>
        </p:spPr>
      </p:sp>
      <p:sp>
        <p:nvSpPr>
          <p:cNvPr id="12" name="Symbol zastępczy numeru slajdu 7"/>
          <p:cNvSpPr txBox="1">
            <a:spLocks/>
          </p:cNvSpPr>
          <p:nvPr/>
        </p:nvSpPr>
        <p:spPr>
          <a:xfrm>
            <a:off x="120000" y="6528000"/>
            <a:ext cx="388000" cy="216417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333" b="1">
                <a:solidFill>
                  <a:schemeClr val="bg1"/>
                </a:solidFill>
              </a:rPr>
              <a:pPr/>
              <a:t>21</a:t>
            </a:fld>
            <a:endParaRPr lang="en-US" sz="1333" b="1" dirty="0">
              <a:solidFill>
                <a:schemeClr val="bg1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9" y="3184"/>
            <a:ext cx="2938851" cy="784217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3432" y="20794"/>
            <a:ext cx="3528568" cy="614206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55B9833E-5E52-440E-BBE0-B2FAEE7F2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2" y="5339056"/>
            <a:ext cx="10315326" cy="981541"/>
          </a:xfrm>
          <a:prstGeom prst="rect">
            <a:avLst/>
          </a:prstGeom>
        </p:spPr>
      </p:pic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A1C1575-FDF1-45A8-9DA4-CE99F604F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81318" y="6391401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pl-PL" sz="1600" dirty="0">
                <a:solidFill>
                  <a:schemeClr val="bg1"/>
                </a:solidFill>
              </a:rPr>
              <a:t>Warszawa, sierpień 2021 r.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98CA1F0A-2755-4902-896B-FB8C3CA51C43}"/>
              </a:ext>
            </a:extLst>
          </p:cNvPr>
          <p:cNvSpPr txBox="1"/>
          <p:nvPr/>
        </p:nvSpPr>
        <p:spPr>
          <a:xfrm>
            <a:off x="1319586" y="347885"/>
            <a:ext cx="8922938" cy="1264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7000"/>
              </a:lnSpc>
              <a:buNone/>
            </a:pPr>
            <a:r>
              <a:rPr lang="pl-PL" sz="1800" b="1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Wybrane zakupy aparatury i wyposażenia:</a:t>
            </a:r>
          </a:p>
          <a:p>
            <a:pPr marL="0" indent="0">
              <a:lnSpc>
                <a:spcPct val="107000"/>
              </a:lnSpc>
              <a:buNone/>
            </a:pPr>
            <a:endParaRPr lang="pl-PL" b="1" dirty="0"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pl-PL" sz="1800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Ambulanse z wyposażeniem medycznym oraz pojazdy do przewozu osób z podejrzeniem zakażenia </a:t>
            </a:r>
            <a:r>
              <a:rPr lang="pl-PL" sz="1800" dirty="0" err="1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koronawirusem</a:t>
            </a:r>
            <a:endParaRPr lang="pl-PL" sz="1800" dirty="0"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182E78A-33CC-4989-B9CC-844BA48838D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00" y="1749127"/>
            <a:ext cx="4097631" cy="2714016"/>
          </a:xfrm>
          <a:prstGeom prst="rect">
            <a:avLst/>
          </a:prstGeom>
        </p:spPr>
      </p:pic>
      <p:pic>
        <p:nvPicPr>
          <p:cNvPr id="16" name="Obraz 15" descr="Obraz zawierający tekst, samochód, zewnętrzne, niebo&#10;&#10;Opis wygenerowany automatycznie">
            <a:extLst>
              <a:ext uri="{FF2B5EF4-FFF2-40B4-BE49-F238E27FC236}">
                <a16:creationId xmlns:a16="http://schemas.microsoft.com/office/drawing/2014/main" id="{E18E0AA2-1974-4BD6-A0B0-9A33FBACFAA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163" y="2260714"/>
            <a:ext cx="4104456" cy="3078342"/>
          </a:xfrm>
          <a:prstGeom prst="rect">
            <a:avLst/>
          </a:prstGeom>
        </p:spPr>
      </p:pic>
      <p:pic>
        <p:nvPicPr>
          <p:cNvPr id="18" name="Obraz 17" descr="Obraz zawierający wewnątrz, kilka&#10;&#10;Opis wygenerowany automatycznie">
            <a:extLst>
              <a:ext uri="{FF2B5EF4-FFF2-40B4-BE49-F238E27FC236}">
                <a16:creationId xmlns:a16="http://schemas.microsoft.com/office/drawing/2014/main" id="{70AE7AB9-00EA-4E40-97F9-A9AA4D6F574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2312" y="1707178"/>
            <a:ext cx="3618688" cy="27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07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/>
          <p:cNvSpPr/>
          <p:nvPr/>
        </p:nvSpPr>
        <p:spPr>
          <a:xfrm>
            <a:off x="0" y="6391401"/>
            <a:ext cx="12199549" cy="466599"/>
          </a:xfrm>
          <a:prstGeom prst="rect">
            <a:avLst/>
          </a:prstGeom>
          <a:solidFill>
            <a:srgbClr val="E20018"/>
          </a:solidFill>
        </p:spPr>
      </p:sp>
      <p:sp>
        <p:nvSpPr>
          <p:cNvPr id="12" name="Symbol zastępczy numeru slajdu 7"/>
          <p:cNvSpPr txBox="1">
            <a:spLocks/>
          </p:cNvSpPr>
          <p:nvPr/>
        </p:nvSpPr>
        <p:spPr>
          <a:xfrm>
            <a:off x="120000" y="6528000"/>
            <a:ext cx="388000" cy="216417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333" b="1">
                <a:solidFill>
                  <a:schemeClr val="bg1"/>
                </a:solidFill>
              </a:rPr>
              <a:pPr/>
              <a:t>22</a:t>
            </a:fld>
            <a:endParaRPr lang="en-US" sz="1333" b="1" dirty="0">
              <a:solidFill>
                <a:schemeClr val="bg1"/>
              </a:solidFill>
            </a:endParaRP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A1C1575-FDF1-45A8-9DA4-CE99F604F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81318" y="6391401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pl-PL" sz="1600" dirty="0">
                <a:solidFill>
                  <a:schemeClr val="bg1"/>
                </a:solidFill>
              </a:rPr>
              <a:t>Warszawa, sierpień 2021 r.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FC52960-B157-4275-9E67-6133067AB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261"/>
            <a:ext cx="12192000" cy="6403662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55B9833E-5E52-440E-BBE0-B2FAEE7F2A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531"/>
          <a:stretch/>
        </p:blipFill>
        <p:spPr>
          <a:xfrm>
            <a:off x="2343560" y="5752649"/>
            <a:ext cx="7640872" cy="62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24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D03D13C0-5C31-4FEC-B98F-E25E30875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86"/>
            <a:ext cx="12192000" cy="6376542"/>
          </a:xfrm>
          <a:prstGeom prst="rect">
            <a:avLst/>
          </a:prstGeo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93F06D2-B32C-4290-8ACD-72D5DE9E0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84993"/>
            <a:ext cx="2743200" cy="316632"/>
          </a:xfrm>
        </p:spPr>
        <p:txBody>
          <a:bodyPr/>
          <a:lstStyle/>
          <a:p>
            <a:pPr algn="l">
              <a:defRPr/>
            </a:pPr>
            <a:fld id="{8A74BC5C-00A1-4ADC-B860-1F5453DC2D91}" type="slidenum">
              <a:rPr lang="pl-PL" altLang="pl-PL" b="1" smtClean="0">
                <a:solidFill>
                  <a:srgbClr val="FF0000"/>
                </a:solidFill>
              </a:rPr>
              <a:pPr algn="l">
                <a:defRPr/>
              </a:pPr>
              <a:t>3</a:t>
            </a:fld>
            <a:endParaRPr lang="pl-PL" altLang="pl-PL" b="1" dirty="0">
              <a:solidFill>
                <a:srgbClr val="FF0000"/>
              </a:solidFill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F5828E96-E0D4-439F-89D7-13BB479627BD}"/>
              </a:ext>
            </a:extLst>
          </p:cNvPr>
          <p:cNvSpPr/>
          <p:nvPr/>
        </p:nvSpPr>
        <p:spPr>
          <a:xfrm>
            <a:off x="0" y="6391401"/>
            <a:ext cx="12199549" cy="466599"/>
          </a:xfrm>
          <a:prstGeom prst="rect">
            <a:avLst/>
          </a:prstGeom>
          <a:solidFill>
            <a:srgbClr val="E20018"/>
          </a:solidFill>
        </p:spPr>
      </p:sp>
      <p:sp>
        <p:nvSpPr>
          <p:cNvPr id="7" name="Symbol zastępczy numeru slajdu 7">
            <a:extLst>
              <a:ext uri="{FF2B5EF4-FFF2-40B4-BE49-F238E27FC236}">
                <a16:creationId xmlns:a16="http://schemas.microsoft.com/office/drawing/2014/main" id="{A8A8299F-CEC7-46C1-B309-E7692FF8085F}"/>
              </a:ext>
            </a:extLst>
          </p:cNvPr>
          <p:cNvSpPr txBox="1">
            <a:spLocks/>
          </p:cNvSpPr>
          <p:nvPr/>
        </p:nvSpPr>
        <p:spPr>
          <a:xfrm>
            <a:off x="119336" y="6567228"/>
            <a:ext cx="388000" cy="216417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333" b="1">
                <a:solidFill>
                  <a:schemeClr val="bg1"/>
                </a:solidFill>
              </a:rPr>
              <a:pPr/>
              <a:t>3</a:t>
            </a:fld>
            <a:endParaRPr lang="en-US" sz="1333" b="1" dirty="0">
              <a:solidFill>
                <a:schemeClr val="bg1"/>
              </a:solidFill>
            </a:endParaRPr>
          </a:p>
        </p:txBody>
      </p:sp>
      <p:sp>
        <p:nvSpPr>
          <p:cNvPr id="8" name="Symbol zastępczy daty 1">
            <a:extLst>
              <a:ext uri="{FF2B5EF4-FFF2-40B4-BE49-F238E27FC236}">
                <a16:creationId xmlns:a16="http://schemas.microsoft.com/office/drawing/2014/main" id="{E627AF37-F8C0-46E7-8FA7-DD33F022D6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13280" y="6492875"/>
            <a:ext cx="2743200" cy="365125"/>
          </a:xfrm>
        </p:spPr>
        <p:txBody>
          <a:bodyPr/>
          <a:lstStyle/>
          <a:p>
            <a:pPr algn="r">
              <a:defRPr/>
            </a:pPr>
            <a:r>
              <a:rPr lang="pl-PL" dirty="0">
                <a:solidFill>
                  <a:schemeClr val="bg1"/>
                </a:solidFill>
              </a:rPr>
              <a:t>Warszawa, sierpień 2021 r.</a:t>
            </a:r>
          </a:p>
        </p:txBody>
      </p:sp>
    </p:spTree>
    <p:extLst>
      <p:ext uri="{BB962C8B-B14F-4D97-AF65-F5344CB8AC3E}">
        <p14:creationId xmlns:p14="http://schemas.microsoft.com/office/powerpoint/2010/main" val="1732001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E1DA0C5F-848F-493C-9753-AB074B3DE164}"/>
              </a:ext>
            </a:extLst>
          </p:cNvPr>
          <p:cNvSpPr/>
          <p:nvPr/>
        </p:nvSpPr>
        <p:spPr>
          <a:xfrm>
            <a:off x="1" y="6450791"/>
            <a:ext cx="12191999" cy="466599"/>
          </a:xfrm>
          <a:prstGeom prst="rect">
            <a:avLst/>
          </a:prstGeom>
          <a:solidFill>
            <a:srgbClr val="EF454A"/>
          </a:solidFill>
        </p:spPr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996A0F2-0FB2-42F8-916E-797D0A6FAD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13280" y="6492875"/>
            <a:ext cx="2743200" cy="365125"/>
          </a:xfrm>
        </p:spPr>
        <p:txBody>
          <a:bodyPr/>
          <a:lstStyle/>
          <a:p>
            <a:pPr algn="r">
              <a:defRPr/>
            </a:pPr>
            <a:r>
              <a:rPr lang="pl-PL" dirty="0">
                <a:solidFill>
                  <a:schemeClr val="bg1"/>
                </a:solidFill>
              </a:rPr>
              <a:t>Warszawa, sierpień 2021 r.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854F413-B258-4756-969C-EBD3B851C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63"/>
            <a:ext cx="12199549" cy="6448828"/>
          </a:xfrm>
          <a:prstGeom prst="rect">
            <a:avLst/>
          </a:prstGeom>
        </p:spPr>
      </p:pic>
      <p:sp>
        <p:nvSpPr>
          <p:cNvPr id="7" name="Symbol zastępczy numeru slajdu 7">
            <a:extLst>
              <a:ext uri="{FF2B5EF4-FFF2-40B4-BE49-F238E27FC236}">
                <a16:creationId xmlns:a16="http://schemas.microsoft.com/office/drawing/2014/main" id="{AE0B7BCC-10FE-42A0-A10F-28E6BE0ED4F0}"/>
              </a:ext>
            </a:extLst>
          </p:cNvPr>
          <p:cNvSpPr txBox="1">
            <a:spLocks/>
          </p:cNvSpPr>
          <p:nvPr/>
        </p:nvSpPr>
        <p:spPr>
          <a:xfrm>
            <a:off x="119336" y="6567228"/>
            <a:ext cx="388000" cy="216417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333" b="1">
                <a:solidFill>
                  <a:schemeClr val="bg1"/>
                </a:solidFill>
              </a:rPr>
              <a:pPr/>
              <a:t>4</a:t>
            </a:fld>
            <a:endParaRPr lang="en-US" sz="1333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565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/>
          <p:cNvSpPr/>
          <p:nvPr/>
        </p:nvSpPr>
        <p:spPr>
          <a:xfrm>
            <a:off x="1" y="6391401"/>
            <a:ext cx="12192000" cy="466599"/>
          </a:xfrm>
          <a:prstGeom prst="rect">
            <a:avLst/>
          </a:prstGeom>
          <a:solidFill>
            <a:srgbClr val="EF454A"/>
          </a:solidFill>
        </p:spPr>
      </p:sp>
      <p:sp>
        <p:nvSpPr>
          <p:cNvPr id="12" name="Symbol zastępczy numeru slajdu 7"/>
          <p:cNvSpPr txBox="1">
            <a:spLocks/>
          </p:cNvSpPr>
          <p:nvPr/>
        </p:nvSpPr>
        <p:spPr>
          <a:xfrm>
            <a:off x="120000" y="6528000"/>
            <a:ext cx="388000" cy="216417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333" b="1">
                <a:solidFill>
                  <a:schemeClr val="bg1"/>
                </a:solidFill>
              </a:rPr>
              <a:pPr/>
              <a:t>5</a:t>
            </a:fld>
            <a:endParaRPr lang="en-US" sz="1333" b="1" dirty="0">
              <a:solidFill>
                <a:schemeClr val="bg1"/>
              </a:solidFill>
            </a:endParaRP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A1C1575-FDF1-45A8-9DA4-CE99F604F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81318" y="6391401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pl-PL" sz="1600" dirty="0">
                <a:solidFill>
                  <a:schemeClr val="bg1"/>
                </a:solidFill>
              </a:rPr>
              <a:t>Warszawa, sierpień 2021 r.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D1D8AD9B-B6E0-47C4-8008-1F31E90B3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" y="0"/>
            <a:ext cx="12190003" cy="639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91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71606" y="-441117"/>
            <a:ext cx="8461249" cy="74670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833908" y="385919"/>
            <a:ext cx="1368651" cy="467915"/>
            <a:chOff x="0" y="0"/>
            <a:chExt cx="2737302" cy="935830"/>
          </a:xfrm>
        </p:grpSpPr>
        <p:grpSp>
          <p:nvGrpSpPr>
            <p:cNvPr id="4" name="Group 4"/>
            <p:cNvGrpSpPr>
              <a:grpSpLocks noChangeAspect="1"/>
            </p:cNvGrpSpPr>
            <p:nvPr/>
          </p:nvGrpSpPr>
          <p:grpSpPr>
            <a:xfrm>
              <a:off x="0" y="0"/>
              <a:ext cx="2737302" cy="935830"/>
              <a:chOff x="0" y="0"/>
              <a:chExt cx="6604000" cy="2257778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6351" y="0"/>
                <a:ext cx="6571228" cy="2257821"/>
              </a:xfrm>
              <a:custGeom>
                <a:avLst/>
                <a:gdLst/>
                <a:ahLst/>
                <a:cxnLst/>
                <a:rect l="l" t="t" r="r" b="b"/>
                <a:pathLst>
                  <a:path w="6571228" h="2257821">
                    <a:moveTo>
                      <a:pt x="618649" y="0"/>
                    </a:moveTo>
                    <a:lnTo>
                      <a:pt x="618649" y="0"/>
                    </a:lnTo>
                    <a:cubicBezTo>
                      <a:pt x="562511" y="0"/>
                      <a:pt x="508673" y="22301"/>
                      <a:pt x="468978" y="61996"/>
                    </a:cubicBezTo>
                    <a:cubicBezTo>
                      <a:pt x="429283" y="101691"/>
                      <a:pt x="406982" y="155529"/>
                      <a:pt x="406982" y="211667"/>
                    </a:cubicBezTo>
                    <a:lnTo>
                      <a:pt x="406982" y="282222"/>
                    </a:lnTo>
                    <a:cubicBezTo>
                      <a:pt x="407503" y="398753"/>
                      <a:pt x="502117" y="492944"/>
                      <a:pt x="618649" y="492944"/>
                    </a:cubicBezTo>
                    <a:cubicBezTo>
                      <a:pt x="735181" y="492944"/>
                      <a:pt x="829794" y="398753"/>
                      <a:pt x="830316" y="282222"/>
                    </a:cubicBezTo>
                    <a:lnTo>
                      <a:pt x="830316" y="211667"/>
                    </a:lnTo>
                    <a:cubicBezTo>
                      <a:pt x="830316" y="94766"/>
                      <a:pt x="735549" y="0"/>
                      <a:pt x="618649" y="0"/>
                    </a:cubicBezTo>
                    <a:close/>
                    <a:moveTo>
                      <a:pt x="399433" y="969998"/>
                    </a:moveTo>
                    <a:cubicBezTo>
                      <a:pt x="400632" y="961884"/>
                      <a:pt x="389202" y="958709"/>
                      <a:pt x="386027" y="966258"/>
                    </a:cubicBezTo>
                    <a:lnTo>
                      <a:pt x="232005" y="1325598"/>
                    </a:lnTo>
                    <a:cubicBezTo>
                      <a:pt x="209748" y="1377518"/>
                      <a:pt x="158672" y="1411161"/>
                      <a:pt x="102182" y="1411111"/>
                    </a:cubicBezTo>
                    <a:lnTo>
                      <a:pt x="37130" y="1411111"/>
                    </a:lnTo>
                    <a:cubicBezTo>
                      <a:pt x="25266" y="1411122"/>
                      <a:pt x="14190" y="1405168"/>
                      <a:pt x="7655" y="1395265"/>
                    </a:cubicBezTo>
                    <a:cubicBezTo>
                      <a:pt x="1120" y="1385363"/>
                      <a:pt x="0" y="1372839"/>
                      <a:pt x="4675" y="1361934"/>
                    </a:cubicBezTo>
                    <a:lnTo>
                      <a:pt x="195316" y="917222"/>
                    </a:lnTo>
                    <a:lnTo>
                      <a:pt x="265448" y="741821"/>
                    </a:lnTo>
                    <a:cubicBezTo>
                      <a:pt x="308318" y="634683"/>
                      <a:pt x="412095" y="564437"/>
                      <a:pt x="527491" y="564444"/>
                    </a:cubicBezTo>
                    <a:lnTo>
                      <a:pt x="709807" y="564444"/>
                    </a:lnTo>
                    <a:cubicBezTo>
                      <a:pt x="825204" y="564437"/>
                      <a:pt x="928980" y="634683"/>
                      <a:pt x="971850" y="741821"/>
                    </a:cubicBezTo>
                    <a:lnTo>
                      <a:pt x="1041982" y="917222"/>
                    </a:lnTo>
                    <a:lnTo>
                      <a:pt x="1232553" y="1361934"/>
                    </a:lnTo>
                    <a:cubicBezTo>
                      <a:pt x="1237228" y="1372839"/>
                      <a:pt x="1236108" y="1385363"/>
                      <a:pt x="1229572" y="1395265"/>
                    </a:cubicBezTo>
                    <a:cubicBezTo>
                      <a:pt x="1223037" y="1405168"/>
                      <a:pt x="1211962" y="1411122"/>
                      <a:pt x="1200097" y="1411111"/>
                    </a:cubicBezTo>
                    <a:lnTo>
                      <a:pt x="1135045" y="1411111"/>
                    </a:lnTo>
                    <a:cubicBezTo>
                      <a:pt x="1078607" y="1411105"/>
                      <a:pt x="1027601" y="1377471"/>
                      <a:pt x="1005364" y="1325598"/>
                    </a:cubicBezTo>
                    <a:lnTo>
                      <a:pt x="851341" y="966258"/>
                    </a:lnTo>
                    <a:cubicBezTo>
                      <a:pt x="848096" y="958709"/>
                      <a:pt x="836736" y="961884"/>
                      <a:pt x="837865" y="969998"/>
                    </a:cubicBezTo>
                    <a:lnTo>
                      <a:pt x="900871" y="1411111"/>
                    </a:lnTo>
                    <a:lnTo>
                      <a:pt x="968252" y="2219607"/>
                    </a:lnTo>
                    <a:cubicBezTo>
                      <a:pt x="969060" y="2229429"/>
                      <a:pt x="965723" y="2239141"/>
                      <a:pt x="959048" y="2246392"/>
                    </a:cubicBezTo>
                    <a:cubicBezTo>
                      <a:pt x="952374" y="2253643"/>
                      <a:pt x="942970" y="2257771"/>
                      <a:pt x="933115" y="2257778"/>
                    </a:cubicBezTo>
                    <a:lnTo>
                      <a:pt x="879281" y="2257778"/>
                    </a:lnTo>
                    <a:cubicBezTo>
                      <a:pt x="810300" y="2257786"/>
                      <a:pt x="751423" y="2207921"/>
                      <a:pt x="740075" y="2139879"/>
                    </a:cubicBezTo>
                    <a:lnTo>
                      <a:pt x="625705" y="1452880"/>
                    </a:lnTo>
                    <a:cubicBezTo>
                      <a:pt x="624364" y="1444978"/>
                      <a:pt x="613075" y="1444978"/>
                      <a:pt x="611735" y="1452880"/>
                    </a:cubicBezTo>
                    <a:lnTo>
                      <a:pt x="497293" y="2139879"/>
                    </a:lnTo>
                    <a:cubicBezTo>
                      <a:pt x="485941" y="2207948"/>
                      <a:pt x="427025" y="2257821"/>
                      <a:pt x="358017" y="2257778"/>
                    </a:cubicBezTo>
                    <a:lnTo>
                      <a:pt x="304183" y="2257778"/>
                    </a:lnTo>
                    <a:cubicBezTo>
                      <a:pt x="294328" y="2257771"/>
                      <a:pt x="284924" y="2253643"/>
                      <a:pt x="278250" y="2246392"/>
                    </a:cubicBezTo>
                    <a:cubicBezTo>
                      <a:pt x="271575" y="2239141"/>
                      <a:pt x="268238" y="2229429"/>
                      <a:pt x="269046" y="2219607"/>
                    </a:cubicBezTo>
                    <a:lnTo>
                      <a:pt x="336427" y="1411111"/>
                    </a:lnTo>
                    <a:lnTo>
                      <a:pt x="399433" y="969998"/>
                    </a:lnTo>
                    <a:close/>
                    <a:moveTo>
                      <a:pt x="1952149" y="0"/>
                    </a:moveTo>
                    <a:lnTo>
                      <a:pt x="1952149" y="0"/>
                    </a:lnTo>
                    <a:cubicBezTo>
                      <a:pt x="1896012" y="0"/>
                      <a:pt x="1842173" y="22301"/>
                      <a:pt x="1802478" y="61996"/>
                    </a:cubicBezTo>
                    <a:cubicBezTo>
                      <a:pt x="1762783" y="101691"/>
                      <a:pt x="1740482" y="155529"/>
                      <a:pt x="1740482" y="211667"/>
                    </a:cubicBezTo>
                    <a:lnTo>
                      <a:pt x="1740482" y="282222"/>
                    </a:lnTo>
                    <a:cubicBezTo>
                      <a:pt x="1741003" y="398753"/>
                      <a:pt x="1835617" y="492944"/>
                      <a:pt x="1952149" y="492944"/>
                    </a:cubicBezTo>
                    <a:cubicBezTo>
                      <a:pt x="2068681" y="492944"/>
                      <a:pt x="2163295" y="398753"/>
                      <a:pt x="2163816" y="282222"/>
                    </a:cubicBezTo>
                    <a:lnTo>
                      <a:pt x="2163816" y="211667"/>
                    </a:lnTo>
                    <a:cubicBezTo>
                      <a:pt x="2163816" y="155529"/>
                      <a:pt x="2141515" y="101691"/>
                      <a:pt x="2101820" y="61996"/>
                    </a:cubicBezTo>
                    <a:cubicBezTo>
                      <a:pt x="2062125" y="22301"/>
                      <a:pt x="2008286" y="0"/>
                      <a:pt x="1952149" y="0"/>
                    </a:cubicBezTo>
                    <a:close/>
                    <a:moveTo>
                      <a:pt x="1732933" y="969998"/>
                    </a:moveTo>
                    <a:cubicBezTo>
                      <a:pt x="1734132" y="961884"/>
                      <a:pt x="1722702" y="958709"/>
                      <a:pt x="1719527" y="966258"/>
                    </a:cubicBezTo>
                    <a:lnTo>
                      <a:pt x="1565505" y="1325598"/>
                    </a:lnTo>
                    <a:cubicBezTo>
                      <a:pt x="1543248" y="1377518"/>
                      <a:pt x="1492172" y="1411161"/>
                      <a:pt x="1435682" y="1411111"/>
                    </a:cubicBezTo>
                    <a:lnTo>
                      <a:pt x="1370630" y="1411111"/>
                    </a:lnTo>
                    <a:cubicBezTo>
                      <a:pt x="1358766" y="1411122"/>
                      <a:pt x="1347690" y="1405168"/>
                      <a:pt x="1341155" y="1395265"/>
                    </a:cubicBezTo>
                    <a:cubicBezTo>
                      <a:pt x="1334620" y="1385363"/>
                      <a:pt x="1333500" y="1372839"/>
                      <a:pt x="1338175" y="1361934"/>
                    </a:cubicBezTo>
                    <a:lnTo>
                      <a:pt x="1528816" y="917222"/>
                    </a:lnTo>
                    <a:lnTo>
                      <a:pt x="1598948" y="741821"/>
                    </a:lnTo>
                    <a:cubicBezTo>
                      <a:pt x="1641818" y="634683"/>
                      <a:pt x="1745594" y="564437"/>
                      <a:pt x="1860991" y="564444"/>
                    </a:cubicBezTo>
                    <a:lnTo>
                      <a:pt x="2043307" y="564444"/>
                    </a:lnTo>
                    <a:cubicBezTo>
                      <a:pt x="2158704" y="564437"/>
                      <a:pt x="2262480" y="634683"/>
                      <a:pt x="2305350" y="741821"/>
                    </a:cubicBezTo>
                    <a:lnTo>
                      <a:pt x="2375482" y="917222"/>
                    </a:lnTo>
                    <a:lnTo>
                      <a:pt x="2566053" y="1361934"/>
                    </a:lnTo>
                    <a:cubicBezTo>
                      <a:pt x="2570727" y="1372839"/>
                      <a:pt x="2569607" y="1385363"/>
                      <a:pt x="2563072" y="1395265"/>
                    </a:cubicBezTo>
                    <a:cubicBezTo>
                      <a:pt x="2556537" y="1405168"/>
                      <a:pt x="2545462" y="1411122"/>
                      <a:pt x="2533597" y="1411111"/>
                    </a:cubicBezTo>
                    <a:lnTo>
                      <a:pt x="2468545" y="1411111"/>
                    </a:lnTo>
                    <a:cubicBezTo>
                      <a:pt x="2412107" y="1411105"/>
                      <a:pt x="2361101" y="1377471"/>
                      <a:pt x="2338864" y="1325598"/>
                    </a:cubicBezTo>
                    <a:lnTo>
                      <a:pt x="2184841" y="966258"/>
                    </a:lnTo>
                    <a:cubicBezTo>
                      <a:pt x="2181596" y="958709"/>
                      <a:pt x="2170236" y="961884"/>
                      <a:pt x="2171365" y="969998"/>
                    </a:cubicBezTo>
                    <a:lnTo>
                      <a:pt x="2234371" y="1411111"/>
                    </a:lnTo>
                    <a:lnTo>
                      <a:pt x="2301752" y="2219607"/>
                    </a:lnTo>
                    <a:cubicBezTo>
                      <a:pt x="2302560" y="2229429"/>
                      <a:pt x="2299223" y="2239141"/>
                      <a:pt x="2292548" y="2246392"/>
                    </a:cubicBezTo>
                    <a:cubicBezTo>
                      <a:pt x="2285874" y="2253643"/>
                      <a:pt x="2276470" y="2257771"/>
                      <a:pt x="2266615" y="2257778"/>
                    </a:cubicBezTo>
                    <a:lnTo>
                      <a:pt x="2212781" y="2257778"/>
                    </a:lnTo>
                    <a:cubicBezTo>
                      <a:pt x="2143800" y="2257786"/>
                      <a:pt x="2084923" y="2207921"/>
                      <a:pt x="2073575" y="2139879"/>
                    </a:cubicBezTo>
                    <a:lnTo>
                      <a:pt x="1959205" y="1452880"/>
                    </a:lnTo>
                    <a:cubicBezTo>
                      <a:pt x="1957864" y="1444978"/>
                      <a:pt x="1946575" y="1444978"/>
                      <a:pt x="1945234" y="1452880"/>
                    </a:cubicBezTo>
                    <a:lnTo>
                      <a:pt x="1830793" y="2139879"/>
                    </a:lnTo>
                    <a:cubicBezTo>
                      <a:pt x="1819442" y="2207948"/>
                      <a:pt x="1760525" y="2257821"/>
                      <a:pt x="1691517" y="2257778"/>
                    </a:cubicBezTo>
                    <a:lnTo>
                      <a:pt x="1637683" y="2257778"/>
                    </a:lnTo>
                    <a:cubicBezTo>
                      <a:pt x="1627828" y="2257771"/>
                      <a:pt x="1618424" y="2253643"/>
                      <a:pt x="1611750" y="2246392"/>
                    </a:cubicBezTo>
                    <a:cubicBezTo>
                      <a:pt x="1605075" y="2239141"/>
                      <a:pt x="1601738" y="2229429"/>
                      <a:pt x="1602546" y="2219607"/>
                    </a:cubicBezTo>
                    <a:lnTo>
                      <a:pt x="1669927" y="1411111"/>
                    </a:lnTo>
                    <a:lnTo>
                      <a:pt x="1732933" y="969998"/>
                    </a:lnTo>
                    <a:close/>
                    <a:moveTo>
                      <a:pt x="3285649" y="0"/>
                    </a:moveTo>
                    <a:lnTo>
                      <a:pt x="3285649" y="0"/>
                    </a:lnTo>
                    <a:cubicBezTo>
                      <a:pt x="3229512" y="0"/>
                      <a:pt x="3175673" y="22301"/>
                      <a:pt x="3135978" y="61996"/>
                    </a:cubicBezTo>
                    <a:cubicBezTo>
                      <a:pt x="3096283" y="101691"/>
                      <a:pt x="3073982" y="155529"/>
                      <a:pt x="3073982" y="211667"/>
                    </a:cubicBezTo>
                    <a:lnTo>
                      <a:pt x="3073982" y="282222"/>
                    </a:lnTo>
                    <a:cubicBezTo>
                      <a:pt x="3074503" y="398753"/>
                      <a:pt x="3169117" y="492944"/>
                      <a:pt x="3285649" y="492944"/>
                    </a:cubicBezTo>
                    <a:cubicBezTo>
                      <a:pt x="3402181" y="492944"/>
                      <a:pt x="3496794" y="398753"/>
                      <a:pt x="3497316" y="282222"/>
                    </a:cubicBezTo>
                    <a:lnTo>
                      <a:pt x="3497316" y="211667"/>
                    </a:lnTo>
                    <a:cubicBezTo>
                      <a:pt x="3497316" y="94766"/>
                      <a:pt x="3402549" y="0"/>
                      <a:pt x="3285649" y="0"/>
                    </a:cubicBezTo>
                    <a:close/>
                    <a:moveTo>
                      <a:pt x="3066433" y="969998"/>
                    </a:moveTo>
                    <a:cubicBezTo>
                      <a:pt x="3067632" y="961884"/>
                      <a:pt x="3056202" y="958709"/>
                      <a:pt x="3053027" y="966258"/>
                    </a:cubicBezTo>
                    <a:lnTo>
                      <a:pt x="2899005" y="1325598"/>
                    </a:lnTo>
                    <a:cubicBezTo>
                      <a:pt x="2876748" y="1377518"/>
                      <a:pt x="2825672" y="1411161"/>
                      <a:pt x="2769182" y="1411111"/>
                    </a:cubicBezTo>
                    <a:lnTo>
                      <a:pt x="2704130" y="1411111"/>
                    </a:lnTo>
                    <a:cubicBezTo>
                      <a:pt x="2692266" y="1411122"/>
                      <a:pt x="2681190" y="1405168"/>
                      <a:pt x="2674655" y="1395265"/>
                    </a:cubicBezTo>
                    <a:cubicBezTo>
                      <a:pt x="2668120" y="1385363"/>
                      <a:pt x="2667000" y="1372839"/>
                      <a:pt x="2671675" y="1361934"/>
                    </a:cubicBezTo>
                    <a:lnTo>
                      <a:pt x="2862316" y="917222"/>
                    </a:lnTo>
                    <a:lnTo>
                      <a:pt x="2932448" y="741821"/>
                    </a:lnTo>
                    <a:cubicBezTo>
                      <a:pt x="2975318" y="634683"/>
                      <a:pt x="3079094" y="564437"/>
                      <a:pt x="3194491" y="564444"/>
                    </a:cubicBezTo>
                    <a:lnTo>
                      <a:pt x="3376807" y="564444"/>
                    </a:lnTo>
                    <a:cubicBezTo>
                      <a:pt x="3492203" y="564437"/>
                      <a:pt x="3595980" y="634683"/>
                      <a:pt x="3638850" y="741821"/>
                    </a:cubicBezTo>
                    <a:lnTo>
                      <a:pt x="3708982" y="917222"/>
                    </a:lnTo>
                    <a:lnTo>
                      <a:pt x="3899553" y="1361934"/>
                    </a:lnTo>
                    <a:cubicBezTo>
                      <a:pt x="3904228" y="1372839"/>
                      <a:pt x="3903108" y="1385363"/>
                      <a:pt x="3896572" y="1395265"/>
                    </a:cubicBezTo>
                    <a:cubicBezTo>
                      <a:pt x="3890037" y="1405168"/>
                      <a:pt x="3878962" y="1411122"/>
                      <a:pt x="3867097" y="1411111"/>
                    </a:cubicBezTo>
                    <a:lnTo>
                      <a:pt x="3802045" y="1411111"/>
                    </a:lnTo>
                    <a:cubicBezTo>
                      <a:pt x="3745607" y="1411105"/>
                      <a:pt x="3694601" y="1377471"/>
                      <a:pt x="3672364" y="1325598"/>
                    </a:cubicBezTo>
                    <a:lnTo>
                      <a:pt x="3518341" y="966258"/>
                    </a:lnTo>
                    <a:cubicBezTo>
                      <a:pt x="3515096" y="958709"/>
                      <a:pt x="3503736" y="961884"/>
                      <a:pt x="3504865" y="969998"/>
                    </a:cubicBezTo>
                    <a:lnTo>
                      <a:pt x="3567871" y="1411111"/>
                    </a:lnTo>
                    <a:lnTo>
                      <a:pt x="3635252" y="2219607"/>
                    </a:lnTo>
                    <a:cubicBezTo>
                      <a:pt x="3636060" y="2229429"/>
                      <a:pt x="3632722" y="2239141"/>
                      <a:pt x="3626048" y="2246392"/>
                    </a:cubicBezTo>
                    <a:cubicBezTo>
                      <a:pt x="3619374" y="2253643"/>
                      <a:pt x="3609970" y="2257771"/>
                      <a:pt x="3600115" y="2257778"/>
                    </a:cubicBezTo>
                    <a:lnTo>
                      <a:pt x="3546281" y="2257778"/>
                    </a:lnTo>
                    <a:cubicBezTo>
                      <a:pt x="3477300" y="2257786"/>
                      <a:pt x="3418423" y="2207921"/>
                      <a:pt x="3407075" y="2139879"/>
                    </a:cubicBezTo>
                    <a:lnTo>
                      <a:pt x="3292704" y="1452880"/>
                    </a:lnTo>
                    <a:cubicBezTo>
                      <a:pt x="3291364" y="1444978"/>
                      <a:pt x="3280075" y="1444978"/>
                      <a:pt x="3278735" y="1452880"/>
                    </a:cubicBezTo>
                    <a:lnTo>
                      <a:pt x="3164293" y="2139879"/>
                    </a:lnTo>
                    <a:cubicBezTo>
                      <a:pt x="3152942" y="2207948"/>
                      <a:pt x="3094025" y="2257821"/>
                      <a:pt x="3025017" y="2257778"/>
                    </a:cubicBezTo>
                    <a:lnTo>
                      <a:pt x="2971183" y="2257778"/>
                    </a:lnTo>
                    <a:cubicBezTo>
                      <a:pt x="2961328" y="2257771"/>
                      <a:pt x="2951924" y="2253643"/>
                      <a:pt x="2945250" y="2246392"/>
                    </a:cubicBezTo>
                    <a:cubicBezTo>
                      <a:pt x="2938575" y="2239141"/>
                      <a:pt x="2935238" y="2229429"/>
                      <a:pt x="2936046" y="2219607"/>
                    </a:cubicBezTo>
                    <a:lnTo>
                      <a:pt x="3003427" y="1411111"/>
                    </a:lnTo>
                    <a:lnTo>
                      <a:pt x="3066433" y="969998"/>
                    </a:lnTo>
                    <a:close/>
                    <a:moveTo>
                      <a:pt x="4619149" y="0"/>
                    </a:moveTo>
                    <a:cubicBezTo>
                      <a:pt x="4502249" y="0"/>
                      <a:pt x="4407482" y="94766"/>
                      <a:pt x="4407482" y="211667"/>
                    </a:cubicBezTo>
                    <a:lnTo>
                      <a:pt x="4407482" y="282222"/>
                    </a:lnTo>
                    <a:cubicBezTo>
                      <a:pt x="4408004" y="398753"/>
                      <a:pt x="4502617" y="492944"/>
                      <a:pt x="4619149" y="492944"/>
                    </a:cubicBezTo>
                    <a:cubicBezTo>
                      <a:pt x="4735681" y="492944"/>
                      <a:pt x="4830294" y="398753"/>
                      <a:pt x="4830816" y="282222"/>
                    </a:cubicBezTo>
                    <a:lnTo>
                      <a:pt x="4830816" y="211667"/>
                    </a:lnTo>
                    <a:cubicBezTo>
                      <a:pt x="4830816" y="94766"/>
                      <a:pt x="4736049" y="0"/>
                      <a:pt x="4619149" y="0"/>
                    </a:cubicBezTo>
                    <a:close/>
                    <a:moveTo>
                      <a:pt x="4399933" y="969998"/>
                    </a:moveTo>
                    <a:cubicBezTo>
                      <a:pt x="4401132" y="961884"/>
                      <a:pt x="4389702" y="958709"/>
                      <a:pt x="4386527" y="966258"/>
                    </a:cubicBezTo>
                    <a:lnTo>
                      <a:pt x="4232504" y="1325598"/>
                    </a:lnTo>
                    <a:cubicBezTo>
                      <a:pt x="4210248" y="1377518"/>
                      <a:pt x="4159172" y="1411161"/>
                      <a:pt x="4102682" y="1411111"/>
                    </a:cubicBezTo>
                    <a:lnTo>
                      <a:pt x="4037630" y="1411111"/>
                    </a:lnTo>
                    <a:cubicBezTo>
                      <a:pt x="4025766" y="1411122"/>
                      <a:pt x="4014691" y="1405168"/>
                      <a:pt x="4008155" y="1395265"/>
                    </a:cubicBezTo>
                    <a:cubicBezTo>
                      <a:pt x="4001620" y="1385363"/>
                      <a:pt x="4000500" y="1372839"/>
                      <a:pt x="4005174" y="1361934"/>
                    </a:cubicBezTo>
                    <a:lnTo>
                      <a:pt x="4195816" y="917222"/>
                    </a:lnTo>
                    <a:lnTo>
                      <a:pt x="4265948" y="741821"/>
                    </a:lnTo>
                    <a:cubicBezTo>
                      <a:pt x="4308818" y="634683"/>
                      <a:pt x="4412595" y="564437"/>
                      <a:pt x="4527991" y="564444"/>
                    </a:cubicBezTo>
                    <a:lnTo>
                      <a:pt x="4710307" y="564444"/>
                    </a:lnTo>
                    <a:cubicBezTo>
                      <a:pt x="4825703" y="564437"/>
                      <a:pt x="4929480" y="634683"/>
                      <a:pt x="4972350" y="741821"/>
                    </a:cubicBezTo>
                    <a:lnTo>
                      <a:pt x="5042482" y="917222"/>
                    </a:lnTo>
                    <a:lnTo>
                      <a:pt x="5233053" y="1361934"/>
                    </a:lnTo>
                    <a:cubicBezTo>
                      <a:pt x="5237728" y="1372839"/>
                      <a:pt x="5236608" y="1385363"/>
                      <a:pt x="5230072" y="1395265"/>
                    </a:cubicBezTo>
                    <a:cubicBezTo>
                      <a:pt x="5223537" y="1405168"/>
                      <a:pt x="5212462" y="1411122"/>
                      <a:pt x="5200597" y="1411111"/>
                    </a:cubicBezTo>
                    <a:lnTo>
                      <a:pt x="5135545" y="1411111"/>
                    </a:lnTo>
                    <a:cubicBezTo>
                      <a:pt x="5079107" y="1411105"/>
                      <a:pt x="5028101" y="1377471"/>
                      <a:pt x="5005864" y="1325598"/>
                    </a:cubicBezTo>
                    <a:lnTo>
                      <a:pt x="4851841" y="966258"/>
                    </a:lnTo>
                    <a:cubicBezTo>
                      <a:pt x="4848596" y="958709"/>
                      <a:pt x="4837236" y="961884"/>
                      <a:pt x="4838365" y="969998"/>
                    </a:cubicBezTo>
                    <a:lnTo>
                      <a:pt x="4901371" y="1411111"/>
                    </a:lnTo>
                    <a:lnTo>
                      <a:pt x="4968752" y="2219607"/>
                    </a:lnTo>
                    <a:cubicBezTo>
                      <a:pt x="4969560" y="2229429"/>
                      <a:pt x="4966222" y="2239141"/>
                      <a:pt x="4959548" y="2246392"/>
                    </a:cubicBezTo>
                    <a:cubicBezTo>
                      <a:pt x="4952874" y="2253643"/>
                      <a:pt x="4943470" y="2257771"/>
                      <a:pt x="4933615" y="2257778"/>
                    </a:cubicBezTo>
                    <a:lnTo>
                      <a:pt x="4879781" y="2257778"/>
                    </a:lnTo>
                    <a:cubicBezTo>
                      <a:pt x="4810800" y="2257786"/>
                      <a:pt x="4751923" y="2207921"/>
                      <a:pt x="4740575" y="2139879"/>
                    </a:cubicBezTo>
                    <a:lnTo>
                      <a:pt x="4626204" y="1452880"/>
                    </a:lnTo>
                    <a:cubicBezTo>
                      <a:pt x="4624864" y="1444978"/>
                      <a:pt x="4613575" y="1444978"/>
                      <a:pt x="4612235" y="1452880"/>
                    </a:cubicBezTo>
                    <a:lnTo>
                      <a:pt x="4497794" y="2139879"/>
                    </a:lnTo>
                    <a:cubicBezTo>
                      <a:pt x="4486442" y="2207948"/>
                      <a:pt x="4427525" y="2257821"/>
                      <a:pt x="4358517" y="2257778"/>
                    </a:cubicBezTo>
                    <a:lnTo>
                      <a:pt x="4304683" y="2257778"/>
                    </a:lnTo>
                    <a:cubicBezTo>
                      <a:pt x="4294828" y="2257771"/>
                      <a:pt x="4285424" y="2253643"/>
                      <a:pt x="4278750" y="2246392"/>
                    </a:cubicBezTo>
                    <a:cubicBezTo>
                      <a:pt x="4272076" y="2239141"/>
                      <a:pt x="4268738" y="2229429"/>
                      <a:pt x="4269546" y="2219607"/>
                    </a:cubicBezTo>
                    <a:lnTo>
                      <a:pt x="4336927" y="1411111"/>
                    </a:lnTo>
                    <a:lnTo>
                      <a:pt x="4399933" y="969998"/>
                    </a:lnTo>
                    <a:close/>
                    <a:moveTo>
                      <a:pt x="5952649" y="0"/>
                    </a:moveTo>
                    <a:cubicBezTo>
                      <a:pt x="5835749" y="0"/>
                      <a:pt x="5740982" y="94766"/>
                      <a:pt x="5740982" y="211667"/>
                    </a:cubicBezTo>
                    <a:lnTo>
                      <a:pt x="5740982" y="282222"/>
                    </a:lnTo>
                    <a:cubicBezTo>
                      <a:pt x="5741504" y="398753"/>
                      <a:pt x="5836117" y="492944"/>
                      <a:pt x="5952649" y="492944"/>
                    </a:cubicBezTo>
                    <a:cubicBezTo>
                      <a:pt x="6069181" y="492944"/>
                      <a:pt x="6163794" y="398753"/>
                      <a:pt x="6164316" y="282222"/>
                    </a:cubicBezTo>
                    <a:lnTo>
                      <a:pt x="6164316" y="211667"/>
                    </a:lnTo>
                    <a:cubicBezTo>
                      <a:pt x="6164316" y="94766"/>
                      <a:pt x="6069549" y="0"/>
                      <a:pt x="5952649" y="0"/>
                    </a:cubicBezTo>
                    <a:close/>
                    <a:moveTo>
                      <a:pt x="5733433" y="969998"/>
                    </a:moveTo>
                    <a:cubicBezTo>
                      <a:pt x="5734632" y="961884"/>
                      <a:pt x="5723202" y="958709"/>
                      <a:pt x="5720027" y="966258"/>
                    </a:cubicBezTo>
                    <a:lnTo>
                      <a:pt x="5566004" y="1325598"/>
                    </a:lnTo>
                    <a:cubicBezTo>
                      <a:pt x="5543748" y="1377518"/>
                      <a:pt x="5492672" y="1411161"/>
                      <a:pt x="5436182" y="1411111"/>
                    </a:cubicBezTo>
                    <a:lnTo>
                      <a:pt x="5371130" y="1411111"/>
                    </a:lnTo>
                    <a:cubicBezTo>
                      <a:pt x="5359266" y="1411122"/>
                      <a:pt x="5348191" y="1405168"/>
                      <a:pt x="5341655" y="1395265"/>
                    </a:cubicBezTo>
                    <a:cubicBezTo>
                      <a:pt x="5335120" y="1385363"/>
                      <a:pt x="5334000" y="1372839"/>
                      <a:pt x="5338674" y="1361934"/>
                    </a:cubicBezTo>
                    <a:lnTo>
                      <a:pt x="5529316" y="917222"/>
                    </a:lnTo>
                    <a:lnTo>
                      <a:pt x="5599448" y="741821"/>
                    </a:lnTo>
                    <a:cubicBezTo>
                      <a:pt x="5642318" y="634683"/>
                      <a:pt x="5746095" y="564437"/>
                      <a:pt x="5861491" y="564444"/>
                    </a:cubicBezTo>
                    <a:lnTo>
                      <a:pt x="6043807" y="564444"/>
                    </a:lnTo>
                    <a:cubicBezTo>
                      <a:pt x="6159203" y="564437"/>
                      <a:pt x="6262980" y="634683"/>
                      <a:pt x="6305850" y="741821"/>
                    </a:cubicBezTo>
                    <a:lnTo>
                      <a:pt x="6375982" y="917222"/>
                    </a:lnTo>
                    <a:lnTo>
                      <a:pt x="6566553" y="1361934"/>
                    </a:lnTo>
                    <a:cubicBezTo>
                      <a:pt x="6571228" y="1372839"/>
                      <a:pt x="6570107" y="1385363"/>
                      <a:pt x="6563572" y="1395265"/>
                    </a:cubicBezTo>
                    <a:cubicBezTo>
                      <a:pt x="6557037" y="1405168"/>
                      <a:pt x="6545962" y="1411122"/>
                      <a:pt x="6534097" y="1411111"/>
                    </a:cubicBezTo>
                    <a:lnTo>
                      <a:pt x="6469045" y="1411111"/>
                    </a:lnTo>
                    <a:cubicBezTo>
                      <a:pt x="6412607" y="1411105"/>
                      <a:pt x="6361601" y="1377471"/>
                      <a:pt x="6339364" y="1325598"/>
                    </a:cubicBezTo>
                    <a:lnTo>
                      <a:pt x="6185341" y="966258"/>
                    </a:lnTo>
                    <a:cubicBezTo>
                      <a:pt x="6182096" y="958709"/>
                      <a:pt x="6170736" y="961884"/>
                      <a:pt x="6171865" y="969998"/>
                    </a:cubicBezTo>
                    <a:lnTo>
                      <a:pt x="6234871" y="1411111"/>
                    </a:lnTo>
                    <a:lnTo>
                      <a:pt x="6302252" y="2219607"/>
                    </a:lnTo>
                    <a:cubicBezTo>
                      <a:pt x="6303060" y="2229429"/>
                      <a:pt x="6299722" y="2239141"/>
                      <a:pt x="6293048" y="2246392"/>
                    </a:cubicBezTo>
                    <a:cubicBezTo>
                      <a:pt x="6286374" y="2253643"/>
                      <a:pt x="6276970" y="2257771"/>
                      <a:pt x="6267115" y="2257778"/>
                    </a:cubicBezTo>
                    <a:lnTo>
                      <a:pt x="6213281" y="2257778"/>
                    </a:lnTo>
                    <a:cubicBezTo>
                      <a:pt x="6144300" y="2257786"/>
                      <a:pt x="6085423" y="2207921"/>
                      <a:pt x="6074075" y="2139879"/>
                    </a:cubicBezTo>
                    <a:lnTo>
                      <a:pt x="5959704" y="1452880"/>
                    </a:lnTo>
                    <a:cubicBezTo>
                      <a:pt x="5958364" y="1444978"/>
                      <a:pt x="5947075" y="1444978"/>
                      <a:pt x="5945735" y="1452880"/>
                    </a:cubicBezTo>
                    <a:lnTo>
                      <a:pt x="5831294" y="2139879"/>
                    </a:lnTo>
                    <a:cubicBezTo>
                      <a:pt x="5819942" y="2207948"/>
                      <a:pt x="5761025" y="2257821"/>
                      <a:pt x="5692017" y="2257778"/>
                    </a:cubicBezTo>
                    <a:lnTo>
                      <a:pt x="5638183" y="2257778"/>
                    </a:lnTo>
                    <a:cubicBezTo>
                      <a:pt x="5628328" y="2257771"/>
                      <a:pt x="5618924" y="2253643"/>
                      <a:pt x="5612250" y="2246392"/>
                    </a:cubicBezTo>
                    <a:cubicBezTo>
                      <a:pt x="5605576" y="2239141"/>
                      <a:pt x="5602238" y="2229429"/>
                      <a:pt x="5603046" y="2219607"/>
                    </a:cubicBezTo>
                    <a:lnTo>
                      <a:pt x="5670427" y="1411111"/>
                    </a:lnTo>
                    <a:lnTo>
                      <a:pt x="5733433" y="969998"/>
                    </a:lnTo>
                    <a:close/>
                  </a:path>
                </a:pathLst>
              </a:custGeom>
              <a:solidFill>
                <a:srgbClr val="3ABDC4"/>
              </a:solidFill>
            </p:spPr>
          </p:sp>
        </p:grpSp>
      </p:grpSp>
      <p:grpSp>
        <p:nvGrpSpPr>
          <p:cNvPr id="6" name="Group 6"/>
          <p:cNvGrpSpPr/>
          <p:nvPr/>
        </p:nvGrpSpPr>
        <p:grpSpPr>
          <a:xfrm>
            <a:off x="5833908" y="979427"/>
            <a:ext cx="1645013" cy="467915"/>
            <a:chOff x="0" y="0"/>
            <a:chExt cx="3290027" cy="935830"/>
          </a:xfrm>
        </p:grpSpPr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0" y="0"/>
              <a:ext cx="3290027" cy="935830"/>
              <a:chOff x="0" y="0"/>
              <a:chExt cx="7937500" cy="2257778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6351" y="0"/>
                <a:ext cx="7904728" cy="2257821"/>
              </a:xfrm>
              <a:custGeom>
                <a:avLst/>
                <a:gdLst/>
                <a:ahLst/>
                <a:cxnLst/>
                <a:rect l="l" t="t" r="r" b="b"/>
                <a:pathLst>
                  <a:path w="7904728" h="2257821">
                    <a:moveTo>
                      <a:pt x="618649" y="0"/>
                    </a:moveTo>
                    <a:lnTo>
                      <a:pt x="618649" y="0"/>
                    </a:lnTo>
                    <a:cubicBezTo>
                      <a:pt x="562511" y="0"/>
                      <a:pt x="508673" y="22301"/>
                      <a:pt x="468978" y="61996"/>
                    </a:cubicBezTo>
                    <a:cubicBezTo>
                      <a:pt x="429283" y="101691"/>
                      <a:pt x="406982" y="155529"/>
                      <a:pt x="406982" y="211667"/>
                    </a:cubicBezTo>
                    <a:lnTo>
                      <a:pt x="406982" y="282222"/>
                    </a:lnTo>
                    <a:cubicBezTo>
                      <a:pt x="407503" y="398753"/>
                      <a:pt x="502117" y="492944"/>
                      <a:pt x="618649" y="492944"/>
                    </a:cubicBezTo>
                    <a:cubicBezTo>
                      <a:pt x="735181" y="492944"/>
                      <a:pt x="829794" y="398753"/>
                      <a:pt x="830316" y="282222"/>
                    </a:cubicBezTo>
                    <a:lnTo>
                      <a:pt x="830316" y="211667"/>
                    </a:lnTo>
                    <a:cubicBezTo>
                      <a:pt x="830316" y="94766"/>
                      <a:pt x="735549" y="0"/>
                      <a:pt x="618649" y="0"/>
                    </a:cubicBezTo>
                    <a:close/>
                    <a:moveTo>
                      <a:pt x="399433" y="969998"/>
                    </a:moveTo>
                    <a:cubicBezTo>
                      <a:pt x="400632" y="961884"/>
                      <a:pt x="389202" y="958709"/>
                      <a:pt x="386027" y="966258"/>
                    </a:cubicBezTo>
                    <a:lnTo>
                      <a:pt x="232005" y="1325598"/>
                    </a:lnTo>
                    <a:cubicBezTo>
                      <a:pt x="209748" y="1377518"/>
                      <a:pt x="158672" y="1411161"/>
                      <a:pt x="102182" y="1411111"/>
                    </a:cubicBezTo>
                    <a:lnTo>
                      <a:pt x="37130" y="1411111"/>
                    </a:lnTo>
                    <a:cubicBezTo>
                      <a:pt x="25266" y="1411122"/>
                      <a:pt x="14190" y="1405168"/>
                      <a:pt x="7655" y="1395265"/>
                    </a:cubicBezTo>
                    <a:cubicBezTo>
                      <a:pt x="1120" y="1385363"/>
                      <a:pt x="0" y="1372839"/>
                      <a:pt x="4675" y="1361934"/>
                    </a:cubicBezTo>
                    <a:lnTo>
                      <a:pt x="195316" y="917222"/>
                    </a:lnTo>
                    <a:lnTo>
                      <a:pt x="265448" y="741821"/>
                    </a:lnTo>
                    <a:cubicBezTo>
                      <a:pt x="308318" y="634683"/>
                      <a:pt x="412095" y="564437"/>
                      <a:pt x="527491" y="564444"/>
                    </a:cubicBezTo>
                    <a:lnTo>
                      <a:pt x="709807" y="564444"/>
                    </a:lnTo>
                    <a:cubicBezTo>
                      <a:pt x="825204" y="564437"/>
                      <a:pt x="928980" y="634683"/>
                      <a:pt x="971850" y="741821"/>
                    </a:cubicBezTo>
                    <a:lnTo>
                      <a:pt x="1041982" y="917222"/>
                    </a:lnTo>
                    <a:lnTo>
                      <a:pt x="1232553" y="1361934"/>
                    </a:lnTo>
                    <a:cubicBezTo>
                      <a:pt x="1237228" y="1372839"/>
                      <a:pt x="1236108" y="1385363"/>
                      <a:pt x="1229572" y="1395265"/>
                    </a:cubicBezTo>
                    <a:cubicBezTo>
                      <a:pt x="1223037" y="1405168"/>
                      <a:pt x="1211962" y="1411122"/>
                      <a:pt x="1200097" y="1411111"/>
                    </a:cubicBezTo>
                    <a:lnTo>
                      <a:pt x="1135045" y="1411111"/>
                    </a:lnTo>
                    <a:cubicBezTo>
                      <a:pt x="1078607" y="1411105"/>
                      <a:pt x="1027601" y="1377471"/>
                      <a:pt x="1005364" y="1325598"/>
                    </a:cubicBezTo>
                    <a:lnTo>
                      <a:pt x="851341" y="966258"/>
                    </a:lnTo>
                    <a:cubicBezTo>
                      <a:pt x="848096" y="958709"/>
                      <a:pt x="836736" y="961884"/>
                      <a:pt x="837865" y="969998"/>
                    </a:cubicBezTo>
                    <a:lnTo>
                      <a:pt x="900871" y="1411111"/>
                    </a:lnTo>
                    <a:lnTo>
                      <a:pt x="968252" y="2219607"/>
                    </a:lnTo>
                    <a:cubicBezTo>
                      <a:pt x="969060" y="2229429"/>
                      <a:pt x="965723" y="2239141"/>
                      <a:pt x="959048" y="2246392"/>
                    </a:cubicBezTo>
                    <a:cubicBezTo>
                      <a:pt x="952374" y="2253643"/>
                      <a:pt x="942970" y="2257771"/>
                      <a:pt x="933115" y="2257778"/>
                    </a:cubicBezTo>
                    <a:lnTo>
                      <a:pt x="879281" y="2257778"/>
                    </a:lnTo>
                    <a:cubicBezTo>
                      <a:pt x="810300" y="2257786"/>
                      <a:pt x="751423" y="2207921"/>
                      <a:pt x="740075" y="2139879"/>
                    </a:cubicBezTo>
                    <a:lnTo>
                      <a:pt x="625705" y="1452880"/>
                    </a:lnTo>
                    <a:cubicBezTo>
                      <a:pt x="624364" y="1444978"/>
                      <a:pt x="613075" y="1444978"/>
                      <a:pt x="611735" y="1452880"/>
                    </a:cubicBezTo>
                    <a:lnTo>
                      <a:pt x="497293" y="2139879"/>
                    </a:lnTo>
                    <a:cubicBezTo>
                      <a:pt x="485941" y="2207948"/>
                      <a:pt x="427025" y="2257821"/>
                      <a:pt x="358017" y="2257778"/>
                    </a:cubicBezTo>
                    <a:lnTo>
                      <a:pt x="304183" y="2257778"/>
                    </a:lnTo>
                    <a:cubicBezTo>
                      <a:pt x="294328" y="2257771"/>
                      <a:pt x="284924" y="2253643"/>
                      <a:pt x="278250" y="2246392"/>
                    </a:cubicBezTo>
                    <a:cubicBezTo>
                      <a:pt x="271575" y="2239141"/>
                      <a:pt x="268238" y="2229429"/>
                      <a:pt x="269046" y="2219607"/>
                    </a:cubicBezTo>
                    <a:lnTo>
                      <a:pt x="336427" y="1411111"/>
                    </a:lnTo>
                    <a:lnTo>
                      <a:pt x="399433" y="969998"/>
                    </a:lnTo>
                    <a:close/>
                    <a:moveTo>
                      <a:pt x="1952149" y="0"/>
                    </a:moveTo>
                    <a:lnTo>
                      <a:pt x="1952149" y="0"/>
                    </a:lnTo>
                    <a:cubicBezTo>
                      <a:pt x="1896012" y="0"/>
                      <a:pt x="1842173" y="22301"/>
                      <a:pt x="1802478" y="61996"/>
                    </a:cubicBezTo>
                    <a:cubicBezTo>
                      <a:pt x="1762783" y="101691"/>
                      <a:pt x="1740482" y="155529"/>
                      <a:pt x="1740482" y="211667"/>
                    </a:cubicBezTo>
                    <a:lnTo>
                      <a:pt x="1740482" y="282222"/>
                    </a:lnTo>
                    <a:cubicBezTo>
                      <a:pt x="1741003" y="398753"/>
                      <a:pt x="1835617" y="492944"/>
                      <a:pt x="1952149" y="492944"/>
                    </a:cubicBezTo>
                    <a:cubicBezTo>
                      <a:pt x="2068681" y="492944"/>
                      <a:pt x="2163295" y="398753"/>
                      <a:pt x="2163816" y="282222"/>
                    </a:cubicBezTo>
                    <a:lnTo>
                      <a:pt x="2163816" y="211667"/>
                    </a:lnTo>
                    <a:cubicBezTo>
                      <a:pt x="2163816" y="155529"/>
                      <a:pt x="2141515" y="101691"/>
                      <a:pt x="2101820" y="61996"/>
                    </a:cubicBezTo>
                    <a:cubicBezTo>
                      <a:pt x="2062125" y="22301"/>
                      <a:pt x="2008286" y="0"/>
                      <a:pt x="1952149" y="0"/>
                    </a:cubicBezTo>
                    <a:close/>
                    <a:moveTo>
                      <a:pt x="1732933" y="969998"/>
                    </a:moveTo>
                    <a:cubicBezTo>
                      <a:pt x="1734132" y="961884"/>
                      <a:pt x="1722702" y="958709"/>
                      <a:pt x="1719527" y="966258"/>
                    </a:cubicBezTo>
                    <a:lnTo>
                      <a:pt x="1565505" y="1325598"/>
                    </a:lnTo>
                    <a:cubicBezTo>
                      <a:pt x="1543248" y="1377518"/>
                      <a:pt x="1492172" y="1411161"/>
                      <a:pt x="1435682" y="1411111"/>
                    </a:cubicBezTo>
                    <a:lnTo>
                      <a:pt x="1370630" y="1411111"/>
                    </a:lnTo>
                    <a:cubicBezTo>
                      <a:pt x="1358766" y="1411122"/>
                      <a:pt x="1347690" y="1405168"/>
                      <a:pt x="1341155" y="1395265"/>
                    </a:cubicBezTo>
                    <a:cubicBezTo>
                      <a:pt x="1334620" y="1385363"/>
                      <a:pt x="1333500" y="1372839"/>
                      <a:pt x="1338175" y="1361934"/>
                    </a:cubicBezTo>
                    <a:lnTo>
                      <a:pt x="1528816" y="917222"/>
                    </a:lnTo>
                    <a:lnTo>
                      <a:pt x="1598948" y="741821"/>
                    </a:lnTo>
                    <a:cubicBezTo>
                      <a:pt x="1641818" y="634683"/>
                      <a:pt x="1745594" y="564437"/>
                      <a:pt x="1860991" y="564444"/>
                    </a:cubicBezTo>
                    <a:lnTo>
                      <a:pt x="2043307" y="564444"/>
                    </a:lnTo>
                    <a:cubicBezTo>
                      <a:pt x="2158704" y="564437"/>
                      <a:pt x="2262480" y="634683"/>
                      <a:pt x="2305350" y="741821"/>
                    </a:cubicBezTo>
                    <a:lnTo>
                      <a:pt x="2375482" y="917222"/>
                    </a:lnTo>
                    <a:lnTo>
                      <a:pt x="2566053" y="1361934"/>
                    </a:lnTo>
                    <a:cubicBezTo>
                      <a:pt x="2570727" y="1372839"/>
                      <a:pt x="2569607" y="1385363"/>
                      <a:pt x="2563072" y="1395265"/>
                    </a:cubicBezTo>
                    <a:cubicBezTo>
                      <a:pt x="2556537" y="1405168"/>
                      <a:pt x="2545462" y="1411122"/>
                      <a:pt x="2533597" y="1411111"/>
                    </a:cubicBezTo>
                    <a:lnTo>
                      <a:pt x="2468545" y="1411111"/>
                    </a:lnTo>
                    <a:cubicBezTo>
                      <a:pt x="2412107" y="1411105"/>
                      <a:pt x="2361101" y="1377471"/>
                      <a:pt x="2338864" y="1325598"/>
                    </a:cubicBezTo>
                    <a:lnTo>
                      <a:pt x="2184841" y="966258"/>
                    </a:lnTo>
                    <a:cubicBezTo>
                      <a:pt x="2181596" y="958709"/>
                      <a:pt x="2170236" y="961884"/>
                      <a:pt x="2171365" y="969998"/>
                    </a:cubicBezTo>
                    <a:lnTo>
                      <a:pt x="2234371" y="1411111"/>
                    </a:lnTo>
                    <a:lnTo>
                      <a:pt x="2301752" y="2219607"/>
                    </a:lnTo>
                    <a:cubicBezTo>
                      <a:pt x="2302560" y="2229429"/>
                      <a:pt x="2299223" y="2239141"/>
                      <a:pt x="2292548" y="2246392"/>
                    </a:cubicBezTo>
                    <a:cubicBezTo>
                      <a:pt x="2285874" y="2253643"/>
                      <a:pt x="2276470" y="2257771"/>
                      <a:pt x="2266615" y="2257778"/>
                    </a:cubicBezTo>
                    <a:lnTo>
                      <a:pt x="2212781" y="2257778"/>
                    </a:lnTo>
                    <a:cubicBezTo>
                      <a:pt x="2143800" y="2257786"/>
                      <a:pt x="2084923" y="2207921"/>
                      <a:pt x="2073575" y="2139879"/>
                    </a:cubicBezTo>
                    <a:lnTo>
                      <a:pt x="1959205" y="1452880"/>
                    </a:lnTo>
                    <a:cubicBezTo>
                      <a:pt x="1957864" y="1444978"/>
                      <a:pt x="1946575" y="1444978"/>
                      <a:pt x="1945234" y="1452880"/>
                    </a:cubicBezTo>
                    <a:lnTo>
                      <a:pt x="1830793" y="2139879"/>
                    </a:lnTo>
                    <a:cubicBezTo>
                      <a:pt x="1819442" y="2207948"/>
                      <a:pt x="1760525" y="2257821"/>
                      <a:pt x="1691517" y="2257778"/>
                    </a:cubicBezTo>
                    <a:lnTo>
                      <a:pt x="1637683" y="2257778"/>
                    </a:lnTo>
                    <a:cubicBezTo>
                      <a:pt x="1627828" y="2257771"/>
                      <a:pt x="1618424" y="2253643"/>
                      <a:pt x="1611750" y="2246392"/>
                    </a:cubicBezTo>
                    <a:cubicBezTo>
                      <a:pt x="1605075" y="2239141"/>
                      <a:pt x="1601738" y="2229429"/>
                      <a:pt x="1602546" y="2219607"/>
                    </a:cubicBezTo>
                    <a:lnTo>
                      <a:pt x="1669927" y="1411111"/>
                    </a:lnTo>
                    <a:lnTo>
                      <a:pt x="1732933" y="969998"/>
                    </a:lnTo>
                    <a:close/>
                    <a:moveTo>
                      <a:pt x="3285649" y="0"/>
                    </a:moveTo>
                    <a:lnTo>
                      <a:pt x="3285649" y="0"/>
                    </a:lnTo>
                    <a:cubicBezTo>
                      <a:pt x="3229512" y="0"/>
                      <a:pt x="3175673" y="22301"/>
                      <a:pt x="3135978" y="61996"/>
                    </a:cubicBezTo>
                    <a:cubicBezTo>
                      <a:pt x="3096283" y="101691"/>
                      <a:pt x="3073982" y="155529"/>
                      <a:pt x="3073982" y="211667"/>
                    </a:cubicBezTo>
                    <a:lnTo>
                      <a:pt x="3073982" y="282222"/>
                    </a:lnTo>
                    <a:cubicBezTo>
                      <a:pt x="3074503" y="398753"/>
                      <a:pt x="3169117" y="492944"/>
                      <a:pt x="3285649" y="492944"/>
                    </a:cubicBezTo>
                    <a:cubicBezTo>
                      <a:pt x="3402181" y="492944"/>
                      <a:pt x="3496794" y="398753"/>
                      <a:pt x="3497316" y="282222"/>
                    </a:cubicBezTo>
                    <a:lnTo>
                      <a:pt x="3497316" y="211667"/>
                    </a:lnTo>
                    <a:cubicBezTo>
                      <a:pt x="3497316" y="94766"/>
                      <a:pt x="3402549" y="0"/>
                      <a:pt x="3285649" y="0"/>
                    </a:cubicBezTo>
                    <a:close/>
                    <a:moveTo>
                      <a:pt x="3066433" y="969998"/>
                    </a:moveTo>
                    <a:cubicBezTo>
                      <a:pt x="3067632" y="961884"/>
                      <a:pt x="3056202" y="958709"/>
                      <a:pt x="3053027" y="966258"/>
                    </a:cubicBezTo>
                    <a:lnTo>
                      <a:pt x="2899005" y="1325598"/>
                    </a:lnTo>
                    <a:cubicBezTo>
                      <a:pt x="2876748" y="1377518"/>
                      <a:pt x="2825672" y="1411161"/>
                      <a:pt x="2769182" y="1411111"/>
                    </a:cubicBezTo>
                    <a:lnTo>
                      <a:pt x="2704130" y="1411111"/>
                    </a:lnTo>
                    <a:cubicBezTo>
                      <a:pt x="2692266" y="1411122"/>
                      <a:pt x="2681190" y="1405168"/>
                      <a:pt x="2674655" y="1395265"/>
                    </a:cubicBezTo>
                    <a:cubicBezTo>
                      <a:pt x="2668120" y="1385363"/>
                      <a:pt x="2667000" y="1372839"/>
                      <a:pt x="2671675" y="1361934"/>
                    </a:cubicBezTo>
                    <a:lnTo>
                      <a:pt x="2862316" y="917222"/>
                    </a:lnTo>
                    <a:lnTo>
                      <a:pt x="2932448" y="741821"/>
                    </a:lnTo>
                    <a:cubicBezTo>
                      <a:pt x="2975318" y="634683"/>
                      <a:pt x="3079094" y="564437"/>
                      <a:pt x="3194491" y="564444"/>
                    </a:cubicBezTo>
                    <a:lnTo>
                      <a:pt x="3376807" y="564444"/>
                    </a:lnTo>
                    <a:cubicBezTo>
                      <a:pt x="3492203" y="564437"/>
                      <a:pt x="3595980" y="634683"/>
                      <a:pt x="3638850" y="741821"/>
                    </a:cubicBezTo>
                    <a:lnTo>
                      <a:pt x="3708982" y="917222"/>
                    </a:lnTo>
                    <a:lnTo>
                      <a:pt x="3899553" y="1361934"/>
                    </a:lnTo>
                    <a:cubicBezTo>
                      <a:pt x="3904228" y="1372839"/>
                      <a:pt x="3903108" y="1385363"/>
                      <a:pt x="3896572" y="1395265"/>
                    </a:cubicBezTo>
                    <a:cubicBezTo>
                      <a:pt x="3890037" y="1405168"/>
                      <a:pt x="3878962" y="1411122"/>
                      <a:pt x="3867097" y="1411111"/>
                    </a:cubicBezTo>
                    <a:lnTo>
                      <a:pt x="3802045" y="1411111"/>
                    </a:lnTo>
                    <a:cubicBezTo>
                      <a:pt x="3745607" y="1411105"/>
                      <a:pt x="3694601" y="1377471"/>
                      <a:pt x="3672364" y="1325598"/>
                    </a:cubicBezTo>
                    <a:lnTo>
                      <a:pt x="3518341" y="966258"/>
                    </a:lnTo>
                    <a:cubicBezTo>
                      <a:pt x="3515096" y="958709"/>
                      <a:pt x="3503736" y="961884"/>
                      <a:pt x="3504865" y="969998"/>
                    </a:cubicBezTo>
                    <a:lnTo>
                      <a:pt x="3567871" y="1411111"/>
                    </a:lnTo>
                    <a:lnTo>
                      <a:pt x="3635252" y="2219607"/>
                    </a:lnTo>
                    <a:cubicBezTo>
                      <a:pt x="3636060" y="2229429"/>
                      <a:pt x="3632722" y="2239141"/>
                      <a:pt x="3626048" y="2246392"/>
                    </a:cubicBezTo>
                    <a:cubicBezTo>
                      <a:pt x="3619374" y="2253643"/>
                      <a:pt x="3609970" y="2257771"/>
                      <a:pt x="3600115" y="2257778"/>
                    </a:cubicBezTo>
                    <a:lnTo>
                      <a:pt x="3546281" y="2257778"/>
                    </a:lnTo>
                    <a:cubicBezTo>
                      <a:pt x="3477300" y="2257786"/>
                      <a:pt x="3418423" y="2207921"/>
                      <a:pt x="3407075" y="2139879"/>
                    </a:cubicBezTo>
                    <a:lnTo>
                      <a:pt x="3292704" y="1452880"/>
                    </a:lnTo>
                    <a:cubicBezTo>
                      <a:pt x="3291364" y="1444978"/>
                      <a:pt x="3280075" y="1444978"/>
                      <a:pt x="3278735" y="1452880"/>
                    </a:cubicBezTo>
                    <a:lnTo>
                      <a:pt x="3164293" y="2139879"/>
                    </a:lnTo>
                    <a:cubicBezTo>
                      <a:pt x="3152942" y="2207948"/>
                      <a:pt x="3094025" y="2257821"/>
                      <a:pt x="3025017" y="2257778"/>
                    </a:cubicBezTo>
                    <a:lnTo>
                      <a:pt x="2971183" y="2257778"/>
                    </a:lnTo>
                    <a:cubicBezTo>
                      <a:pt x="2961328" y="2257771"/>
                      <a:pt x="2951924" y="2253643"/>
                      <a:pt x="2945250" y="2246392"/>
                    </a:cubicBezTo>
                    <a:cubicBezTo>
                      <a:pt x="2938575" y="2239141"/>
                      <a:pt x="2935238" y="2229429"/>
                      <a:pt x="2936046" y="2219607"/>
                    </a:cubicBezTo>
                    <a:lnTo>
                      <a:pt x="3003427" y="1411111"/>
                    </a:lnTo>
                    <a:lnTo>
                      <a:pt x="3066433" y="969998"/>
                    </a:lnTo>
                    <a:close/>
                    <a:moveTo>
                      <a:pt x="4619149" y="0"/>
                    </a:moveTo>
                    <a:cubicBezTo>
                      <a:pt x="4502249" y="0"/>
                      <a:pt x="4407482" y="94766"/>
                      <a:pt x="4407482" y="211667"/>
                    </a:cubicBezTo>
                    <a:lnTo>
                      <a:pt x="4407482" y="282222"/>
                    </a:lnTo>
                    <a:cubicBezTo>
                      <a:pt x="4408004" y="398753"/>
                      <a:pt x="4502617" y="492944"/>
                      <a:pt x="4619149" y="492944"/>
                    </a:cubicBezTo>
                    <a:cubicBezTo>
                      <a:pt x="4735681" y="492944"/>
                      <a:pt x="4830294" y="398753"/>
                      <a:pt x="4830816" y="282222"/>
                    </a:cubicBezTo>
                    <a:lnTo>
                      <a:pt x="4830816" y="211667"/>
                    </a:lnTo>
                    <a:cubicBezTo>
                      <a:pt x="4830816" y="94766"/>
                      <a:pt x="4736049" y="0"/>
                      <a:pt x="4619149" y="0"/>
                    </a:cubicBezTo>
                    <a:close/>
                    <a:moveTo>
                      <a:pt x="4399933" y="969998"/>
                    </a:moveTo>
                    <a:cubicBezTo>
                      <a:pt x="4401132" y="961884"/>
                      <a:pt x="4389702" y="958709"/>
                      <a:pt x="4386527" y="966258"/>
                    </a:cubicBezTo>
                    <a:lnTo>
                      <a:pt x="4232504" y="1325598"/>
                    </a:lnTo>
                    <a:cubicBezTo>
                      <a:pt x="4210248" y="1377518"/>
                      <a:pt x="4159172" y="1411161"/>
                      <a:pt x="4102682" y="1411111"/>
                    </a:cubicBezTo>
                    <a:lnTo>
                      <a:pt x="4037630" y="1411111"/>
                    </a:lnTo>
                    <a:cubicBezTo>
                      <a:pt x="4025766" y="1411122"/>
                      <a:pt x="4014691" y="1405168"/>
                      <a:pt x="4008155" y="1395265"/>
                    </a:cubicBezTo>
                    <a:cubicBezTo>
                      <a:pt x="4001620" y="1385363"/>
                      <a:pt x="4000500" y="1372839"/>
                      <a:pt x="4005174" y="1361934"/>
                    </a:cubicBezTo>
                    <a:lnTo>
                      <a:pt x="4195816" y="917222"/>
                    </a:lnTo>
                    <a:lnTo>
                      <a:pt x="4265948" y="741821"/>
                    </a:lnTo>
                    <a:cubicBezTo>
                      <a:pt x="4308818" y="634683"/>
                      <a:pt x="4412595" y="564437"/>
                      <a:pt x="4527991" y="564444"/>
                    </a:cubicBezTo>
                    <a:lnTo>
                      <a:pt x="4710307" y="564444"/>
                    </a:lnTo>
                    <a:cubicBezTo>
                      <a:pt x="4825703" y="564437"/>
                      <a:pt x="4929480" y="634683"/>
                      <a:pt x="4972350" y="741821"/>
                    </a:cubicBezTo>
                    <a:lnTo>
                      <a:pt x="5042482" y="917222"/>
                    </a:lnTo>
                    <a:lnTo>
                      <a:pt x="5233053" y="1361934"/>
                    </a:lnTo>
                    <a:cubicBezTo>
                      <a:pt x="5237728" y="1372839"/>
                      <a:pt x="5236608" y="1385363"/>
                      <a:pt x="5230072" y="1395265"/>
                    </a:cubicBezTo>
                    <a:cubicBezTo>
                      <a:pt x="5223537" y="1405168"/>
                      <a:pt x="5212462" y="1411122"/>
                      <a:pt x="5200597" y="1411111"/>
                    </a:cubicBezTo>
                    <a:lnTo>
                      <a:pt x="5135545" y="1411111"/>
                    </a:lnTo>
                    <a:cubicBezTo>
                      <a:pt x="5079107" y="1411105"/>
                      <a:pt x="5028101" y="1377471"/>
                      <a:pt x="5005864" y="1325598"/>
                    </a:cubicBezTo>
                    <a:lnTo>
                      <a:pt x="4851841" y="966258"/>
                    </a:lnTo>
                    <a:cubicBezTo>
                      <a:pt x="4848596" y="958709"/>
                      <a:pt x="4837236" y="961884"/>
                      <a:pt x="4838365" y="969998"/>
                    </a:cubicBezTo>
                    <a:lnTo>
                      <a:pt x="4901371" y="1411111"/>
                    </a:lnTo>
                    <a:lnTo>
                      <a:pt x="4968752" y="2219607"/>
                    </a:lnTo>
                    <a:cubicBezTo>
                      <a:pt x="4969560" y="2229429"/>
                      <a:pt x="4966222" y="2239141"/>
                      <a:pt x="4959548" y="2246392"/>
                    </a:cubicBezTo>
                    <a:cubicBezTo>
                      <a:pt x="4952874" y="2253643"/>
                      <a:pt x="4943470" y="2257771"/>
                      <a:pt x="4933615" y="2257778"/>
                    </a:cubicBezTo>
                    <a:lnTo>
                      <a:pt x="4879781" y="2257778"/>
                    </a:lnTo>
                    <a:cubicBezTo>
                      <a:pt x="4810800" y="2257786"/>
                      <a:pt x="4751923" y="2207921"/>
                      <a:pt x="4740575" y="2139879"/>
                    </a:cubicBezTo>
                    <a:lnTo>
                      <a:pt x="4626204" y="1452880"/>
                    </a:lnTo>
                    <a:cubicBezTo>
                      <a:pt x="4624864" y="1444978"/>
                      <a:pt x="4613575" y="1444978"/>
                      <a:pt x="4612235" y="1452880"/>
                    </a:cubicBezTo>
                    <a:lnTo>
                      <a:pt x="4497794" y="2139879"/>
                    </a:lnTo>
                    <a:cubicBezTo>
                      <a:pt x="4486442" y="2207948"/>
                      <a:pt x="4427525" y="2257821"/>
                      <a:pt x="4358517" y="2257778"/>
                    </a:cubicBezTo>
                    <a:lnTo>
                      <a:pt x="4304683" y="2257778"/>
                    </a:lnTo>
                    <a:cubicBezTo>
                      <a:pt x="4294828" y="2257771"/>
                      <a:pt x="4285424" y="2253643"/>
                      <a:pt x="4278750" y="2246392"/>
                    </a:cubicBezTo>
                    <a:cubicBezTo>
                      <a:pt x="4272076" y="2239141"/>
                      <a:pt x="4268738" y="2229429"/>
                      <a:pt x="4269546" y="2219607"/>
                    </a:cubicBezTo>
                    <a:lnTo>
                      <a:pt x="4336927" y="1411111"/>
                    </a:lnTo>
                    <a:lnTo>
                      <a:pt x="4399933" y="969998"/>
                    </a:lnTo>
                    <a:close/>
                    <a:moveTo>
                      <a:pt x="5952649" y="0"/>
                    </a:moveTo>
                    <a:cubicBezTo>
                      <a:pt x="5835749" y="0"/>
                      <a:pt x="5740982" y="94766"/>
                      <a:pt x="5740982" y="211667"/>
                    </a:cubicBezTo>
                    <a:lnTo>
                      <a:pt x="5740982" y="282222"/>
                    </a:lnTo>
                    <a:cubicBezTo>
                      <a:pt x="5741504" y="398753"/>
                      <a:pt x="5836117" y="492944"/>
                      <a:pt x="5952649" y="492944"/>
                    </a:cubicBezTo>
                    <a:cubicBezTo>
                      <a:pt x="6069181" y="492944"/>
                      <a:pt x="6163794" y="398753"/>
                      <a:pt x="6164316" y="282222"/>
                    </a:cubicBezTo>
                    <a:lnTo>
                      <a:pt x="6164316" y="211667"/>
                    </a:lnTo>
                    <a:cubicBezTo>
                      <a:pt x="6164316" y="94766"/>
                      <a:pt x="6069549" y="0"/>
                      <a:pt x="5952649" y="0"/>
                    </a:cubicBezTo>
                    <a:close/>
                    <a:moveTo>
                      <a:pt x="5733433" y="969998"/>
                    </a:moveTo>
                    <a:cubicBezTo>
                      <a:pt x="5734632" y="961884"/>
                      <a:pt x="5723202" y="958709"/>
                      <a:pt x="5720027" y="966258"/>
                    </a:cubicBezTo>
                    <a:lnTo>
                      <a:pt x="5566004" y="1325598"/>
                    </a:lnTo>
                    <a:cubicBezTo>
                      <a:pt x="5543748" y="1377518"/>
                      <a:pt x="5492672" y="1411161"/>
                      <a:pt x="5436182" y="1411111"/>
                    </a:cubicBezTo>
                    <a:lnTo>
                      <a:pt x="5371130" y="1411111"/>
                    </a:lnTo>
                    <a:cubicBezTo>
                      <a:pt x="5359266" y="1411122"/>
                      <a:pt x="5348191" y="1405168"/>
                      <a:pt x="5341655" y="1395265"/>
                    </a:cubicBezTo>
                    <a:cubicBezTo>
                      <a:pt x="5335120" y="1385363"/>
                      <a:pt x="5334000" y="1372839"/>
                      <a:pt x="5338674" y="1361934"/>
                    </a:cubicBezTo>
                    <a:lnTo>
                      <a:pt x="5529316" y="917222"/>
                    </a:lnTo>
                    <a:lnTo>
                      <a:pt x="5599448" y="741821"/>
                    </a:lnTo>
                    <a:cubicBezTo>
                      <a:pt x="5642318" y="634683"/>
                      <a:pt x="5746095" y="564437"/>
                      <a:pt x="5861491" y="564444"/>
                    </a:cubicBezTo>
                    <a:lnTo>
                      <a:pt x="6043807" y="564444"/>
                    </a:lnTo>
                    <a:cubicBezTo>
                      <a:pt x="6159203" y="564437"/>
                      <a:pt x="6262980" y="634683"/>
                      <a:pt x="6305850" y="741821"/>
                    </a:cubicBezTo>
                    <a:lnTo>
                      <a:pt x="6375982" y="917222"/>
                    </a:lnTo>
                    <a:lnTo>
                      <a:pt x="6566553" y="1361934"/>
                    </a:lnTo>
                    <a:cubicBezTo>
                      <a:pt x="6571228" y="1372839"/>
                      <a:pt x="6570107" y="1385363"/>
                      <a:pt x="6563572" y="1395265"/>
                    </a:cubicBezTo>
                    <a:cubicBezTo>
                      <a:pt x="6557037" y="1405168"/>
                      <a:pt x="6545962" y="1411122"/>
                      <a:pt x="6534097" y="1411111"/>
                    </a:cubicBezTo>
                    <a:lnTo>
                      <a:pt x="6469045" y="1411111"/>
                    </a:lnTo>
                    <a:cubicBezTo>
                      <a:pt x="6412607" y="1411105"/>
                      <a:pt x="6361601" y="1377471"/>
                      <a:pt x="6339364" y="1325598"/>
                    </a:cubicBezTo>
                    <a:lnTo>
                      <a:pt x="6185341" y="966258"/>
                    </a:lnTo>
                    <a:cubicBezTo>
                      <a:pt x="6182096" y="958709"/>
                      <a:pt x="6170736" y="961884"/>
                      <a:pt x="6171865" y="969998"/>
                    </a:cubicBezTo>
                    <a:lnTo>
                      <a:pt x="6234871" y="1411111"/>
                    </a:lnTo>
                    <a:lnTo>
                      <a:pt x="6302252" y="2219607"/>
                    </a:lnTo>
                    <a:cubicBezTo>
                      <a:pt x="6303060" y="2229429"/>
                      <a:pt x="6299722" y="2239141"/>
                      <a:pt x="6293048" y="2246392"/>
                    </a:cubicBezTo>
                    <a:cubicBezTo>
                      <a:pt x="6286374" y="2253643"/>
                      <a:pt x="6276970" y="2257771"/>
                      <a:pt x="6267115" y="2257778"/>
                    </a:cubicBezTo>
                    <a:lnTo>
                      <a:pt x="6213281" y="2257778"/>
                    </a:lnTo>
                    <a:cubicBezTo>
                      <a:pt x="6144300" y="2257786"/>
                      <a:pt x="6085423" y="2207921"/>
                      <a:pt x="6074075" y="2139879"/>
                    </a:cubicBezTo>
                    <a:lnTo>
                      <a:pt x="5959704" y="1452880"/>
                    </a:lnTo>
                    <a:cubicBezTo>
                      <a:pt x="5958364" y="1444978"/>
                      <a:pt x="5947075" y="1444978"/>
                      <a:pt x="5945735" y="1452880"/>
                    </a:cubicBezTo>
                    <a:lnTo>
                      <a:pt x="5831294" y="2139879"/>
                    </a:lnTo>
                    <a:cubicBezTo>
                      <a:pt x="5819942" y="2207948"/>
                      <a:pt x="5761025" y="2257821"/>
                      <a:pt x="5692017" y="2257778"/>
                    </a:cubicBezTo>
                    <a:lnTo>
                      <a:pt x="5638183" y="2257778"/>
                    </a:lnTo>
                    <a:cubicBezTo>
                      <a:pt x="5628328" y="2257771"/>
                      <a:pt x="5618924" y="2253643"/>
                      <a:pt x="5612250" y="2246392"/>
                    </a:cubicBezTo>
                    <a:cubicBezTo>
                      <a:pt x="5605576" y="2239141"/>
                      <a:pt x="5602238" y="2229429"/>
                      <a:pt x="5603046" y="2219607"/>
                    </a:cubicBezTo>
                    <a:lnTo>
                      <a:pt x="5670427" y="1411111"/>
                    </a:lnTo>
                    <a:lnTo>
                      <a:pt x="5733433" y="969998"/>
                    </a:lnTo>
                    <a:close/>
                    <a:moveTo>
                      <a:pt x="7286149" y="0"/>
                    </a:moveTo>
                    <a:cubicBezTo>
                      <a:pt x="7230011" y="0"/>
                      <a:pt x="7176173" y="22300"/>
                      <a:pt x="7136478" y="61996"/>
                    </a:cubicBezTo>
                    <a:cubicBezTo>
                      <a:pt x="7096782" y="101691"/>
                      <a:pt x="7074482" y="155529"/>
                      <a:pt x="7074482" y="211667"/>
                    </a:cubicBezTo>
                    <a:lnTo>
                      <a:pt x="7074482" y="282222"/>
                    </a:lnTo>
                    <a:cubicBezTo>
                      <a:pt x="7075003" y="398753"/>
                      <a:pt x="7169617" y="492945"/>
                      <a:pt x="7286149" y="492945"/>
                    </a:cubicBezTo>
                    <a:cubicBezTo>
                      <a:pt x="7402681" y="492945"/>
                      <a:pt x="7497295" y="398753"/>
                      <a:pt x="7497816" y="282222"/>
                    </a:cubicBezTo>
                    <a:lnTo>
                      <a:pt x="7497816" y="211667"/>
                    </a:lnTo>
                    <a:cubicBezTo>
                      <a:pt x="7497816" y="155529"/>
                      <a:pt x="7475516" y="101691"/>
                      <a:pt x="7435820" y="61996"/>
                    </a:cubicBezTo>
                    <a:cubicBezTo>
                      <a:pt x="7396125" y="22300"/>
                      <a:pt x="7342287" y="0"/>
                      <a:pt x="7286149" y="0"/>
                    </a:cubicBezTo>
                    <a:close/>
                    <a:moveTo>
                      <a:pt x="7066933" y="969998"/>
                    </a:moveTo>
                    <a:cubicBezTo>
                      <a:pt x="7068132" y="961884"/>
                      <a:pt x="7056703" y="958709"/>
                      <a:pt x="7053528" y="966258"/>
                    </a:cubicBezTo>
                    <a:lnTo>
                      <a:pt x="6899504" y="1325598"/>
                    </a:lnTo>
                    <a:cubicBezTo>
                      <a:pt x="6877248" y="1377518"/>
                      <a:pt x="6826172" y="1411161"/>
                      <a:pt x="6769682" y="1411111"/>
                    </a:cubicBezTo>
                    <a:lnTo>
                      <a:pt x="6704630" y="1411111"/>
                    </a:lnTo>
                    <a:cubicBezTo>
                      <a:pt x="6692766" y="1411122"/>
                      <a:pt x="6681691" y="1405168"/>
                      <a:pt x="6675155" y="1395265"/>
                    </a:cubicBezTo>
                    <a:cubicBezTo>
                      <a:pt x="6668620" y="1385363"/>
                      <a:pt x="6667500" y="1372839"/>
                      <a:pt x="6672175" y="1361934"/>
                    </a:cubicBezTo>
                    <a:lnTo>
                      <a:pt x="6862816" y="917222"/>
                    </a:lnTo>
                    <a:lnTo>
                      <a:pt x="6932948" y="741821"/>
                    </a:lnTo>
                    <a:cubicBezTo>
                      <a:pt x="6975818" y="634683"/>
                      <a:pt x="7079594" y="564437"/>
                      <a:pt x="7194991" y="564444"/>
                    </a:cubicBezTo>
                    <a:lnTo>
                      <a:pt x="7377307" y="564444"/>
                    </a:lnTo>
                    <a:cubicBezTo>
                      <a:pt x="7492704" y="564437"/>
                      <a:pt x="7596480" y="634683"/>
                      <a:pt x="7639350" y="741821"/>
                    </a:cubicBezTo>
                    <a:lnTo>
                      <a:pt x="7709482" y="917222"/>
                    </a:lnTo>
                    <a:lnTo>
                      <a:pt x="7900053" y="1361934"/>
                    </a:lnTo>
                    <a:cubicBezTo>
                      <a:pt x="7904728" y="1372839"/>
                      <a:pt x="7903607" y="1385363"/>
                      <a:pt x="7897072" y="1395265"/>
                    </a:cubicBezTo>
                    <a:cubicBezTo>
                      <a:pt x="7890537" y="1405168"/>
                      <a:pt x="7879462" y="1411122"/>
                      <a:pt x="7867597" y="1411111"/>
                    </a:cubicBezTo>
                    <a:lnTo>
                      <a:pt x="7802545" y="1411111"/>
                    </a:lnTo>
                    <a:cubicBezTo>
                      <a:pt x="7746107" y="1411105"/>
                      <a:pt x="7695101" y="1377471"/>
                      <a:pt x="7672864" y="1325598"/>
                    </a:cubicBezTo>
                    <a:lnTo>
                      <a:pt x="7518841" y="966258"/>
                    </a:lnTo>
                    <a:cubicBezTo>
                      <a:pt x="7515595" y="958709"/>
                      <a:pt x="7504236" y="961884"/>
                      <a:pt x="7505365" y="969998"/>
                    </a:cubicBezTo>
                    <a:lnTo>
                      <a:pt x="7568371" y="1411111"/>
                    </a:lnTo>
                    <a:lnTo>
                      <a:pt x="7635752" y="2219607"/>
                    </a:lnTo>
                    <a:cubicBezTo>
                      <a:pt x="7636560" y="2229429"/>
                      <a:pt x="7633222" y="2239141"/>
                      <a:pt x="7626548" y="2246392"/>
                    </a:cubicBezTo>
                    <a:cubicBezTo>
                      <a:pt x="7619874" y="2253643"/>
                      <a:pt x="7610470" y="2257771"/>
                      <a:pt x="7600615" y="2257778"/>
                    </a:cubicBezTo>
                    <a:lnTo>
                      <a:pt x="7546781" y="2257778"/>
                    </a:lnTo>
                    <a:cubicBezTo>
                      <a:pt x="7477799" y="2257786"/>
                      <a:pt x="7418922" y="2207921"/>
                      <a:pt x="7407575" y="2139879"/>
                    </a:cubicBezTo>
                    <a:lnTo>
                      <a:pt x="7293204" y="1452880"/>
                    </a:lnTo>
                    <a:cubicBezTo>
                      <a:pt x="7291864" y="1444978"/>
                      <a:pt x="7280575" y="1444978"/>
                      <a:pt x="7279235" y="1452880"/>
                    </a:cubicBezTo>
                    <a:lnTo>
                      <a:pt x="7164794" y="2139879"/>
                    </a:lnTo>
                    <a:cubicBezTo>
                      <a:pt x="7153442" y="2207948"/>
                      <a:pt x="7094525" y="2257821"/>
                      <a:pt x="7025517" y="2257778"/>
                    </a:cubicBezTo>
                    <a:lnTo>
                      <a:pt x="6971683" y="2257778"/>
                    </a:lnTo>
                    <a:cubicBezTo>
                      <a:pt x="6961828" y="2257771"/>
                      <a:pt x="6952424" y="2253643"/>
                      <a:pt x="6945750" y="2246392"/>
                    </a:cubicBezTo>
                    <a:cubicBezTo>
                      <a:pt x="6939076" y="2239141"/>
                      <a:pt x="6935738" y="2229429"/>
                      <a:pt x="6936546" y="2219607"/>
                    </a:cubicBezTo>
                    <a:lnTo>
                      <a:pt x="7003927" y="1411111"/>
                    </a:lnTo>
                    <a:lnTo>
                      <a:pt x="7066933" y="969998"/>
                    </a:lnTo>
                    <a:close/>
                  </a:path>
                </a:pathLst>
              </a:custGeom>
              <a:solidFill>
                <a:srgbClr val="5A4594"/>
              </a:solidFill>
            </p:spPr>
          </p:sp>
        </p:grpSp>
      </p:grpSp>
      <p:grpSp>
        <p:nvGrpSpPr>
          <p:cNvPr id="9" name="Group 9"/>
          <p:cNvGrpSpPr/>
          <p:nvPr/>
        </p:nvGrpSpPr>
        <p:grpSpPr>
          <a:xfrm>
            <a:off x="5833908" y="1598284"/>
            <a:ext cx="1368651" cy="467915"/>
            <a:chOff x="0" y="0"/>
            <a:chExt cx="2737302" cy="935830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0" y="0"/>
              <a:ext cx="2737302" cy="935830"/>
              <a:chOff x="0" y="0"/>
              <a:chExt cx="6604000" cy="2257778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6351" y="0"/>
                <a:ext cx="6571228" cy="2257821"/>
              </a:xfrm>
              <a:custGeom>
                <a:avLst/>
                <a:gdLst/>
                <a:ahLst/>
                <a:cxnLst/>
                <a:rect l="l" t="t" r="r" b="b"/>
                <a:pathLst>
                  <a:path w="6571228" h="2257821">
                    <a:moveTo>
                      <a:pt x="618649" y="0"/>
                    </a:moveTo>
                    <a:lnTo>
                      <a:pt x="618649" y="0"/>
                    </a:lnTo>
                    <a:cubicBezTo>
                      <a:pt x="562511" y="0"/>
                      <a:pt x="508673" y="22301"/>
                      <a:pt x="468978" y="61996"/>
                    </a:cubicBezTo>
                    <a:cubicBezTo>
                      <a:pt x="429283" y="101691"/>
                      <a:pt x="406982" y="155529"/>
                      <a:pt x="406982" y="211667"/>
                    </a:cubicBezTo>
                    <a:lnTo>
                      <a:pt x="406982" y="282222"/>
                    </a:lnTo>
                    <a:cubicBezTo>
                      <a:pt x="407503" y="398753"/>
                      <a:pt x="502117" y="492944"/>
                      <a:pt x="618649" y="492944"/>
                    </a:cubicBezTo>
                    <a:cubicBezTo>
                      <a:pt x="735181" y="492944"/>
                      <a:pt x="829794" y="398753"/>
                      <a:pt x="830316" y="282222"/>
                    </a:cubicBezTo>
                    <a:lnTo>
                      <a:pt x="830316" y="211667"/>
                    </a:lnTo>
                    <a:cubicBezTo>
                      <a:pt x="830316" y="94766"/>
                      <a:pt x="735549" y="0"/>
                      <a:pt x="618649" y="0"/>
                    </a:cubicBezTo>
                    <a:close/>
                    <a:moveTo>
                      <a:pt x="399433" y="969998"/>
                    </a:moveTo>
                    <a:cubicBezTo>
                      <a:pt x="400632" y="961884"/>
                      <a:pt x="389202" y="958709"/>
                      <a:pt x="386027" y="966258"/>
                    </a:cubicBezTo>
                    <a:lnTo>
                      <a:pt x="232005" y="1325598"/>
                    </a:lnTo>
                    <a:cubicBezTo>
                      <a:pt x="209748" y="1377518"/>
                      <a:pt x="158672" y="1411161"/>
                      <a:pt x="102182" y="1411111"/>
                    </a:cubicBezTo>
                    <a:lnTo>
                      <a:pt x="37130" y="1411111"/>
                    </a:lnTo>
                    <a:cubicBezTo>
                      <a:pt x="25266" y="1411122"/>
                      <a:pt x="14190" y="1405168"/>
                      <a:pt x="7655" y="1395265"/>
                    </a:cubicBezTo>
                    <a:cubicBezTo>
                      <a:pt x="1120" y="1385363"/>
                      <a:pt x="0" y="1372839"/>
                      <a:pt x="4675" y="1361934"/>
                    </a:cubicBezTo>
                    <a:lnTo>
                      <a:pt x="195316" y="917222"/>
                    </a:lnTo>
                    <a:lnTo>
                      <a:pt x="265448" y="741821"/>
                    </a:lnTo>
                    <a:cubicBezTo>
                      <a:pt x="308318" y="634683"/>
                      <a:pt x="412095" y="564437"/>
                      <a:pt x="527491" y="564444"/>
                    </a:cubicBezTo>
                    <a:lnTo>
                      <a:pt x="709807" y="564444"/>
                    </a:lnTo>
                    <a:cubicBezTo>
                      <a:pt x="825204" y="564437"/>
                      <a:pt x="928980" y="634683"/>
                      <a:pt x="971850" y="741821"/>
                    </a:cubicBezTo>
                    <a:lnTo>
                      <a:pt x="1041982" y="917222"/>
                    </a:lnTo>
                    <a:lnTo>
                      <a:pt x="1232553" y="1361934"/>
                    </a:lnTo>
                    <a:cubicBezTo>
                      <a:pt x="1237228" y="1372839"/>
                      <a:pt x="1236108" y="1385363"/>
                      <a:pt x="1229572" y="1395265"/>
                    </a:cubicBezTo>
                    <a:cubicBezTo>
                      <a:pt x="1223037" y="1405168"/>
                      <a:pt x="1211962" y="1411122"/>
                      <a:pt x="1200097" y="1411111"/>
                    </a:cubicBezTo>
                    <a:lnTo>
                      <a:pt x="1135045" y="1411111"/>
                    </a:lnTo>
                    <a:cubicBezTo>
                      <a:pt x="1078607" y="1411105"/>
                      <a:pt x="1027601" y="1377471"/>
                      <a:pt x="1005364" y="1325598"/>
                    </a:cubicBezTo>
                    <a:lnTo>
                      <a:pt x="851341" y="966258"/>
                    </a:lnTo>
                    <a:cubicBezTo>
                      <a:pt x="848096" y="958709"/>
                      <a:pt x="836736" y="961884"/>
                      <a:pt x="837865" y="969998"/>
                    </a:cubicBezTo>
                    <a:lnTo>
                      <a:pt x="900871" y="1411111"/>
                    </a:lnTo>
                    <a:lnTo>
                      <a:pt x="968252" y="2219607"/>
                    </a:lnTo>
                    <a:cubicBezTo>
                      <a:pt x="969060" y="2229429"/>
                      <a:pt x="965723" y="2239141"/>
                      <a:pt x="959048" y="2246392"/>
                    </a:cubicBezTo>
                    <a:cubicBezTo>
                      <a:pt x="952374" y="2253643"/>
                      <a:pt x="942970" y="2257771"/>
                      <a:pt x="933115" y="2257778"/>
                    </a:cubicBezTo>
                    <a:lnTo>
                      <a:pt x="879281" y="2257778"/>
                    </a:lnTo>
                    <a:cubicBezTo>
                      <a:pt x="810300" y="2257786"/>
                      <a:pt x="751423" y="2207921"/>
                      <a:pt x="740075" y="2139879"/>
                    </a:cubicBezTo>
                    <a:lnTo>
                      <a:pt x="625705" y="1452880"/>
                    </a:lnTo>
                    <a:cubicBezTo>
                      <a:pt x="624364" y="1444978"/>
                      <a:pt x="613075" y="1444978"/>
                      <a:pt x="611735" y="1452880"/>
                    </a:cubicBezTo>
                    <a:lnTo>
                      <a:pt x="497293" y="2139879"/>
                    </a:lnTo>
                    <a:cubicBezTo>
                      <a:pt x="485941" y="2207948"/>
                      <a:pt x="427025" y="2257821"/>
                      <a:pt x="358017" y="2257778"/>
                    </a:cubicBezTo>
                    <a:lnTo>
                      <a:pt x="304183" y="2257778"/>
                    </a:lnTo>
                    <a:cubicBezTo>
                      <a:pt x="294328" y="2257771"/>
                      <a:pt x="284924" y="2253643"/>
                      <a:pt x="278250" y="2246392"/>
                    </a:cubicBezTo>
                    <a:cubicBezTo>
                      <a:pt x="271575" y="2239141"/>
                      <a:pt x="268238" y="2229429"/>
                      <a:pt x="269046" y="2219607"/>
                    </a:cubicBezTo>
                    <a:lnTo>
                      <a:pt x="336427" y="1411111"/>
                    </a:lnTo>
                    <a:lnTo>
                      <a:pt x="399433" y="969998"/>
                    </a:lnTo>
                    <a:close/>
                    <a:moveTo>
                      <a:pt x="1952149" y="0"/>
                    </a:moveTo>
                    <a:lnTo>
                      <a:pt x="1952149" y="0"/>
                    </a:lnTo>
                    <a:cubicBezTo>
                      <a:pt x="1896012" y="0"/>
                      <a:pt x="1842173" y="22301"/>
                      <a:pt x="1802478" y="61996"/>
                    </a:cubicBezTo>
                    <a:cubicBezTo>
                      <a:pt x="1762783" y="101691"/>
                      <a:pt x="1740482" y="155529"/>
                      <a:pt x="1740482" y="211667"/>
                    </a:cubicBezTo>
                    <a:lnTo>
                      <a:pt x="1740482" y="282222"/>
                    </a:lnTo>
                    <a:cubicBezTo>
                      <a:pt x="1741003" y="398753"/>
                      <a:pt x="1835617" y="492944"/>
                      <a:pt x="1952149" y="492944"/>
                    </a:cubicBezTo>
                    <a:cubicBezTo>
                      <a:pt x="2068681" y="492944"/>
                      <a:pt x="2163295" y="398753"/>
                      <a:pt x="2163816" y="282222"/>
                    </a:cubicBezTo>
                    <a:lnTo>
                      <a:pt x="2163816" y="211667"/>
                    </a:lnTo>
                    <a:cubicBezTo>
                      <a:pt x="2163816" y="155529"/>
                      <a:pt x="2141515" y="101691"/>
                      <a:pt x="2101820" y="61996"/>
                    </a:cubicBezTo>
                    <a:cubicBezTo>
                      <a:pt x="2062125" y="22301"/>
                      <a:pt x="2008286" y="0"/>
                      <a:pt x="1952149" y="0"/>
                    </a:cubicBezTo>
                    <a:close/>
                    <a:moveTo>
                      <a:pt x="1732933" y="969998"/>
                    </a:moveTo>
                    <a:cubicBezTo>
                      <a:pt x="1734132" y="961884"/>
                      <a:pt x="1722702" y="958709"/>
                      <a:pt x="1719527" y="966258"/>
                    </a:cubicBezTo>
                    <a:lnTo>
                      <a:pt x="1565505" y="1325598"/>
                    </a:lnTo>
                    <a:cubicBezTo>
                      <a:pt x="1543248" y="1377518"/>
                      <a:pt x="1492172" y="1411161"/>
                      <a:pt x="1435682" y="1411111"/>
                    </a:cubicBezTo>
                    <a:lnTo>
                      <a:pt x="1370630" y="1411111"/>
                    </a:lnTo>
                    <a:cubicBezTo>
                      <a:pt x="1358766" y="1411122"/>
                      <a:pt x="1347690" y="1405168"/>
                      <a:pt x="1341155" y="1395265"/>
                    </a:cubicBezTo>
                    <a:cubicBezTo>
                      <a:pt x="1334620" y="1385363"/>
                      <a:pt x="1333500" y="1372839"/>
                      <a:pt x="1338175" y="1361934"/>
                    </a:cubicBezTo>
                    <a:lnTo>
                      <a:pt x="1528816" y="917222"/>
                    </a:lnTo>
                    <a:lnTo>
                      <a:pt x="1598948" y="741821"/>
                    </a:lnTo>
                    <a:cubicBezTo>
                      <a:pt x="1641818" y="634683"/>
                      <a:pt x="1745594" y="564437"/>
                      <a:pt x="1860991" y="564444"/>
                    </a:cubicBezTo>
                    <a:lnTo>
                      <a:pt x="2043307" y="564444"/>
                    </a:lnTo>
                    <a:cubicBezTo>
                      <a:pt x="2158704" y="564437"/>
                      <a:pt x="2262480" y="634683"/>
                      <a:pt x="2305350" y="741821"/>
                    </a:cubicBezTo>
                    <a:lnTo>
                      <a:pt x="2375482" y="917222"/>
                    </a:lnTo>
                    <a:lnTo>
                      <a:pt x="2566053" y="1361934"/>
                    </a:lnTo>
                    <a:cubicBezTo>
                      <a:pt x="2570727" y="1372839"/>
                      <a:pt x="2569607" y="1385363"/>
                      <a:pt x="2563072" y="1395265"/>
                    </a:cubicBezTo>
                    <a:cubicBezTo>
                      <a:pt x="2556537" y="1405168"/>
                      <a:pt x="2545462" y="1411122"/>
                      <a:pt x="2533597" y="1411111"/>
                    </a:cubicBezTo>
                    <a:lnTo>
                      <a:pt x="2468545" y="1411111"/>
                    </a:lnTo>
                    <a:cubicBezTo>
                      <a:pt x="2412107" y="1411105"/>
                      <a:pt x="2361101" y="1377471"/>
                      <a:pt x="2338864" y="1325598"/>
                    </a:cubicBezTo>
                    <a:lnTo>
                      <a:pt x="2184841" y="966258"/>
                    </a:lnTo>
                    <a:cubicBezTo>
                      <a:pt x="2181596" y="958709"/>
                      <a:pt x="2170236" y="961884"/>
                      <a:pt x="2171365" y="969998"/>
                    </a:cubicBezTo>
                    <a:lnTo>
                      <a:pt x="2234371" y="1411111"/>
                    </a:lnTo>
                    <a:lnTo>
                      <a:pt x="2301752" y="2219607"/>
                    </a:lnTo>
                    <a:cubicBezTo>
                      <a:pt x="2302560" y="2229429"/>
                      <a:pt x="2299223" y="2239141"/>
                      <a:pt x="2292548" y="2246392"/>
                    </a:cubicBezTo>
                    <a:cubicBezTo>
                      <a:pt x="2285874" y="2253643"/>
                      <a:pt x="2276470" y="2257771"/>
                      <a:pt x="2266615" y="2257778"/>
                    </a:cubicBezTo>
                    <a:lnTo>
                      <a:pt x="2212781" y="2257778"/>
                    </a:lnTo>
                    <a:cubicBezTo>
                      <a:pt x="2143800" y="2257786"/>
                      <a:pt x="2084923" y="2207921"/>
                      <a:pt x="2073575" y="2139879"/>
                    </a:cubicBezTo>
                    <a:lnTo>
                      <a:pt x="1959205" y="1452880"/>
                    </a:lnTo>
                    <a:cubicBezTo>
                      <a:pt x="1957864" y="1444978"/>
                      <a:pt x="1946575" y="1444978"/>
                      <a:pt x="1945234" y="1452880"/>
                    </a:cubicBezTo>
                    <a:lnTo>
                      <a:pt x="1830793" y="2139879"/>
                    </a:lnTo>
                    <a:cubicBezTo>
                      <a:pt x="1819442" y="2207948"/>
                      <a:pt x="1760525" y="2257821"/>
                      <a:pt x="1691517" y="2257778"/>
                    </a:cubicBezTo>
                    <a:lnTo>
                      <a:pt x="1637683" y="2257778"/>
                    </a:lnTo>
                    <a:cubicBezTo>
                      <a:pt x="1627828" y="2257771"/>
                      <a:pt x="1618424" y="2253643"/>
                      <a:pt x="1611750" y="2246392"/>
                    </a:cubicBezTo>
                    <a:cubicBezTo>
                      <a:pt x="1605075" y="2239141"/>
                      <a:pt x="1601738" y="2229429"/>
                      <a:pt x="1602546" y="2219607"/>
                    </a:cubicBezTo>
                    <a:lnTo>
                      <a:pt x="1669927" y="1411111"/>
                    </a:lnTo>
                    <a:lnTo>
                      <a:pt x="1732933" y="969998"/>
                    </a:lnTo>
                    <a:close/>
                    <a:moveTo>
                      <a:pt x="3285649" y="0"/>
                    </a:moveTo>
                    <a:lnTo>
                      <a:pt x="3285649" y="0"/>
                    </a:lnTo>
                    <a:cubicBezTo>
                      <a:pt x="3229512" y="0"/>
                      <a:pt x="3175673" y="22301"/>
                      <a:pt x="3135978" y="61996"/>
                    </a:cubicBezTo>
                    <a:cubicBezTo>
                      <a:pt x="3096283" y="101691"/>
                      <a:pt x="3073982" y="155529"/>
                      <a:pt x="3073982" y="211667"/>
                    </a:cubicBezTo>
                    <a:lnTo>
                      <a:pt x="3073982" y="282222"/>
                    </a:lnTo>
                    <a:cubicBezTo>
                      <a:pt x="3074503" y="398753"/>
                      <a:pt x="3169117" y="492944"/>
                      <a:pt x="3285649" y="492944"/>
                    </a:cubicBezTo>
                    <a:cubicBezTo>
                      <a:pt x="3402181" y="492944"/>
                      <a:pt x="3496794" y="398753"/>
                      <a:pt x="3497316" y="282222"/>
                    </a:cubicBezTo>
                    <a:lnTo>
                      <a:pt x="3497316" y="211667"/>
                    </a:lnTo>
                    <a:cubicBezTo>
                      <a:pt x="3497316" y="94766"/>
                      <a:pt x="3402549" y="0"/>
                      <a:pt x="3285649" y="0"/>
                    </a:cubicBezTo>
                    <a:close/>
                    <a:moveTo>
                      <a:pt x="3066433" y="969998"/>
                    </a:moveTo>
                    <a:cubicBezTo>
                      <a:pt x="3067632" y="961884"/>
                      <a:pt x="3056202" y="958709"/>
                      <a:pt x="3053027" y="966258"/>
                    </a:cubicBezTo>
                    <a:lnTo>
                      <a:pt x="2899005" y="1325598"/>
                    </a:lnTo>
                    <a:cubicBezTo>
                      <a:pt x="2876748" y="1377518"/>
                      <a:pt x="2825672" y="1411161"/>
                      <a:pt x="2769182" y="1411111"/>
                    </a:cubicBezTo>
                    <a:lnTo>
                      <a:pt x="2704130" y="1411111"/>
                    </a:lnTo>
                    <a:cubicBezTo>
                      <a:pt x="2692266" y="1411122"/>
                      <a:pt x="2681190" y="1405168"/>
                      <a:pt x="2674655" y="1395265"/>
                    </a:cubicBezTo>
                    <a:cubicBezTo>
                      <a:pt x="2668120" y="1385363"/>
                      <a:pt x="2667000" y="1372839"/>
                      <a:pt x="2671675" y="1361934"/>
                    </a:cubicBezTo>
                    <a:lnTo>
                      <a:pt x="2862316" y="917222"/>
                    </a:lnTo>
                    <a:lnTo>
                      <a:pt x="2932448" y="741821"/>
                    </a:lnTo>
                    <a:cubicBezTo>
                      <a:pt x="2975318" y="634683"/>
                      <a:pt x="3079094" y="564437"/>
                      <a:pt x="3194491" y="564444"/>
                    </a:cubicBezTo>
                    <a:lnTo>
                      <a:pt x="3376807" y="564444"/>
                    </a:lnTo>
                    <a:cubicBezTo>
                      <a:pt x="3492203" y="564437"/>
                      <a:pt x="3595980" y="634683"/>
                      <a:pt x="3638850" y="741821"/>
                    </a:cubicBezTo>
                    <a:lnTo>
                      <a:pt x="3708982" y="917222"/>
                    </a:lnTo>
                    <a:lnTo>
                      <a:pt x="3899553" y="1361934"/>
                    </a:lnTo>
                    <a:cubicBezTo>
                      <a:pt x="3904228" y="1372839"/>
                      <a:pt x="3903108" y="1385363"/>
                      <a:pt x="3896572" y="1395265"/>
                    </a:cubicBezTo>
                    <a:cubicBezTo>
                      <a:pt x="3890037" y="1405168"/>
                      <a:pt x="3878962" y="1411122"/>
                      <a:pt x="3867097" y="1411111"/>
                    </a:cubicBezTo>
                    <a:lnTo>
                      <a:pt x="3802045" y="1411111"/>
                    </a:lnTo>
                    <a:cubicBezTo>
                      <a:pt x="3745607" y="1411105"/>
                      <a:pt x="3694601" y="1377471"/>
                      <a:pt x="3672364" y="1325598"/>
                    </a:cubicBezTo>
                    <a:lnTo>
                      <a:pt x="3518341" y="966258"/>
                    </a:lnTo>
                    <a:cubicBezTo>
                      <a:pt x="3515096" y="958709"/>
                      <a:pt x="3503736" y="961884"/>
                      <a:pt x="3504865" y="969998"/>
                    </a:cubicBezTo>
                    <a:lnTo>
                      <a:pt x="3567871" y="1411111"/>
                    </a:lnTo>
                    <a:lnTo>
                      <a:pt x="3635252" y="2219607"/>
                    </a:lnTo>
                    <a:cubicBezTo>
                      <a:pt x="3636060" y="2229429"/>
                      <a:pt x="3632722" y="2239141"/>
                      <a:pt x="3626048" y="2246392"/>
                    </a:cubicBezTo>
                    <a:cubicBezTo>
                      <a:pt x="3619374" y="2253643"/>
                      <a:pt x="3609970" y="2257771"/>
                      <a:pt x="3600115" y="2257778"/>
                    </a:cubicBezTo>
                    <a:lnTo>
                      <a:pt x="3546281" y="2257778"/>
                    </a:lnTo>
                    <a:cubicBezTo>
                      <a:pt x="3477300" y="2257786"/>
                      <a:pt x="3418423" y="2207921"/>
                      <a:pt x="3407075" y="2139879"/>
                    </a:cubicBezTo>
                    <a:lnTo>
                      <a:pt x="3292704" y="1452880"/>
                    </a:lnTo>
                    <a:cubicBezTo>
                      <a:pt x="3291364" y="1444978"/>
                      <a:pt x="3280075" y="1444978"/>
                      <a:pt x="3278735" y="1452880"/>
                    </a:cubicBezTo>
                    <a:lnTo>
                      <a:pt x="3164293" y="2139879"/>
                    </a:lnTo>
                    <a:cubicBezTo>
                      <a:pt x="3152942" y="2207948"/>
                      <a:pt x="3094025" y="2257821"/>
                      <a:pt x="3025017" y="2257778"/>
                    </a:cubicBezTo>
                    <a:lnTo>
                      <a:pt x="2971183" y="2257778"/>
                    </a:lnTo>
                    <a:cubicBezTo>
                      <a:pt x="2961328" y="2257771"/>
                      <a:pt x="2951924" y="2253643"/>
                      <a:pt x="2945250" y="2246392"/>
                    </a:cubicBezTo>
                    <a:cubicBezTo>
                      <a:pt x="2938575" y="2239141"/>
                      <a:pt x="2935238" y="2229429"/>
                      <a:pt x="2936046" y="2219607"/>
                    </a:cubicBezTo>
                    <a:lnTo>
                      <a:pt x="3003427" y="1411111"/>
                    </a:lnTo>
                    <a:lnTo>
                      <a:pt x="3066433" y="969998"/>
                    </a:lnTo>
                    <a:close/>
                    <a:moveTo>
                      <a:pt x="4619149" y="0"/>
                    </a:moveTo>
                    <a:cubicBezTo>
                      <a:pt x="4502249" y="0"/>
                      <a:pt x="4407482" y="94766"/>
                      <a:pt x="4407482" y="211667"/>
                    </a:cubicBezTo>
                    <a:lnTo>
                      <a:pt x="4407482" y="282222"/>
                    </a:lnTo>
                    <a:cubicBezTo>
                      <a:pt x="4408004" y="398753"/>
                      <a:pt x="4502617" y="492944"/>
                      <a:pt x="4619149" y="492944"/>
                    </a:cubicBezTo>
                    <a:cubicBezTo>
                      <a:pt x="4735681" y="492944"/>
                      <a:pt x="4830294" y="398753"/>
                      <a:pt x="4830816" y="282222"/>
                    </a:cubicBezTo>
                    <a:lnTo>
                      <a:pt x="4830816" y="211667"/>
                    </a:lnTo>
                    <a:cubicBezTo>
                      <a:pt x="4830816" y="94766"/>
                      <a:pt x="4736049" y="0"/>
                      <a:pt x="4619149" y="0"/>
                    </a:cubicBezTo>
                    <a:close/>
                    <a:moveTo>
                      <a:pt x="4399933" y="969998"/>
                    </a:moveTo>
                    <a:cubicBezTo>
                      <a:pt x="4401132" y="961884"/>
                      <a:pt x="4389702" y="958709"/>
                      <a:pt x="4386527" y="966258"/>
                    </a:cubicBezTo>
                    <a:lnTo>
                      <a:pt x="4232504" y="1325598"/>
                    </a:lnTo>
                    <a:cubicBezTo>
                      <a:pt x="4210248" y="1377518"/>
                      <a:pt x="4159172" y="1411161"/>
                      <a:pt x="4102682" y="1411111"/>
                    </a:cubicBezTo>
                    <a:lnTo>
                      <a:pt x="4037630" y="1411111"/>
                    </a:lnTo>
                    <a:cubicBezTo>
                      <a:pt x="4025766" y="1411122"/>
                      <a:pt x="4014691" y="1405168"/>
                      <a:pt x="4008155" y="1395265"/>
                    </a:cubicBezTo>
                    <a:cubicBezTo>
                      <a:pt x="4001620" y="1385363"/>
                      <a:pt x="4000500" y="1372839"/>
                      <a:pt x="4005174" y="1361934"/>
                    </a:cubicBezTo>
                    <a:lnTo>
                      <a:pt x="4195816" y="917222"/>
                    </a:lnTo>
                    <a:lnTo>
                      <a:pt x="4265948" y="741821"/>
                    </a:lnTo>
                    <a:cubicBezTo>
                      <a:pt x="4308818" y="634683"/>
                      <a:pt x="4412595" y="564437"/>
                      <a:pt x="4527991" y="564444"/>
                    </a:cubicBezTo>
                    <a:lnTo>
                      <a:pt x="4710307" y="564444"/>
                    </a:lnTo>
                    <a:cubicBezTo>
                      <a:pt x="4825703" y="564437"/>
                      <a:pt x="4929480" y="634683"/>
                      <a:pt x="4972350" y="741821"/>
                    </a:cubicBezTo>
                    <a:lnTo>
                      <a:pt x="5042482" y="917222"/>
                    </a:lnTo>
                    <a:lnTo>
                      <a:pt x="5233053" y="1361934"/>
                    </a:lnTo>
                    <a:cubicBezTo>
                      <a:pt x="5237728" y="1372839"/>
                      <a:pt x="5236608" y="1385363"/>
                      <a:pt x="5230072" y="1395265"/>
                    </a:cubicBezTo>
                    <a:cubicBezTo>
                      <a:pt x="5223537" y="1405168"/>
                      <a:pt x="5212462" y="1411122"/>
                      <a:pt x="5200597" y="1411111"/>
                    </a:cubicBezTo>
                    <a:lnTo>
                      <a:pt x="5135545" y="1411111"/>
                    </a:lnTo>
                    <a:cubicBezTo>
                      <a:pt x="5079107" y="1411105"/>
                      <a:pt x="5028101" y="1377471"/>
                      <a:pt x="5005864" y="1325598"/>
                    </a:cubicBezTo>
                    <a:lnTo>
                      <a:pt x="4851841" y="966258"/>
                    </a:lnTo>
                    <a:cubicBezTo>
                      <a:pt x="4848596" y="958709"/>
                      <a:pt x="4837236" y="961884"/>
                      <a:pt x="4838365" y="969998"/>
                    </a:cubicBezTo>
                    <a:lnTo>
                      <a:pt x="4901371" y="1411111"/>
                    </a:lnTo>
                    <a:lnTo>
                      <a:pt x="4968752" y="2219607"/>
                    </a:lnTo>
                    <a:cubicBezTo>
                      <a:pt x="4969560" y="2229429"/>
                      <a:pt x="4966222" y="2239141"/>
                      <a:pt x="4959548" y="2246392"/>
                    </a:cubicBezTo>
                    <a:cubicBezTo>
                      <a:pt x="4952874" y="2253643"/>
                      <a:pt x="4943470" y="2257771"/>
                      <a:pt x="4933615" y="2257778"/>
                    </a:cubicBezTo>
                    <a:lnTo>
                      <a:pt x="4879781" y="2257778"/>
                    </a:lnTo>
                    <a:cubicBezTo>
                      <a:pt x="4810800" y="2257786"/>
                      <a:pt x="4751923" y="2207921"/>
                      <a:pt x="4740575" y="2139879"/>
                    </a:cubicBezTo>
                    <a:lnTo>
                      <a:pt x="4626204" y="1452880"/>
                    </a:lnTo>
                    <a:cubicBezTo>
                      <a:pt x="4624864" y="1444978"/>
                      <a:pt x="4613575" y="1444978"/>
                      <a:pt x="4612235" y="1452880"/>
                    </a:cubicBezTo>
                    <a:lnTo>
                      <a:pt x="4497794" y="2139879"/>
                    </a:lnTo>
                    <a:cubicBezTo>
                      <a:pt x="4486442" y="2207948"/>
                      <a:pt x="4427525" y="2257821"/>
                      <a:pt x="4358517" y="2257778"/>
                    </a:cubicBezTo>
                    <a:lnTo>
                      <a:pt x="4304683" y="2257778"/>
                    </a:lnTo>
                    <a:cubicBezTo>
                      <a:pt x="4294828" y="2257771"/>
                      <a:pt x="4285424" y="2253643"/>
                      <a:pt x="4278750" y="2246392"/>
                    </a:cubicBezTo>
                    <a:cubicBezTo>
                      <a:pt x="4272076" y="2239141"/>
                      <a:pt x="4268738" y="2229429"/>
                      <a:pt x="4269546" y="2219607"/>
                    </a:cubicBezTo>
                    <a:lnTo>
                      <a:pt x="4336927" y="1411111"/>
                    </a:lnTo>
                    <a:lnTo>
                      <a:pt x="4399933" y="969998"/>
                    </a:lnTo>
                    <a:close/>
                    <a:moveTo>
                      <a:pt x="5952649" y="0"/>
                    </a:moveTo>
                    <a:cubicBezTo>
                      <a:pt x="5835749" y="0"/>
                      <a:pt x="5740982" y="94766"/>
                      <a:pt x="5740982" y="211667"/>
                    </a:cubicBezTo>
                    <a:lnTo>
                      <a:pt x="5740982" y="282222"/>
                    </a:lnTo>
                    <a:cubicBezTo>
                      <a:pt x="5741504" y="398753"/>
                      <a:pt x="5836117" y="492944"/>
                      <a:pt x="5952649" y="492944"/>
                    </a:cubicBezTo>
                    <a:cubicBezTo>
                      <a:pt x="6069181" y="492944"/>
                      <a:pt x="6163794" y="398753"/>
                      <a:pt x="6164316" y="282222"/>
                    </a:cubicBezTo>
                    <a:lnTo>
                      <a:pt x="6164316" y="211667"/>
                    </a:lnTo>
                    <a:cubicBezTo>
                      <a:pt x="6164316" y="94766"/>
                      <a:pt x="6069549" y="0"/>
                      <a:pt x="5952649" y="0"/>
                    </a:cubicBezTo>
                    <a:close/>
                    <a:moveTo>
                      <a:pt x="5733433" y="969998"/>
                    </a:moveTo>
                    <a:cubicBezTo>
                      <a:pt x="5734632" y="961884"/>
                      <a:pt x="5723202" y="958709"/>
                      <a:pt x="5720027" y="966258"/>
                    </a:cubicBezTo>
                    <a:lnTo>
                      <a:pt x="5566004" y="1325598"/>
                    </a:lnTo>
                    <a:cubicBezTo>
                      <a:pt x="5543748" y="1377518"/>
                      <a:pt x="5492672" y="1411161"/>
                      <a:pt x="5436182" y="1411111"/>
                    </a:cubicBezTo>
                    <a:lnTo>
                      <a:pt x="5371130" y="1411111"/>
                    </a:lnTo>
                    <a:cubicBezTo>
                      <a:pt x="5359266" y="1411122"/>
                      <a:pt x="5348191" y="1405168"/>
                      <a:pt x="5341655" y="1395265"/>
                    </a:cubicBezTo>
                    <a:cubicBezTo>
                      <a:pt x="5335120" y="1385363"/>
                      <a:pt x="5334000" y="1372839"/>
                      <a:pt x="5338674" y="1361934"/>
                    </a:cubicBezTo>
                    <a:lnTo>
                      <a:pt x="5529316" y="917222"/>
                    </a:lnTo>
                    <a:lnTo>
                      <a:pt x="5599448" y="741821"/>
                    </a:lnTo>
                    <a:cubicBezTo>
                      <a:pt x="5642318" y="634683"/>
                      <a:pt x="5746095" y="564437"/>
                      <a:pt x="5861491" y="564444"/>
                    </a:cubicBezTo>
                    <a:lnTo>
                      <a:pt x="6043807" y="564444"/>
                    </a:lnTo>
                    <a:cubicBezTo>
                      <a:pt x="6159203" y="564437"/>
                      <a:pt x="6262980" y="634683"/>
                      <a:pt x="6305850" y="741821"/>
                    </a:cubicBezTo>
                    <a:lnTo>
                      <a:pt x="6375982" y="917222"/>
                    </a:lnTo>
                    <a:lnTo>
                      <a:pt x="6566553" y="1361934"/>
                    </a:lnTo>
                    <a:cubicBezTo>
                      <a:pt x="6571228" y="1372839"/>
                      <a:pt x="6570107" y="1385363"/>
                      <a:pt x="6563572" y="1395265"/>
                    </a:cubicBezTo>
                    <a:cubicBezTo>
                      <a:pt x="6557037" y="1405168"/>
                      <a:pt x="6545962" y="1411122"/>
                      <a:pt x="6534097" y="1411111"/>
                    </a:cubicBezTo>
                    <a:lnTo>
                      <a:pt x="6469045" y="1411111"/>
                    </a:lnTo>
                    <a:cubicBezTo>
                      <a:pt x="6412607" y="1411105"/>
                      <a:pt x="6361601" y="1377471"/>
                      <a:pt x="6339364" y="1325598"/>
                    </a:cubicBezTo>
                    <a:lnTo>
                      <a:pt x="6185341" y="966258"/>
                    </a:lnTo>
                    <a:cubicBezTo>
                      <a:pt x="6182096" y="958709"/>
                      <a:pt x="6170736" y="961884"/>
                      <a:pt x="6171865" y="969998"/>
                    </a:cubicBezTo>
                    <a:lnTo>
                      <a:pt x="6234871" y="1411111"/>
                    </a:lnTo>
                    <a:lnTo>
                      <a:pt x="6302252" y="2219607"/>
                    </a:lnTo>
                    <a:cubicBezTo>
                      <a:pt x="6303060" y="2229429"/>
                      <a:pt x="6299722" y="2239141"/>
                      <a:pt x="6293048" y="2246392"/>
                    </a:cubicBezTo>
                    <a:cubicBezTo>
                      <a:pt x="6286374" y="2253643"/>
                      <a:pt x="6276970" y="2257771"/>
                      <a:pt x="6267115" y="2257778"/>
                    </a:cubicBezTo>
                    <a:lnTo>
                      <a:pt x="6213281" y="2257778"/>
                    </a:lnTo>
                    <a:cubicBezTo>
                      <a:pt x="6144300" y="2257786"/>
                      <a:pt x="6085423" y="2207921"/>
                      <a:pt x="6074075" y="2139879"/>
                    </a:cubicBezTo>
                    <a:lnTo>
                      <a:pt x="5959704" y="1452880"/>
                    </a:lnTo>
                    <a:cubicBezTo>
                      <a:pt x="5958364" y="1444978"/>
                      <a:pt x="5947075" y="1444978"/>
                      <a:pt x="5945735" y="1452880"/>
                    </a:cubicBezTo>
                    <a:lnTo>
                      <a:pt x="5831294" y="2139879"/>
                    </a:lnTo>
                    <a:cubicBezTo>
                      <a:pt x="5819942" y="2207948"/>
                      <a:pt x="5761025" y="2257821"/>
                      <a:pt x="5692017" y="2257778"/>
                    </a:cubicBezTo>
                    <a:lnTo>
                      <a:pt x="5638183" y="2257778"/>
                    </a:lnTo>
                    <a:cubicBezTo>
                      <a:pt x="5628328" y="2257771"/>
                      <a:pt x="5618924" y="2253643"/>
                      <a:pt x="5612250" y="2246392"/>
                    </a:cubicBezTo>
                    <a:cubicBezTo>
                      <a:pt x="5605576" y="2239141"/>
                      <a:pt x="5602238" y="2229429"/>
                      <a:pt x="5603046" y="2219607"/>
                    </a:cubicBezTo>
                    <a:lnTo>
                      <a:pt x="5670427" y="1411111"/>
                    </a:lnTo>
                    <a:lnTo>
                      <a:pt x="5733433" y="969998"/>
                    </a:lnTo>
                    <a:close/>
                  </a:path>
                </a:pathLst>
              </a:custGeom>
              <a:solidFill>
                <a:srgbClr val="FF5757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5833907" y="2245619"/>
            <a:ext cx="2474100" cy="467915"/>
            <a:chOff x="0" y="0"/>
            <a:chExt cx="4948200" cy="935830"/>
          </a:xfrm>
        </p:grpSpPr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0" y="0"/>
              <a:ext cx="4948200" cy="935830"/>
              <a:chOff x="0" y="0"/>
              <a:chExt cx="11938000" cy="2257778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6351" y="0"/>
                <a:ext cx="11905228" cy="2257821"/>
              </a:xfrm>
              <a:custGeom>
                <a:avLst/>
                <a:gdLst/>
                <a:ahLst/>
                <a:cxnLst/>
                <a:rect l="l" t="t" r="r" b="b"/>
                <a:pathLst>
                  <a:path w="11905228" h="2257821">
                    <a:moveTo>
                      <a:pt x="618649" y="0"/>
                    </a:moveTo>
                    <a:lnTo>
                      <a:pt x="618649" y="0"/>
                    </a:lnTo>
                    <a:cubicBezTo>
                      <a:pt x="562511" y="0"/>
                      <a:pt x="508673" y="22301"/>
                      <a:pt x="468978" y="61996"/>
                    </a:cubicBezTo>
                    <a:cubicBezTo>
                      <a:pt x="429283" y="101691"/>
                      <a:pt x="406982" y="155529"/>
                      <a:pt x="406982" y="211667"/>
                    </a:cubicBezTo>
                    <a:lnTo>
                      <a:pt x="406982" y="282222"/>
                    </a:lnTo>
                    <a:cubicBezTo>
                      <a:pt x="407503" y="398753"/>
                      <a:pt x="502117" y="492944"/>
                      <a:pt x="618649" y="492944"/>
                    </a:cubicBezTo>
                    <a:cubicBezTo>
                      <a:pt x="735181" y="492944"/>
                      <a:pt x="829794" y="398753"/>
                      <a:pt x="830316" y="282222"/>
                    </a:cubicBezTo>
                    <a:lnTo>
                      <a:pt x="830316" y="211667"/>
                    </a:lnTo>
                    <a:cubicBezTo>
                      <a:pt x="830316" y="94766"/>
                      <a:pt x="735549" y="0"/>
                      <a:pt x="618649" y="0"/>
                    </a:cubicBezTo>
                    <a:close/>
                    <a:moveTo>
                      <a:pt x="399433" y="969998"/>
                    </a:moveTo>
                    <a:cubicBezTo>
                      <a:pt x="400632" y="961884"/>
                      <a:pt x="389202" y="958709"/>
                      <a:pt x="386027" y="966258"/>
                    </a:cubicBezTo>
                    <a:lnTo>
                      <a:pt x="232005" y="1325598"/>
                    </a:lnTo>
                    <a:cubicBezTo>
                      <a:pt x="209748" y="1377518"/>
                      <a:pt x="158672" y="1411161"/>
                      <a:pt x="102182" y="1411111"/>
                    </a:cubicBezTo>
                    <a:lnTo>
                      <a:pt x="37130" y="1411111"/>
                    </a:lnTo>
                    <a:cubicBezTo>
                      <a:pt x="25266" y="1411122"/>
                      <a:pt x="14190" y="1405168"/>
                      <a:pt x="7655" y="1395265"/>
                    </a:cubicBezTo>
                    <a:cubicBezTo>
                      <a:pt x="1120" y="1385363"/>
                      <a:pt x="0" y="1372839"/>
                      <a:pt x="4675" y="1361934"/>
                    </a:cubicBezTo>
                    <a:lnTo>
                      <a:pt x="195316" y="917222"/>
                    </a:lnTo>
                    <a:lnTo>
                      <a:pt x="265448" y="741821"/>
                    </a:lnTo>
                    <a:cubicBezTo>
                      <a:pt x="308318" y="634683"/>
                      <a:pt x="412095" y="564437"/>
                      <a:pt x="527491" y="564444"/>
                    </a:cubicBezTo>
                    <a:lnTo>
                      <a:pt x="709807" y="564444"/>
                    </a:lnTo>
                    <a:cubicBezTo>
                      <a:pt x="825204" y="564437"/>
                      <a:pt x="928980" y="634683"/>
                      <a:pt x="971850" y="741821"/>
                    </a:cubicBezTo>
                    <a:lnTo>
                      <a:pt x="1041982" y="917222"/>
                    </a:lnTo>
                    <a:lnTo>
                      <a:pt x="1232553" y="1361934"/>
                    </a:lnTo>
                    <a:cubicBezTo>
                      <a:pt x="1237228" y="1372839"/>
                      <a:pt x="1236108" y="1385363"/>
                      <a:pt x="1229572" y="1395265"/>
                    </a:cubicBezTo>
                    <a:cubicBezTo>
                      <a:pt x="1223037" y="1405168"/>
                      <a:pt x="1211962" y="1411122"/>
                      <a:pt x="1200097" y="1411111"/>
                    </a:cubicBezTo>
                    <a:lnTo>
                      <a:pt x="1135045" y="1411111"/>
                    </a:lnTo>
                    <a:cubicBezTo>
                      <a:pt x="1078607" y="1411105"/>
                      <a:pt x="1027601" y="1377471"/>
                      <a:pt x="1005364" y="1325598"/>
                    </a:cubicBezTo>
                    <a:lnTo>
                      <a:pt x="851341" y="966258"/>
                    </a:lnTo>
                    <a:cubicBezTo>
                      <a:pt x="848096" y="958709"/>
                      <a:pt x="836736" y="961884"/>
                      <a:pt x="837865" y="969998"/>
                    </a:cubicBezTo>
                    <a:lnTo>
                      <a:pt x="900871" y="1411111"/>
                    </a:lnTo>
                    <a:lnTo>
                      <a:pt x="968252" y="2219607"/>
                    </a:lnTo>
                    <a:cubicBezTo>
                      <a:pt x="969060" y="2229429"/>
                      <a:pt x="965723" y="2239141"/>
                      <a:pt x="959048" y="2246392"/>
                    </a:cubicBezTo>
                    <a:cubicBezTo>
                      <a:pt x="952374" y="2253643"/>
                      <a:pt x="942970" y="2257771"/>
                      <a:pt x="933115" y="2257778"/>
                    </a:cubicBezTo>
                    <a:lnTo>
                      <a:pt x="879281" y="2257778"/>
                    </a:lnTo>
                    <a:cubicBezTo>
                      <a:pt x="810300" y="2257786"/>
                      <a:pt x="751423" y="2207921"/>
                      <a:pt x="740075" y="2139879"/>
                    </a:cubicBezTo>
                    <a:lnTo>
                      <a:pt x="625705" y="1452880"/>
                    </a:lnTo>
                    <a:cubicBezTo>
                      <a:pt x="624364" y="1444978"/>
                      <a:pt x="613075" y="1444978"/>
                      <a:pt x="611735" y="1452880"/>
                    </a:cubicBezTo>
                    <a:lnTo>
                      <a:pt x="497293" y="2139879"/>
                    </a:lnTo>
                    <a:cubicBezTo>
                      <a:pt x="485941" y="2207948"/>
                      <a:pt x="427025" y="2257821"/>
                      <a:pt x="358017" y="2257778"/>
                    </a:cubicBezTo>
                    <a:lnTo>
                      <a:pt x="304183" y="2257778"/>
                    </a:lnTo>
                    <a:cubicBezTo>
                      <a:pt x="294328" y="2257771"/>
                      <a:pt x="284924" y="2253643"/>
                      <a:pt x="278250" y="2246392"/>
                    </a:cubicBezTo>
                    <a:cubicBezTo>
                      <a:pt x="271575" y="2239141"/>
                      <a:pt x="268238" y="2229429"/>
                      <a:pt x="269046" y="2219607"/>
                    </a:cubicBezTo>
                    <a:lnTo>
                      <a:pt x="336427" y="1411111"/>
                    </a:lnTo>
                    <a:lnTo>
                      <a:pt x="399433" y="969998"/>
                    </a:lnTo>
                    <a:close/>
                    <a:moveTo>
                      <a:pt x="1952149" y="0"/>
                    </a:moveTo>
                    <a:lnTo>
                      <a:pt x="1952149" y="0"/>
                    </a:lnTo>
                    <a:cubicBezTo>
                      <a:pt x="1896012" y="0"/>
                      <a:pt x="1842173" y="22301"/>
                      <a:pt x="1802478" y="61996"/>
                    </a:cubicBezTo>
                    <a:cubicBezTo>
                      <a:pt x="1762783" y="101691"/>
                      <a:pt x="1740482" y="155529"/>
                      <a:pt x="1740482" y="211667"/>
                    </a:cubicBezTo>
                    <a:lnTo>
                      <a:pt x="1740482" y="282222"/>
                    </a:lnTo>
                    <a:cubicBezTo>
                      <a:pt x="1741003" y="398753"/>
                      <a:pt x="1835617" y="492944"/>
                      <a:pt x="1952149" y="492944"/>
                    </a:cubicBezTo>
                    <a:cubicBezTo>
                      <a:pt x="2068681" y="492944"/>
                      <a:pt x="2163295" y="398753"/>
                      <a:pt x="2163816" y="282222"/>
                    </a:cubicBezTo>
                    <a:lnTo>
                      <a:pt x="2163816" y="211667"/>
                    </a:lnTo>
                    <a:cubicBezTo>
                      <a:pt x="2163816" y="155529"/>
                      <a:pt x="2141515" y="101691"/>
                      <a:pt x="2101820" y="61996"/>
                    </a:cubicBezTo>
                    <a:cubicBezTo>
                      <a:pt x="2062125" y="22301"/>
                      <a:pt x="2008286" y="0"/>
                      <a:pt x="1952149" y="0"/>
                    </a:cubicBezTo>
                    <a:close/>
                    <a:moveTo>
                      <a:pt x="1732933" y="969998"/>
                    </a:moveTo>
                    <a:cubicBezTo>
                      <a:pt x="1734132" y="961884"/>
                      <a:pt x="1722702" y="958709"/>
                      <a:pt x="1719527" y="966258"/>
                    </a:cubicBezTo>
                    <a:lnTo>
                      <a:pt x="1565505" y="1325598"/>
                    </a:lnTo>
                    <a:cubicBezTo>
                      <a:pt x="1543248" y="1377518"/>
                      <a:pt x="1492172" y="1411161"/>
                      <a:pt x="1435682" y="1411111"/>
                    </a:cubicBezTo>
                    <a:lnTo>
                      <a:pt x="1370630" y="1411111"/>
                    </a:lnTo>
                    <a:cubicBezTo>
                      <a:pt x="1358766" y="1411122"/>
                      <a:pt x="1347690" y="1405168"/>
                      <a:pt x="1341155" y="1395265"/>
                    </a:cubicBezTo>
                    <a:cubicBezTo>
                      <a:pt x="1334620" y="1385363"/>
                      <a:pt x="1333500" y="1372839"/>
                      <a:pt x="1338175" y="1361934"/>
                    </a:cubicBezTo>
                    <a:lnTo>
                      <a:pt x="1528816" y="917222"/>
                    </a:lnTo>
                    <a:lnTo>
                      <a:pt x="1598948" y="741821"/>
                    </a:lnTo>
                    <a:cubicBezTo>
                      <a:pt x="1641818" y="634683"/>
                      <a:pt x="1745594" y="564437"/>
                      <a:pt x="1860991" y="564444"/>
                    </a:cubicBezTo>
                    <a:lnTo>
                      <a:pt x="2043307" y="564444"/>
                    </a:lnTo>
                    <a:cubicBezTo>
                      <a:pt x="2158704" y="564437"/>
                      <a:pt x="2262480" y="634683"/>
                      <a:pt x="2305350" y="741821"/>
                    </a:cubicBezTo>
                    <a:lnTo>
                      <a:pt x="2375482" y="917222"/>
                    </a:lnTo>
                    <a:lnTo>
                      <a:pt x="2566053" y="1361934"/>
                    </a:lnTo>
                    <a:cubicBezTo>
                      <a:pt x="2570727" y="1372839"/>
                      <a:pt x="2569607" y="1385363"/>
                      <a:pt x="2563072" y="1395265"/>
                    </a:cubicBezTo>
                    <a:cubicBezTo>
                      <a:pt x="2556537" y="1405168"/>
                      <a:pt x="2545462" y="1411122"/>
                      <a:pt x="2533597" y="1411111"/>
                    </a:cubicBezTo>
                    <a:lnTo>
                      <a:pt x="2468545" y="1411111"/>
                    </a:lnTo>
                    <a:cubicBezTo>
                      <a:pt x="2412107" y="1411105"/>
                      <a:pt x="2361101" y="1377471"/>
                      <a:pt x="2338864" y="1325598"/>
                    </a:cubicBezTo>
                    <a:lnTo>
                      <a:pt x="2184841" y="966258"/>
                    </a:lnTo>
                    <a:cubicBezTo>
                      <a:pt x="2181596" y="958709"/>
                      <a:pt x="2170236" y="961884"/>
                      <a:pt x="2171365" y="969998"/>
                    </a:cubicBezTo>
                    <a:lnTo>
                      <a:pt x="2234371" y="1411111"/>
                    </a:lnTo>
                    <a:lnTo>
                      <a:pt x="2301752" y="2219607"/>
                    </a:lnTo>
                    <a:cubicBezTo>
                      <a:pt x="2302560" y="2229429"/>
                      <a:pt x="2299223" y="2239141"/>
                      <a:pt x="2292548" y="2246392"/>
                    </a:cubicBezTo>
                    <a:cubicBezTo>
                      <a:pt x="2285874" y="2253643"/>
                      <a:pt x="2276470" y="2257771"/>
                      <a:pt x="2266615" y="2257778"/>
                    </a:cubicBezTo>
                    <a:lnTo>
                      <a:pt x="2212781" y="2257778"/>
                    </a:lnTo>
                    <a:cubicBezTo>
                      <a:pt x="2143800" y="2257786"/>
                      <a:pt x="2084923" y="2207921"/>
                      <a:pt x="2073575" y="2139879"/>
                    </a:cubicBezTo>
                    <a:lnTo>
                      <a:pt x="1959205" y="1452880"/>
                    </a:lnTo>
                    <a:cubicBezTo>
                      <a:pt x="1957864" y="1444978"/>
                      <a:pt x="1946575" y="1444978"/>
                      <a:pt x="1945234" y="1452880"/>
                    </a:cubicBezTo>
                    <a:lnTo>
                      <a:pt x="1830793" y="2139879"/>
                    </a:lnTo>
                    <a:cubicBezTo>
                      <a:pt x="1819442" y="2207948"/>
                      <a:pt x="1760525" y="2257821"/>
                      <a:pt x="1691517" y="2257778"/>
                    </a:cubicBezTo>
                    <a:lnTo>
                      <a:pt x="1637683" y="2257778"/>
                    </a:lnTo>
                    <a:cubicBezTo>
                      <a:pt x="1627828" y="2257771"/>
                      <a:pt x="1618424" y="2253643"/>
                      <a:pt x="1611750" y="2246392"/>
                    </a:cubicBezTo>
                    <a:cubicBezTo>
                      <a:pt x="1605075" y="2239141"/>
                      <a:pt x="1601738" y="2229429"/>
                      <a:pt x="1602546" y="2219607"/>
                    </a:cubicBezTo>
                    <a:lnTo>
                      <a:pt x="1669927" y="1411111"/>
                    </a:lnTo>
                    <a:lnTo>
                      <a:pt x="1732933" y="969998"/>
                    </a:lnTo>
                    <a:close/>
                    <a:moveTo>
                      <a:pt x="3285649" y="0"/>
                    </a:moveTo>
                    <a:lnTo>
                      <a:pt x="3285649" y="0"/>
                    </a:lnTo>
                    <a:cubicBezTo>
                      <a:pt x="3229512" y="0"/>
                      <a:pt x="3175673" y="22301"/>
                      <a:pt x="3135978" y="61996"/>
                    </a:cubicBezTo>
                    <a:cubicBezTo>
                      <a:pt x="3096283" y="101691"/>
                      <a:pt x="3073982" y="155529"/>
                      <a:pt x="3073982" y="211667"/>
                    </a:cubicBezTo>
                    <a:lnTo>
                      <a:pt x="3073982" y="282222"/>
                    </a:lnTo>
                    <a:cubicBezTo>
                      <a:pt x="3074503" y="398753"/>
                      <a:pt x="3169117" y="492944"/>
                      <a:pt x="3285649" y="492944"/>
                    </a:cubicBezTo>
                    <a:cubicBezTo>
                      <a:pt x="3402181" y="492944"/>
                      <a:pt x="3496794" y="398753"/>
                      <a:pt x="3497316" y="282222"/>
                    </a:cubicBezTo>
                    <a:lnTo>
                      <a:pt x="3497316" y="211667"/>
                    </a:lnTo>
                    <a:cubicBezTo>
                      <a:pt x="3497316" y="94766"/>
                      <a:pt x="3402549" y="0"/>
                      <a:pt x="3285649" y="0"/>
                    </a:cubicBezTo>
                    <a:close/>
                    <a:moveTo>
                      <a:pt x="3066433" y="969998"/>
                    </a:moveTo>
                    <a:cubicBezTo>
                      <a:pt x="3067632" y="961884"/>
                      <a:pt x="3056202" y="958709"/>
                      <a:pt x="3053027" y="966258"/>
                    </a:cubicBezTo>
                    <a:lnTo>
                      <a:pt x="2899005" y="1325598"/>
                    </a:lnTo>
                    <a:cubicBezTo>
                      <a:pt x="2876748" y="1377518"/>
                      <a:pt x="2825672" y="1411161"/>
                      <a:pt x="2769182" y="1411111"/>
                    </a:cubicBezTo>
                    <a:lnTo>
                      <a:pt x="2704130" y="1411111"/>
                    </a:lnTo>
                    <a:cubicBezTo>
                      <a:pt x="2692266" y="1411122"/>
                      <a:pt x="2681190" y="1405168"/>
                      <a:pt x="2674655" y="1395265"/>
                    </a:cubicBezTo>
                    <a:cubicBezTo>
                      <a:pt x="2668120" y="1385363"/>
                      <a:pt x="2667000" y="1372839"/>
                      <a:pt x="2671675" y="1361934"/>
                    </a:cubicBezTo>
                    <a:lnTo>
                      <a:pt x="2862316" y="917222"/>
                    </a:lnTo>
                    <a:lnTo>
                      <a:pt x="2932448" y="741821"/>
                    </a:lnTo>
                    <a:cubicBezTo>
                      <a:pt x="2975318" y="634683"/>
                      <a:pt x="3079094" y="564437"/>
                      <a:pt x="3194491" y="564444"/>
                    </a:cubicBezTo>
                    <a:lnTo>
                      <a:pt x="3376807" y="564444"/>
                    </a:lnTo>
                    <a:cubicBezTo>
                      <a:pt x="3492203" y="564437"/>
                      <a:pt x="3595980" y="634683"/>
                      <a:pt x="3638850" y="741821"/>
                    </a:cubicBezTo>
                    <a:lnTo>
                      <a:pt x="3708982" y="917222"/>
                    </a:lnTo>
                    <a:lnTo>
                      <a:pt x="3899553" y="1361934"/>
                    </a:lnTo>
                    <a:cubicBezTo>
                      <a:pt x="3904228" y="1372839"/>
                      <a:pt x="3903108" y="1385363"/>
                      <a:pt x="3896572" y="1395265"/>
                    </a:cubicBezTo>
                    <a:cubicBezTo>
                      <a:pt x="3890037" y="1405168"/>
                      <a:pt x="3878962" y="1411122"/>
                      <a:pt x="3867097" y="1411111"/>
                    </a:cubicBezTo>
                    <a:lnTo>
                      <a:pt x="3802045" y="1411111"/>
                    </a:lnTo>
                    <a:cubicBezTo>
                      <a:pt x="3745607" y="1411105"/>
                      <a:pt x="3694601" y="1377471"/>
                      <a:pt x="3672364" y="1325598"/>
                    </a:cubicBezTo>
                    <a:lnTo>
                      <a:pt x="3518341" y="966258"/>
                    </a:lnTo>
                    <a:cubicBezTo>
                      <a:pt x="3515096" y="958709"/>
                      <a:pt x="3503736" y="961884"/>
                      <a:pt x="3504865" y="969998"/>
                    </a:cubicBezTo>
                    <a:lnTo>
                      <a:pt x="3567871" y="1411111"/>
                    </a:lnTo>
                    <a:lnTo>
                      <a:pt x="3635252" y="2219607"/>
                    </a:lnTo>
                    <a:cubicBezTo>
                      <a:pt x="3636060" y="2229429"/>
                      <a:pt x="3632722" y="2239141"/>
                      <a:pt x="3626048" y="2246392"/>
                    </a:cubicBezTo>
                    <a:cubicBezTo>
                      <a:pt x="3619374" y="2253643"/>
                      <a:pt x="3609970" y="2257771"/>
                      <a:pt x="3600115" y="2257778"/>
                    </a:cubicBezTo>
                    <a:lnTo>
                      <a:pt x="3546281" y="2257778"/>
                    </a:lnTo>
                    <a:cubicBezTo>
                      <a:pt x="3477300" y="2257786"/>
                      <a:pt x="3418423" y="2207921"/>
                      <a:pt x="3407075" y="2139879"/>
                    </a:cubicBezTo>
                    <a:lnTo>
                      <a:pt x="3292704" y="1452880"/>
                    </a:lnTo>
                    <a:cubicBezTo>
                      <a:pt x="3291364" y="1444978"/>
                      <a:pt x="3280075" y="1444978"/>
                      <a:pt x="3278735" y="1452880"/>
                    </a:cubicBezTo>
                    <a:lnTo>
                      <a:pt x="3164293" y="2139879"/>
                    </a:lnTo>
                    <a:cubicBezTo>
                      <a:pt x="3152942" y="2207948"/>
                      <a:pt x="3094025" y="2257821"/>
                      <a:pt x="3025017" y="2257778"/>
                    </a:cubicBezTo>
                    <a:lnTo>
                      <a:pt x="2971183" y="2257778"/>
                    </a:lnTo>
                    <a:cubicBezTo>
                      <a:pt x="2961328" y="2257771"/>
                      <a:pt x="2951924" y="2253643"/>
                      <a:pt x="2945250" y="2246392"/>
                    </a:cubicBezTo>
                    <a:cubicBezTo>
                      <a:pt x="2938575" y="2239141"/>
                      <a:pt x="2935238" y="2229429"/>
                      <a:pt x="2936046" y="2219607"/>
                    </a:cubicBezTo>
                    <a:lnTo>
                      <a:pt x="3003427" y="1411111"/>
                    </a:lnTo>
                    <a:lnTo>
                      <a:pt x="3066433" y="969998"/>
                    </a:lnTo>
                    <a:close/>
                    <a:moveTo>
                      <a:pt x="4619149" y="0"/>
                    </a:moveTo>
                    <a:cubicBezTo>
                      <a:pt x="4502249" y="0"/>
                      <a:pt x="4407482" y="94766"/>
                      <a:pt x="4407482" y="211667"/>
                    </a:cubicBezTo>
                    <a:lnTo>
                      <a:pt x="4407482" y="282222"/>
                    </a:lnTo>
                    <a:cubicBezTo>
                      <a:pt x="4408004" y="398753"/>
                      <a:pt x="4502617" y="492944"/>
                      <a:pt x="4619149" y="492944"/>
                    </a:cubicBezTo>
                    <a:cubicBezTo>
                      <a:pt x="4735681" y="492944"/>
                      <a:pt x="4830294" y="398753"/>
                      <a:pt x="4830816" y="282222"/>
                    </a:cubicBezTo>
                    <a:lnTo>
                      <a:pt x="4830816" y="211667"/>
                    </a:lnTo>
                    <a:cubicBezTo>
                      <a:pt x="4830816" y="94766"/>
                      <a:pt x="4736049" y="0"/>
                      <a:pt x="4619149" y="0"/>
                    </a:cubicBezTo>
                    <a:close/>
                    <a:moveTo>
                      <a:pt x="4399933" y="969998"/>
                    </a:moveTo>
                    <a:cubicBezTo>
                      <a:pt x="4401132" y="961884"/>
                      <a:pt x="4389702" y="958709"/>
                      <a:pt x="4386527" y="966258"/>
                    </a:cubicBezTo>
                    <a:lnTo>
                      <a:pt x="4232504" y="1325598"/>
                    </a:lnTo>
                    <a:cubicBezTo>
                      <a:pt x="4210248" y="1377518"/>
                      <a:pt x="4159172" y="1411161"/>
                      <a:pt x="4102682" y="1411111"/>
                    </a:cubicBezTo>
                    <a:lnTo>
                      <a:pt x="4037630" y="1411111"/>
                    </a:lnTo>
                    <a:cubicBezTo>
                      <a:pt x="4025766" y="1411122"/>
                      <a:pt x="4014691" y="1405168"/>
                      <a:pt x="4008155" y="1395265"/>
                    </a:cubicBezTo>
                    <a:cubicBezTo>
                      <a:pt x="4001620" y="1385363"/>
                      <a:pt x="4000500" y="1372839"/>
                      <a:pt x="4005174" y="1361934"/>
                    </a:cubicBezTo>
                    <a:lnTo>
                      <a:pt x="4195816" y="917222"/>
                    </a:lnTo>
                    <a:lnTo>
                      <a:pt x="4265948" y="741821"/>
                    </a:lnTo>
                    <a:cubicBezTo>
                      <a:pt x="4308818" y="634683"/>
                      <a:pt x="4412595" y="564437"/>
                      <a:pt x="4527991" y="564444"/>
                    </a:cubicBezTo>
                    <a:lnTo>
                      <a:pt x="4710307" y="564444"/>
                    </a:lnTo>
                    <a:cubicBezTo>
                      <a:pt x="4825703" y="564437"/>
                      <a:pt x="4929480" y="634683"/>
                      <a:pt x="4972350" y="741821"/>
                    </a:cubicBezTo>
                    <a:lnTo>
                      <a:pt x="5042482" y="917222"/>
                    </a:lnTo>
                    <a:lnTo>
                      <a:pt x="5233053" y="1361934"/>
                    </a:lnTo>
                    <a:cubicBezTo>
                      <a:pt x="5237728" y="1372839"/>
                      <a:pt x="5236608" y="1385363"/>
                      <a:pt x="5230072" y="1395265"/>
                    </a:cubicBezTo>
                    <a:cubicBezTo>
                      <a:pt x="5223537" y="1405168"/>
                      <a:pt x="5212462" y="1411122"/>
                      <a:pt x="5200597" y="1411111"/>
                    </a:cubicBezTo>
                    <a:lnTo>
                      <a:pt x="5135545" y="1411111"/>
                    </a:lnTo>
                    <a:cubicBezTo>
                      <a:pt x="5079107" y="1411105"/>
                      <a:pt x="5028101" y="1377471"/>
                      <a:pt x="5005864" y="1325598"/>
                    </a:cubicBezTo>
                    <a:lnTo>
                      <a:pt x="4851841" y="966258"/>
                    </a:lnTo>
                    <a:cubicBezTo>
                      <a:pt x="4848596" y="958709"/>
                      <a:pt x="4837236" y="961884"/>
                      <a:pt x="4838365" y="969998"/>
                    </a:cubicBezTo>
                    <a:lnTo>
                      <a:pt x="4901371" y="1411111"/>
                    </a:lnTo>
                    <a:lnTo>
                      <a:pt x="4968752" y="2219607"/>
                    </a:lnTo>
                    <a:cubicBezTo>
                      <a:pt x="4969560" y="2229429"/>
                      <a:pt x="4966222" y="2239141"/>
                      <a:pt x="4959548" y="2246392"/>
                    </a:cubicBezTo>
                    <a:cubicBezTo>
                      <a:pt x="4952874" y="2253643"/>
                      <a:pt x="4943470" y="2257771"/>
                      <a:pt x="4933615" y="2257778"/>
                    </a:cubicBezTo>
                    <a:lnTo>
                      <a:pt x="4879781" y="2257778"/>
                    </a:lnTo>
                    <a:cubicBezTo>
                      <a:pt x="4810800" y="2257786"/>
                      <a:pt x="4751923" y="2207921"/>
                      <a:pt x="4740575" y="2139879"/>
                    </a:cubicBezTo>
                    <a:lnTo>
                      <a:pt x="4626204" y="1452880"/>
                    </a:lnTo>
                    <a:cubicBezTo>
                      <a:pt x="4624864" y="1444978"/>
                      <a:pt x="4613575" y="1444978"/>
                      <a:pt x="4612235" y="1452880"/>
                    </a:cubicBezTo>
                    <a:lnTo>
                      <a:pt x="4497794" y="2139879"/>
                    </a:lnTo>
                    <a:cubicBezTo>
                      <a:pt x="4486442" y="2207948"/>
                      <a:pt x="4427525" y="2257821"/>
                      <a:pt x="4358517" y="2257778"/>
                    </a:cubicBezTo>
                    <a:lnTo>
                      <a:pt x="4304683" y="2257778"/>
                    </a:lnTo>
                    <a:cubicBezTo>
                      <a:pt x="4294828" y="2257771"/>
                      <a:pt x="4285424" y="2253643"/>
                      <a:pt x="4278750" y="2246392"/>
                    </a:cubicBezTo>
                    <a:cubicBezTo>
                      <a:pt x="4272076" y="2239141"/>
                      <a:pt x="4268738" y="2229429"/>
                      <a:pt x="4269546" y="2219607"/>
                    </a:cubicBezTo>
                    <a:lnTo>
                      <a:pt x="4336927" y="1411111"/>
                    </a:lnTo>
                    <a:lnTo>
                      <a:pt x="4399933" y="969998"/>
                    </a:lnTo>
                    <a:close/>
                    <a:moveTo>
                      <a:pt x="5952649" y="0"/>
                    </a:moveTo>
                    <a:cubicBezTo>
                      <a:pt x="5835749" y="0"/>
                      <a:pt x="5740982" y="94766"/>
                      <a:pt x="5740982" y="211667"/>
                    </a:cubicBezTo>
                    <a:lnTo>
                      <a:pt x="5740982" y="282222"/>
                    </a:lnTo>
                    <a:cubicBezTo>
                      <a:pt x="5741504" y="398753"/>
                      <a:pt x="5836117" y="492944"/>
                      <a:pt x="5952649" y="492944"/>
                    </a:cubicBezTo>
                    <a:cubicBezTo>
                      <a:pt x="6069181" y="492944"/>
                      <a:pt x="6163794" y="398753"/>
                      <a:pt x="6164316" y="282222"/>
                    </a:cubicBezTo>
                    <a:lnTo>
                      <a:pt x="6164316" y="211667"/>
                    </a:lnTo>
                    <a:cubicBezTo>
                      <a:pt x="6164316" y="94766"/>
                      <a:pt x="6069549" y="0"/>
                      <a:pt x="5952649" y="0"/>
                    </a:cubicBezTo>
                    <a:close/>
                    <a:moveTo>
                      <a:pt x="5733433" y="969998"/>
                    </a:moveTo>
                    <a:cubicBezTo>
                      <a:pt x="5734632" y="961884"/>
                      <a:pt x="5723202" y="958709"/>
                      <a:pt x="5720027" y="966258"/>
                    </a:cubicBezTo>
                    <a:lnTo>
                      <a:pt x="5566004" y="1325598"/>
                    </a:lnTo>
                    <a:cubicBezTo>
                      <a:pt x="5543748" y="1377518"/>
                      <a:pt x="5492672" y="1411161"/>
                      <a:pt x="5436182" y="1411111"/>
                    </a:cubicBezTo>
                    <a:lnTo>
                      <a:pt x="5371130" y="1411111"/>
                    </a:lnTo>
                    <a:cubicBezTo>
                      <a:pt x="5359266" y="1411122"/>
                      <a:pt x="5348191" y="1405168"/>
                      <a:pt x="5341655" y="1395265"/>
                    </a:cubicBezTo>
                    <a:cubicBezTo>
                      <a:pt x="5335120" y="1385363"/>
                      <a:pt x="5334000" y="1372839"/>
                      <a:pt x="5338674" y="1361934"/>
                    </a:cubicBezTo>
                    <a:lnTo>
                      <a:pt x="5529316" y="917222"/>
                    </a:lnTo>
                    <a:lnTo>
                      <a:pt x="5599448" y="741821"/>
                    </a:lnTo>
                    <a:cubicBezTo>
                      <a:pt x="5642318" y="634683"/>
                      <a:pt x="5746095" y="564437"/>
                      <a:pt x="5861491" y="564444"/>
                    </a:cubicBezTo>
                    <a:lnTo>
                      <a:pt x="6043807" y="564444"/>
                    </a:lnTo>
                    <a:cubicBezTo>
                      <a:pt x="6159203" y="564437"/>
                      <a:pt x="6262980" y="634683"/>
                      <a:pt x="6305850" y="741821"/>
                    </a:cubicBezTo>
                    <a:lnTo>
                      <a:pt x="6375982" y="917222"/>
                    </a:lnTo>
                    <a:lnTo>
                      <a:pt x="6566553" y="1361934"/>
                    </a:lnTo>
                    <a:cubicBezTo>
                      <a:pt x="6571228" y="1372839"/>
                      <a:pt x="6570107" y="1385363"/>
                      <a:pt x="6563572" y="1395265"/>
                    </a:cubicBezTo>
                    <a:cubicBezTo>
                      <a:pt x="6557037" y="1405168"/>
                      <a:pt x="6545962" y="1411122"/>
                      <a:pt x="6534097" y="1411111"/>
                    </a:cubicBezTo>
                    <a:lnTo>
                      <a:pt x="6469045" y="1411111"/>
                    </a:lnTo>
                    <a:cubicBezTo>
                      <a:pt x="6412607" y="1411105"/>
                      <a:pt x="6361601" y="1377471"/>
                      <a:pt x="6339364" y="1325598"/>
                    </a:cubicBezTo>
                    <a:lnTo>
                      <a:pt x="6185341" y="966258"/>
                    </a:lnTo>
                    <a:cubicBezTo>
                      <a:pt x="6182096" y="958709"/>
                      <a:pt x="6170736" y="961884"/>
                      <a:pt x="6171865" y="969998"/>
                    </a:cubicBezTo>
                    <a:lnTo>
                      <a:pt x="6234871" y="1411111"/>
                    </a:lnTo>
                    <a:lnTo>
                      <a:pt x="6302252" y="2219607"/>
                    </a:lnTo>
                    <a:cubicBezTo>
                      <a:pt x="6303060" y="2229429"/>
                      <a:pt x="6299722" y="2239141"/>
                      <a:pt x="6293048" y="2246392"/>
                    </a:cubicBezTo>
                    <a:cubicBezTo>
                      <a:pt x="6286374" y="2253643"/>
                      <a:pt x="6276970" y="2257771"/>
                      <a:pt x="6267115" y="2257778"/>
                    </a:cubicBezTo>
                    <a:lnTo>
                      <a:pt x="6213281" y="2257778"/>
                    </a:lnTo>
                    <a:cubicBezTo>
                      <a:pt x="6144300" y="2257786"/>
                      <a:pt x="6085423" y="2207921"/>
                      <a:pt x="6074075" y="2139879"/>
                    </a:cubicBezTo>
                    <a:lnTo>
                      <a:pt x="5959704" y="1452880"/>
                    </a:lnTo>
                    <a:cubicBezTo>
                      <a:pt x="5958364" y="1444978"/>
                      <a:pt x="5947075" y="1444978"/>
                      <a:pt x="5945735" y="1452880"/>
                    </a:cubicBezTo>
                    <a:lnTo>
                      <a:pt x="5831294" y="2139879"/>
                    </a:lnTo>
                    <a:cubicBezTo>
                      <a:pt x="5819942" y="2207948"/>
                      <a:pt x="5761025" y="2257821"/>
                      <a:pt x="5692017" y="2257778"/>
                    </a:cubicBezTo>
                    <a:lnTo>
                      <a:pt x="5638183" y="2257778"/>
                    </a:lnTo>
                    <a:cubicBezTo>
                      <a:pt x="5628328" y="2257771"/>
                      <a:pt x="5618924" y="2253643"/>
                      <a:pt x="5612250" y="2246392"/>
                    </a:cubicBezTo>
                    <a:cubicBezTo>
                      <a:pt x="5605576" y="2239141"/>
                      <a:pt x="5602238" y="2229429"/>
                      <a:pt x="5603046" y="2219607"/>
                    </a:cubicBezTo>
                    <a:lnTo>
                      <a:pt x="5670427" y="1411111"/>
                    </a:lnTo>
                    <a:lnTo>
                      <a:pt x="5733433" y="969998"/>
                    </a:lnTo>
                    <a:close/>
                    <a:moveTo>
                      <a:pt x="7286149" y="0"/>
                    </a:moveTo>
                    <a:cubicBezTo>
                      <a:pt x="7230011" y="0"/>
                      <a:pt x="7176173" y="22300"/>
                      <a:pt x="7136478" y="61996"/>
                    </a:cubicBezTo>
                    <a:cubicBezTo>
                      <a:pt x="7096782" y="101691"/>
                      <a:pt x="7074482" y="155529"/>
                      <a:pt x="7074482" y="211667"/>
                    </a:cubicBezTo>
                    <a:lnTo>
                      <a:pt x="7074482" y="282222"/>
                    </a:lnTo>
                    <a:cubicBezTo>
                      <a:pt x="7075003" y="398753"/>
                      <a:pt x="7169617" y="492945"/>
                      <a:pt x="7286149" y="492945"/>
                    </a:cubicBezTo>
                    <a:cubicBezTo>
                      <a:pt x="7402681" y="492945"/>
                      <a:pt x="7497295" y="398753"/>
                      <a:pt x="7497816" y="282222"/>
                    </a:cubicBezTo>
                    <a:lnTo>
                      <a:pt x="7497816" y="211667"/>
                    </a:lnTo>
                    <a:cubicBezTo>
                      <a:pt x="7497816" y="155529"/>
                      <a:pt x="7475516" y="101691"/>
                      <a:pt x="7435820" y="61996"/>
                    </a:cubicBezTo>
                    <a:cubicBezTo>
                      <a:pt x="7396125" y="22300"/>
                      <a:pt x="7342287" y="0"/>
                      <a:pt x="7286149" y="0"/>
                    </a:cubicBezTo>
                    <a:close/>
                    <a:moveTo>
                      <a:pt x="7066933" y="969998"/>
                    </a:moveTo>
                    <a:cubicBezTo>
                      <a:pt x="7068132" y="961884"/>
                      <a:pt x="7056703" y="958709"/>
                      <a:pt x="7053528" y="966258"/>
                    </a:cubicBezTo>
                    <a:lnTo>
                      <a:pt x="6899504" y="1325598"/>
                    </a:lnTo>
                    <a:cubicBezTo>
                      <a:pt x="6877248" y="1377518"/>
                      <a:pt x="6826172" y="1411161"/>
                      <a:pt x="6769682" y="1411111"/>
                    </a:cubicBezTo>
                    <a:lnTo>
                      <a:pt x="6704630" y="1411111"/>
                    </a:lnTo>
                    <a:cubicBezTo>
                      <a:pt x="6692766" y="1411122"/>
                      <a:pt x="6681691" y="1405168"/>
                      <a:pt x="6675155" y="1395265"/>
                    </a:cubicBezTo>
                    <a:cubicBezTo>
                      <a:pt x="6668620" y="1385363"/>
                      <a:pt x="6667500" y="1372839"/>
                      <a:pt x="6672175" y="1361934"/>
                    </a:cubicBezTo>
                    <a:lnTo>
                      <a:pt x="6862816" y="917222"/>
                    </a:lnTo>
                    <a:lnTo>
                      <a:pt x="6932948" y="741821"/>
                    </a:lnTo>
                    <a:cubicBezTo>
                      <a:pt x="6975818" y="634683"/>
                      <a:pt x="7079594" y="564437"/>
                      <a:pt x="7194991" y="564444"/>
                    </a:cubicBezTo>
                    <a:lnTo>
                      <a:pt x="7377307" y="564444"/>
                    </a:lnTo>
                    <a:cubicBezTo>
                      <a:pt x="7492704" y="564437"/>
                      <a:pt x="7596480" y="634683"/>
                      <a:pt x="7639350" y="741821"/>
                    </a:cubicBezTo>
                    <a:lnTo>
                      <a:pt x="7709482" y="917222"/>
                    </a:lnTo>
                    <a:lnTo>
                      <a:pt x="7900053" y="1361934"/>
                    </a:lnTo>
                    <a:cubicBezTo>
                      <a:pt x="7904728" y="1372839"/>
                      <a:pt x="7903607" y="1385363"/>
                      <a:pt x="7897072" y="1395265"/>
                    </a:cubicBezTo>
                    <a:cubicBezTo>
                      <a:pt x="7890537" y="1405168"/>
                      <a:pt x="7879462" y="1411122"/>
                      <a:pt x="7867597" y="1411111"/>
                    </a:cubicBezTo>
                    <a:lnTo>
                      <a:pt x="7802545" y="1411111"/>
                    </a:lnTo>
                    <a:cubicBezTo>
                      <a:pt x="7746107" y="1411105"/>
                      <a:pt x="7695101" y="1377471"/>
                      <a:pt x="7672864" y="1325598"/>
                    </a:cubicBezTo>
                    <a:lnTo>
                      <a:pt x="7518841" y="966258"/>
                    </a:lnTo>
                    <a:cubicBezTo>
                      <a:pt x="7515595" y="958709"/>
                      <a:pt x="7504236" y="961884"/>
                      <a:pt x="7505365" y="969998"/>
                    </a:cubicBezTo>
                    <a:lnTo>
                      <a:pt x="7568371" y="1411111"/>
                    </a:lnTo>
                    <a:lnTo>
                      <a:pt x="7635752" y="2219607"/>
                    </a:lnTo>
                    <a:cubicBezTo>
                      <a:pt x="7636560" y="2229429"/>
                      <a:pt x="7633222" y="2239141"/>
                      <a:pt x="7626548" y="2246392"/>
                    </a:cubicBezTo>
                    <a:cubicBezTo>
                      <a:pt x="7619874" y="2253643"/>
                      <a:pt x="7610470" y="2257771"/>
                      <a:pt x="7600615" y="2257778"/>
                    </a:cubicBezTo>
                    <a:lnTo>
                      <a:pt x="7546781" y="2257778"/>
                    </a:lnTo>
                    <a:cubicBezTo>
                      <a:pt x="7477799" y="2257786"/>
                      <a:pt x="7418922" y="2207921"/>
                      <a:pt x="7407575" y="2139879"/>
                    </a:cubicBezTo>
                    <a:lnTo>
                      <a:pt x="7293204" y="1452880"/>
                    </a:lnTo>
                    <a:cubicBezTo>
                      <a:pt x="7291864" y="1444978"/>
                      <a:pt x="7280575" y="1444978"/>
                      <a:pt x="7279235" y="1452880"/>
                    </a:cubicBezTo>
                    <a:lnTo>
                      <a:pt x="7164794" y="2139879"/>
                    </a:lnTo>
                    <a:cubicBezTo>
                      <a:pt x="7153442" y="2207948"/>
                      <a:pt x="7094525" y="2257821"/>
                      <a:pt x="7025517" y="2257778"/>
                    </a:cubicBezTo>
                    <a:lnTo>
                      <a:pt x="6971683" y="2257778"/>
                    </a:lnTo>
                    <a:cubicBezTo>
                      <a:pt x="6961828" y="2257771"/>
                      <a:pt x="6952424" y="2253643"/>
                      <a:pt x="6945750" y="2246392"/>
                    </a:cubicBezTo>
                    <a:cubicBezTo>
                      <a:pt x="6939076" y="2239141"/>
                      <a:pt x="6935738" y="2229429"/>
                      <a:pt x="6936546" y="2219607"/>
                    </a:cubicBezTo>
                    <a:lnTo>
                      <a:pt x="7003927" y="1411111"/>
                    </a:lnTo>
                    <a:lnTo>
                      <a:pt x="7066933" y="969998"/>
                    </a:lnTo>
                    <a:close/>
                    <a:moveTo>
                      <a:pt x="8619649" y="0"/>
                    </a:moveTo>
                    <a:cubicBezTo>
                      <a:pt x="8563511" y="0"/>
                      <a:pt x="8509673" y="22300"/>
                      <a:pt x="8469978" y="61996"/>
                    </a:cubicBezTo>
                    <a:cubicBezTo>
                      <a:pt x="8430282" y="101691"/>
                      <a:pt x="8407982" y="155529"/>
                      <a:pt x="8407982" y="211667"/>
                    </a:cubicBezTo>
                    <a:lnTo>
                      <a:pt x="8407982" y="282222"/>
                    </a:lnTo>
                    <a:cubicBezTo>
                      <a:pt x="8408503" y="398753"/>
                      <a:pt x="8503117" y="492945"/>
                      <a:pt x="8619649" y="492945"/>
                    </a:cubicBezTo>
                    <a:cubicBezTo>
                      <a:pt x="8736181" y="492945"/>
                      <a:pt x="8830795" y="398753"/>
                      <a:pt x="8831316" y="282222"/>
                    </a:cubicBezTo>
                    <a:lnTo>
                      <a:pt x="8831316" y="211667"/>
                    </a:lnTo>
                    <a:cubicBezTo>
                      <a:pt x="8831316" y="155529"/>
                      <a:pt x="8809016" y="101691"/>
                      <a:pt x="8769320" y="61996"/>
                    </a:cubicBezTo>
                    <a:cubicBezTo>
                      <a:pt x="8729625" y="22300"/>
                      <a:pt x="8675787" y="0"/>
                      <a:pt x="8619649" y="0"/>
                    </a:cubicBezTo>
                    <a:close/>
                    <a:moveTo>
                      <a:pt x="8400433" y="969998"/>
                    </a:moveTo>
                    <a:cubicBezTo>
                      <a:pt x="8401632" y="961884"/>
                      <a:pt x="8390203" y="958709"/>
                      <a:pt x="8387028" y="966258"/>
                    </a:cubicBezTo>
                    <a:lnTo>
                      <a:pt x="8233004" y="1325598"/>
                    </a:lnTo>
                    <a:cubicBezTo>
                      <a:pt x="8210748" y="1377518"/>
                      <a:pt x="8159672" y="1411161"/>
                      <a:pt x="8103182" y="1411111"/>
                    </a:cubicBezTo>
                    <a:lnTo>
                      <a:pt x="8038130" y="1411111"/>
                    </a:lnTo>
                    <a:cubicBezTo>
                      <a:pt x="8026266" y="1411122"/>
                      <a:pt x="8015191" y="1405168"/>
                      <a:pt x="8008655" y="1395265"/>
                    </a:cubicBezTo>
                    <a:cubicBezTo>
                      <a:pt x="8002120" y="1385363"/>
                      <a:pt x="8001000" y="1372839"/>
                      <a:pt x="8005675" y="1361934"/>
                    </a:cubicBezTo>
                    <a:lnTo>
                      <a:pt x="8196316" y="917222"/>
                    </a:lnTo>
                    <a:lnTo>
                      <a:pt x="8266448" y="741821"/>
                    </a:lnTo>
                    <a:cubicBezTo>
                      <a:pt x="8309318" y="634683"/>
                      <a:pt x="8413094" y="564437"/>
                      <a:pt x="8528491" y="564444"/>
                    </a:cubicBezTo>
                    <a:lnTo>
                      <a:pt x="8710807" y="564444"/>
                    </a:lnTo>
                    <a:cubicBezTo>
                      <a:pt x="8826204" y="564437"/>
                      <a:pt x="8929980" y="634683"/>
                      <a:pt x="8972850" y="741821"/>
                    </a:cubicBezTo>
                    <a:lnTo>
                      <a:pt x="9042982" y="917222"/>
                    </a:lnTo>
                    <a:lnTo>
                      <a:pt x="9233553" y="1361934"/>
                    </a:lnTo>
                    <a:cubicBezTo>
                      <a:pt x="9238228" y="1372839"/>
                      <a:pt x="9237107" y="1385363"/>
                      <a:pt x="9230572" y="1395265"/>
                    </a:cubicBezTo>
                    <a:cubicBezTo>
                      <a:pt x="9224037" y="1405168"/>
                      <a:pt x="9212962" y="1411122"/>
                      <a:pt x="9201097" y="1411111"/>
                    </a:cubicBezTo>
                    <a:lnTo>
                      <a:pt x="9136045" y="1411111"/>
                    </a:lnTo>
                    <a:cubicBezTo>
                      <a:pt x="9079607" y="1411105"/>
                      <a:pt x="9028601" y="1377471"/>
                      <a:pt x="9006364" y="1325598"/>
                    </a:cubicBezTo>
                    <a:lnTo>
                      <a:pt x="8852341" y="966258"/>
                    </a:lnTo>
                    <a:cubicBezTo>
                      <a:pt x="8849095" y="958709"/>
                      <a:pt x="8837736" y="961884"/>
                      <a:pt x="8838865" y="969998"/>
                    </a:cubicBezTo>
                    <a:lnTo>
                      <a:pt x="8901871" y="1411111"/>
                    </a:lnTo>
                    <a:lnTo>
                      <a:pt x="8969252" y="2219607"/>
                    </a:lnTo>
                    <a:cubicBezTo>
                      <a:pt x="8970060" y="2229429"/>
                      <a:pt x="8966722" y="2239141"/>
                      <a:pt x="8960048" y="2246392"/>
                    </a:cubicBezTo>
                    <a:cubicBezTo>
                      <a:pt x="8953374" y="2253643"/>
                      <a:pt x="8943970" y="2257771"/>
                      <a:pt x="8934115" y="2257778"/>
                    </a:cubicBezTo>
                    <a:lnTo>
                      <a:pt x="8880281" y="2257778"/>
                    </a:lnTo>
                    <a:cubicBezTo>
                      <a:pt x="8811299" y="2257786"/>
                      <a:pt x="8752422" y="2207921"/>
                      <a:pt x="8741075" y="2139879"/>
                    </a:cubicBezTo>
                    <a:lnTo>
                      <a:pt x="8626704" y="1452880"/>
                    </a:lnTo>
                    <a:cubicBezTo>
                      <a:pt x="8625364" y="1444978"/>
                      <a:pt x="8614075" y="1444978"/>
                      <a:pt x="8612735" y="1452880"/>
                    </a:cubicBezTo>
                    <a:lnTo>
                      <a:pt x="8498294" y="2139879"/>
                    </a:lnTo>
                    <a:cubicBezTo>
                      <a:pt x="8486942" y="2207948"/>
                      <a:pt x="8428025" y="2257821"/>
                      <a:pt x="8359017" y="2257778"/>
                    </a:cubicBezTo>
                    <a:lnTo>
                      <a:pt x="8305183" y="2257778"/>
                    </a:lnTo>
                    <a:cubicBezTo>
                      <a:pt x="8295328" y="2257771"/>
                      <a:pt x="8285924" y="2253643"/>
                      <a:pt x="8279250" y="2246392"/>
                    </a:cubicBezTo>
                    <a:cubicBezTo>
                      <a:pt x="8272576" y="2239141"/>
                      <a:pt x="8269238" y="2229429"/>
                      <a:pt x="8270046" y="2219607"/>
                    </a:cubicBezTo>
                    <a:lnTo>
                      <a:pt x="8337427" y="1411111"/>
                    </a:lnTo>
                    <a:lnTo>
                      <a:pt x="8400433" y="969998"/>
                    </a:lnTo>
                    <a:close/>
                    <a:moveTo>
                      <a:pt x="9953149" y="0"/>
                    </a:moveTo>
                    <a:cubicBezTo>
                      <a:pt x="9897011" y="0"/>
                      <a:pt x="9843173" y="22300"/>
                      <a:pt x="9803478" y="61996"/>
                    </a:cubicBezTo>
                    <a:cubicBezTo>
                      <a:pt x="9763782" y="101691"/>
                      <a:pt x="9741482" y="155529"/>
                      <a:pt x="9741482" y="211667"/>
                    </a:cubicBezTo>
                    <a:lnTo>
                      <a:pt x="9741482" y="282222"/>
                    </a:lnTo>
                    <a:cubicBezTo>
                      <a:pt x="9742003" y="398753"/>
                      <a:pt x="9836617" y="492945"/>
                      <a:pt x="9953149" y="492945"/>
                    </a:cubicBezTo>
                    <a:cubicBezTo>
                      <a:pt x="10069681" y="492945"/>
                      <a:pt x="10164295" y="398753"/>
                      <a:pt x="10164816" y="282222"/>
                    </a:cubicBezTo>
                    <a:lnTo>
                      <a:pt x="10164816" y="211667"/>
                    </a:lnTo>
                    <a:cubicBezTo>
                      <a:pt x="10164816" y="155529"/>
                      <a:pt x="10142516" y="101691"/>
                      <a:pt x="10102820" y="61996"/>
                    </a:cubicBezTo>
                    <a:cubicBezTo>
                      <a:pt x="10063125" y="22300"/>
                      <a:pt x="10009287" y="0"/>
                      <a:pt x="9953149" y="0"/>
                    </a:cubicBezTo>
                    <a:close/>
                    <a:moveTo>
                      <a:pt x="9733933" y="969998"/>
                    </a:moveTo>
                    <a:cubicBezTo>
                      <a:pt x="9735132" y="961884"/>
                      <a:pt x="9723703" y="958709"/>
                      <a:pt x="9720528" y="966258"/>
                    </a:cubicBezTo>
                    <a:lnTo>
                      <a:pt x="9566504" y="1325598"/>
                    </a:lnTo>
                    <a:cubicBezTo>
                      <a:pt x="9544248" y="1377518"/>
                      <a:pt x="9493172" y="1411161"/>
                      <a:pt x="9436682" y="1411111"/>
                    </a:cubicBezTo>
                    <a:lnTo>
                      <a:pt x="9371630" y="1411111"/>
                    </a:lnTo>
                    <a:cubicBezTo>
                      <a:pt x="9359766" y="1411122"/>
                      <a:pt x="9348691" y="1405168"/>
                      <a:pt x="9342155" y="1395265"/>
                    </a:cubicBezTo>
                    <a:cubicBezTo>
                      <a:pt x="9335620" y="1385363"/>
                      <a:pt x="9334500" y="1372839"/>
                      <a:pt x="9339175" y="1361934"/>
                    </a:cubicBezTo>
                    <a:lnTo>
                      <a:pt x="9529816" y="917222"/>
                    </a:lnTo>
                    <a:lnTo>
                      <a:pt x="9599948" y="741821"/>
                    </a:lnTo>
                    <a:cubicBezTo>
                      <a:pt x="9642818" y="634683"/>
                      <a:pt x="9746594" y="564437"/>
                      <a:pt x="9861991" y="564444"/>
                    </a:cubicBezTo>
                    <a:lnTo>
                      <a:pt x="10044307" y="564444"/>
                    </a:lnTo>
                    <a:cubicBezTo>
                      <a:pt x="10159704" y="564437"/>
                      <a:pt x="10263480" y="634683"/>
                      <a:pt x="10306350" y="741821"/>
                    </a:cubicBezTo>
                    <a:lnTo>
                      <a:pt x="10376482" y="917222"/>
                    </a:lnTo>
                    <a:lnTo>
                      <a:pt x="10567053" y="1361934"/>
                    </a:lnTo>
                    <a:cubicBezTo>
                      <a:pt x="10571728" y="1372839"/>
                      <a:pt x="10570607" y="1385363"/>
                      <a:pt x="10564072" y="1395265"/>
                    </a:cubicBezTo>
                    <a:cubicBezTo>
                      <a:pt x="10557537" y="1405168"/>
                      <a:pt x="10546462" y="1411122"/>
                      <a:pt x="10534597" y="1411111"/>
                    </a:cubicBezTo>
                    <a:lnTo>
                      <a:pt x="10469545" y="1411111"/>
                    </a:lnTo>
                    <a:cubicBezTo>
                      <a:pt x="10413107" y="1411105"/>
                      <a:pt x="10362101" y="1377471"/>
                      <a:pt x="10339864" y="1325598"/>
                    </a:cubicBezTo>
                    <a:lnTo>
                      <a:pt x="10185841" y="966258"/>
                    </a:lnTo>
                    <a:cubicBezTo>
                      <a:pt x="10182595" y="958709"/>
                      <a:pt x="10171236" y="961884"/>
                      <a:pt x="10172365" y="969998"/>
                    </a:cubicBezTo>
                    <a:lnTo>
                      <a:pt x="10235371" y="1411111"/>
                    </a:lnTo>
                    <a:lnTo>
                      <a:pt x="10302752" y="2219607"/>
                    </a:lnTo>
                    <a:cubicBezTo>
                      <a:pt x="10303560" y="2229429"/>
                      <a:pt x="10300222" y="2239141"/>
                      <a:pt x="10293548" y="2246392"/>
                    </a:cubicBezTo>
                    <a:cubicBezTo>
                      <a:pt x="10286874" y="2253643"/>
                      <a:pt x="10277470" y="2257771"/>
                      <a:pt x="10267615" y="2257778"/>
                    </a:cubicBezTo>
                    <a:lnTo>
                      <a:pt x="10213781" y="2257778"/>
                    </a:lnTo>
                    <a:cubicBezTo>
                      <a:pt x="10144799" y="2257786"/>
                      <a:pt x="10085922" y="2207921"/>
                      <a:pt x="10074575" y="2139879"/>
                    </a:cubicBezTo>
                    <a:lnTo>
                      <a:pt x="9960204" y="1452880"/>
                    </a:lnTo>
                    <a:cubicBezTo>
                      <a:pt x="9958864" y="1444978"/>
                      <a:pt x="9947575" y="1444978"/>
                      <a:pt x="9946235" y="1452880"/>
                    </a:cubicBezTo>
                    <a:lnTo>
                      <a:pt x="9831794" y="2139879"/>
                    </a:lnTo>
                    <a:cubicBezTo>
                      <a:pt x="9820442" y="2207948"/>
                      <a:pt x="9761525" y="2257821"/>
                      <a:pt x="9692517" y="2257778"/>
                    </a:cubicBezTo>
                    <a:lnTo>
                      <a:pt x="9638683" y="2257778"/>
                    </a:lnTo>
                    <a:cubicBezTo>
                      <a:pt x="9628828" y="2257771"/>
                      <a:pt x="9619424" y="2253643"/>
                      <a:pt x="9612750" y="2246392"/>
                    </a:cubicBezTo>
                    <a:cubicBezTo>
                      <a:pt x="9606076" y="2239141"/>
                      <a:pt x="9602738" y="2229429"/>
                      <a:pt x="9603546" y="2219607"/>
                    </a:cubicBezTo>
                    <a:lnTo>
                      <a:pt x="9670927" y="1411111"/>
                    </a:lnTo>
                    <a:lnTo>
                      <a:pt x="9733933" y="969998"/>
                    </a:lnTo>
                    <a:close/>
                    <a:moveTo>
                      <a:pt x="11286649" y="0"/>
                    </a:moveTo>
                    <a:cubicBezTo>
                      <a:pt x="11230511" y="0"/>
                      <a:pt x="11176673" y="22300"/>
                      <a:pt x="11136978" y="61996"/>
                    </a:cubicBezTo>
                    <a:cubicBezTo>
                      <a:pt x="11097282" y="101691"/>
                      <a:pt x="11074982" y="155529"/>
                      <a:pt x="11074982" y="211667"/>
                    </a:cubicBezTo>
                    <a:lnTo>
                      <a:pt x="11074982" y="282222"/>
                    </a:lnTo>
                    <a:cubicBezTo>
                      <a:pt x="11075503" y="398753"/>
                      <a:pt x="11170117" y="492945"/>
                      <a:pt x="11286649" y="492945"/>
                    </a:cubicBezTo>
                    <a:cubicBezTo>
                      <a:pt x="11403181" y="492945"/>
                      <a:pt x="11497795" y="398753"/>
                      <a:pt x="11498316" y="282222"/>
                    </a:cubicBezTo>
                    <a:lnTo>
                      <a:pt x="11498316" y="211667"/>
                    </a:lnTo>
                    <a:cubicBezTo>
                      <a:pt x="11498316" y="155529"/>
                      <a:pt x="11476016" y="101691"/>
                      <a:pt x="11436320" y="61996"/>
                    </a:cubicBezTo>
                    <a:cubicBezTo>
                      <a:pt x="11396625" y="22300"/>
                      <a:pt x="11342787" y="0"/>
                      <a:pt x="11286649" y="0"/>
                    </a:cubicBezTo>
                    <a:close/>
                    <a:moveTo>
                      <a:pt x="11067433" y="969998"/>
                    </a:moveTo>
                    <a:cubicBezTo>
                      <a:pt x="11068632" y="961884"/>
                      <a:pt x="11057203" y="958709"/>
                      <a:pt x="11054028" y="966258"/>
                    </a:cubicBezTo>
                    <a:lnTo>
                      <a:pt x="10900004" y="1325598"/>
                    </a:lnTo>
                    <a:cubicBezTo>
                      <a:pt x="10877748" y="1377518"/>
                      <a:pt x="10826672" y="1411161"/>
                      <a:pt x="10770182" y="1411111"/>
                    </a:cubicBezTo>
                    <a:lnTo>
                      <a:pt x="10705130" y="1411111"/>
                    </a:lnTo>
                    <a:cubicBezTo>
                      <a:pt x="10693266" y="1411122"/>
                      <a:pt x="10682191" y="1405168"/>
                      <a:pt x="10675655" y="1395265"/>
                    </a:cubicBezTo>
                    <a:cubicBezTo>
                      <a:pt x="10669120" y="1385363"/>
                      <a:pt x="10668000" y="1372839"/>
                      <a:pt x="10672675" y="1361934"/>
                    </a:cubicBezTo>
                    <a:lnTo>
                      <a:pt x="10863316" y="917222"/>
                    </a:lnTo>
                    <a:lnTo>
                      <a:pt x="10933448" y="741821"/>
                    </a:lnTo>
                    <a:cubicBezTo>
                      <a:pt x="10976318" y="634683"/>
                      <a:pt x="11080094" y="564437"/>
                      <a:pt x="11195491" y="564444"/>
                    </a:cubicBezTo>
                    <a:lnTo>
                      <a:pt x="11377807" y="564444"/>
                    </a:lnTo>
                    <a:cubicBezTo>
                      <a:pt x="11493204" y="564437"/>
                      <a:pt x="11596980" y="634683"/>
                      <a:pt x="11639850" y="741821"/>
                    </a:cubicBezTo>
                    <a:lnTo>
                      <a:pt x="11709982" y="917222"/>
                    </a:lnTo>
                    <a:lnTo>
                      <a:pt x="11900553" y="1361934"/>
                    </a:lnTo>
                    <a:cubicBezTo>
                      <a:pt x="11905228" y="1372839"/>
                      <a:pt x="11904107" y="1385363"/>
                      <a:pt x="11897572" y="1395265"/>
                    </a:cubicBezTo>
                    <a:cubicBezTo>
                      <a:pt x="11891037" y="1405168"/>
                      <a:pt x="11879962" y="1411122"/>
                      <a:pt x="11868097" y="1411111"/>
                    </a:cubicBezTo>
                    <a:lnTo>
                      <a:pt x="11803045" y="1411111"/>
                    </a:lnTo>
                    <a:cubicBezTo>
                      <a:pt x="11746607" y="1411105"/>
                      <a:pt x="11695601" y="1377471"/>
                      <a:pt x="11673364" y="1325598"/>
                    </a:cubicBezTo>
                    <a:lnTo>
                      <a:pt x="11519341" y="966258"/>
                    </a:lnTo>
                    <a:cubicBezTo>
                      <a:pt x="11516095" y="958709"/>
                      <a:pt x="11504736" y="961884"/>
                      <a:pt x="11505865" y="969998"/>
                    </a:cubicBezTo>
                    <a:lnTo>
                      <a:pt x="11568871" y="1411111"/>
                    </a:lnTo>
                    <a:lnTo>
                      <a:pt x="11636252" y="2219607"/>
                    </a:lnTo>
                    <a:cubicBezTo>
                      <a:pt x="11637060" y="2229429"/>
                      <a:pt x="11633722" y="2239141"/>
                      <a:pt x="11627048" y="2246392"/>
                    </a:cubicBezTo>
                    <a:cubicBezTo>
                      <a:pt x="11620374" y="2253643"/>
                      <a:pt x="11610970" y="2257771"/>
                      <a:pt x="11601115" y="2257778"/>
                    </a:cubicBezTo>
                    <a:lnTo>
                      <a:pt x="11547281" y="2257778"/>
                    </a:lnTo>
                    <a:cubicBezTo>
                      <a:pt x="11478299" y="2257786"/>
                      <a:pt x="11419422" y="2207921"/>
                      <a:pt x="11408075" y="2139879"/>
                    </a:cubicBezTo>
                    <a:lnTo>
                      <a:pt x="11293704" y="1452880"/>
                    </a:lnTo>
                    <a:cubicBezTo>
                      <a:pt x="11292364" y="1444978"/>
                      <a:pt x="11281075" y="1444978"/>
                      <a:pt x="11279735" y="1452880"/>
                    </a:cubicBezTo>
                    <a:lnTo>
                      <a:pt x="11165294" y="2139879"/>
                    </a:lnTo>
                    <a:cubicBezTo>
                      <a:pt x="11153942" y="2207948"/>
                      <a:pt x="11095025" y="2257821"/>
                      <a:pt x="11026017" y="2257778"/>
                    </a:cubicBezTo>
                    <a:lnTo>
                      <a:pt x="10972183" y="2257778"/>
                    </a:lnTo>
                    <a:cubicBezTo>
                      <a:pt x="10962328" y="2257771"/>
                      <a:pt x="10952924" y="2253643"/>
                      <a:pt x="10946250" y="2246392"/>
                    </a:cubicBezTo>
                    <a:cubicBezTo>
                      <a:pt x="10939576" y="2239141"/>
                      <a:pt x="10936238" y="2229429"/>
                      <a:pt x="10937046" y="2219607"/>
                    </a:cubicBezTo>
                    <a:lnTo>
                      <a:pt x="11004427" y="1411111"/>
                    </a:lnTo>
                    <a:lnTo>
                      <a:pt x="11067433" y="969998"/>
                    </a:lnTo>
                    <a:close/>
                  </a:path>
                </a:pathLst>
              </a:custGeom>
              <a:solidFill>
                <a:srgbClr val="737373"/>
              </a:solidFill>
            </p:spPr>
          </p:sp>
        </p:grpSp>
      </p:grpSp>
      <p:grpSp>
        <p:nvGrpSpPr>
          <p:cNvPr id="15" name="Group 15"/>
          <p:cNvGrpSpPr/>
          <p:nvPr/>
        </p:nvGrpSpPr>
        <p:grpSpPr>
          <a:xfrm>
            <a:off x="5833900" y="2868794"/>
            <a:ext cx="2474100" cy="467915"/>
            <a:chOff x="0" y="0"/>
            <a:chExt cx="4948200" cy="935830"/>
          </a:xfrm>
        </p:grpSpPr>
        <p:grpSp>
          <p:nvGrpSpPr>
            <p:cNvPr id="16" name="Group 16"/>
            <p:cNvGrpSpPr>
              <a:grpSpLocks noChangeAspect="1"/>
            </p:cNvGrpSpPr>
            <p:nvPr/>
          </p:nvGrpSpPr>
          <p:grpSpPr>
            <a:xfrm>
              <a:off x="0" y="0"/>
              <a:ext cx="4948200" cy="935830"/>
              <a:chOff x="0" y="0"/>
              <a:chExt cx="11938000" cy="2257778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6351" y="0"/>
                <a:ext cx="10571728" cy="2257821"/>
              </a:xfrm>
              <a:custGeom>
                <a:avLst/>
                <a:gdLst/>
                <a:ahLst/>
                <a:cxnLst/>
                <a:rect l="l" t="t" r="r" b="b"/>
                <a:pathLst>
                  <a:path w="10571728" h="2257821">
                    <a:moveTo>
                      <a:pt x="618649" y="0"/>
                    </a:moveTo>
                    <a:lnTo>
                      <a:pt x="618649" y="0"/>
                    </a:lnTo>
                    <a:cubicBezTo>
                      <a:pt x="562511" y="0"/>
                      <a:pt x="508673" y="22301"/>
                      <a:pt x="468978" y="61996"/>
                    </a:cubicBezTo>
                    <a:cubicBezTo>
                      <a:pt x="429283" y="101691"/>
                      <a:pt x="406982" y="155529"/>
                      <a:pt x="406982" y="211667"/>
                    </a:cubicBezTo>
                    <a:lnTo>
                      <a:pt x="406982" y="282222"/>
                    </a:lnTo>
                    <a:cubicBezTo>
                      <a:pt x="407503" y="398753"/>
                      <a:pt x="502117" y="492944"/>
                      <a:pt x="618649" y="492944"/>
                    </a:cubicBezTo>
                    <a:cubicBezTo>
                      <a:pt x="735181" y="492944"/>
                      <a:pt x="829794" y="398753"/>
                      <a:pt x="830316" y="282222"/>
                    </a:cubicBezTo>
                    <a:lnTo>
                      <a:pt x="830316" y="211667"/>
                    </a:lnTo>
                    <a:cubicBezTo>
                      <a:pt x="830316" y="94766"/>
                      <a:pt x="735549" y="0"/>
                      <a:pt x="618649" y="0"/>
                    </a:cubicBezTo>
                    <a:close/>
                    <a:moveTo>
                      <a:pt x="399433" y="969998"/>
                    </a:moveTo>
                    <a:cubicBezTo>
                      <a:pt x="400632" y="961884"/>
                      <a:pt x="389202" y="958709"/>
                      <a:pt x="386027" y="966258"/>
                    </a:cubicBezTo>
                    <a:lnTo>
                      <a:pt x="232005" y="1325598"/>
                    </a:lnTo>
                    <a:cubicBezTo>
                      <a:pt x="209748" y="1377518"/>
                      <a:pt x="158672" y="1411161"/>
                      <a:pt x="102182" y="1411111"/>
                    </a:cubicBezTo>
                    <a:lnTo>
                      <a:pt x="37130" y="1411111"/>
                    </a:lnTo>
                    <a:cubicBezTo>
                      <a:pt x="25266" y="1411122"/>
                      <a:pt x="14190" y="1405168"/>
                      <a:pt x="7655" y="1395265"/>
                    </a:cubicBezTo>
                    <a:cubicBezTo>
                      <a:pt x="1120" y="1385363"/>
                      <a:pt x="0" y="1372839"/>
                      <a:pt x="4675" y="1361934"/>
                    </a:cubicBezTo>
                    <a:lnTo>
                      <a:pt x="195316" y="917222"/>
                    </a:lnTo>
                    <a:lnTo>
                      <a:pt x="265448" y="741821"/>
                    </a:lnTo>
                    <a:cubicBezTo>
                      <a:pt x="308318" y="634683"/>
                      <a:pt x="412095" y="564437"/>
                      <a:pt x="527491" y="564444"/>
                    </a:cubicBezTo>
                    <a:lnTo>
                      <a:pt x="709807" y="564444"/>
                    </a:lnTo>
                    <a:cubicBezTo>
                      <a:pt x="825204" y="564437"/>
                      <a:pt x="928980" y="634683"/>
                      <a:pt x="971850" y="741821"/>
                    </a:cubicBezTo>
                    <a:lnTo>
                      <a:pt x="1041982" y="917222"/>
                    </a:lnTo>
                    <a:lnTo>
                      <a:pt x="1232553" y="1361934"/>
                    </a:lnTo>
                    <a:cubicBezTo>
                      <a:pt x="1237228" y="1372839"/>
                      <a:pt x="1236108" y="1385363"/>
                      <a:pt x="1229572" y="1395265"/>
                    </a:cubicBezTo>
                    <a:cubicBezTo>
                      <a:pt x="1223037" y="1405168"/>
                      <a:pt x="1211962" y="1411122"/>
                      <a:pt x="1200097" y="1411111"/>
                    </a:cubicBezTo>
                    <a:lnTo>
                      <a:pt x="1135045" y="1411111"/>
                    </a:lnTo>
                    <a:cubicBezTo>
                      <a:pt x="1078607" y="1411105"/>
                      <a:pt x="1027601" y="1377471"/>
                      <a:pt x="1005364" y="1325598"/>
                    </a:cubicBezTo>
                    <a:lnTo>
                      <a:pt x="851341" y="966258"/>
                    </a:lnTo>
                    <a:cubicBezTo>
                      <a:pt x="848096" y="958709"/>
                      <a:pt x="836736" y="961884"/>
                      <a:pt x="837865" y="969998"/>
                    </a:cubicBezTo>
                    <a:lnTo>
                      <a:pt x="900871" y="1411111"/>
                    </a:lnTo>
                    <a:lnTo>
                      <a:pt x="968252" y="2219607"/>
                    </a:lnTo>
                    <a:cubicBezTo>
                      <a:pt x="969060" y="2229429"/>
                      <a:pt x="965723" y="2239141"/>
                      <a:pt x="959048" y="2246392"/>
                    </a:cubicBezTo>
                    <a:cubicBezTo>
                      <a:pt x="952374" y="2253643"/>
                      <a:pt x="942970" y="2257771"/>
                      <a:pt x="933115" y="2257778"/>
                    </a:cubicBezTo>
                    <a:lnTo>
                      <a:pt x="879281" y="2257778"/>
                    </a:lnTo>
                    <a:cubicBezTo>
                      <a:pt x="810300" y="2257786"/>
                      <a:pt x="751423" y="2207921"/>
                      <a:pt x="740075" y="2139879"/>
                    </a:cubicBezTo>
                    <a:lnTo>
                      <a:pt x="625705" y="1452880"/>
                    </a:lnTo>
                    <a:cubicBezTo>
                      <a:pt x="624364" y="1444978"/>
                      <a:pt x="613075" y="1444978"/>
                      <a:pt x="611735" y="1452880"/>
                    </a:cubicBezTo>
                    <a:lnTo>
                      <a:pt x="497293" y="2139879"/>
                    </a:lnTo>
                    <a:cubicBezTo>
                      <a:pt x="485941" y="2207948"/>
                      <a:pt x="427025" y="2257821"/>
                      <a:pt x="358017" y="2257778"/>
                    </a:cubicBezTo>
                    <a:lnTo>
                      <a:pt x="304183" y="2257778"/>
                    </a:lnTo>
                    <a:cubicBezTo>
                      <a:pt x="294328" y="2257771"/>
                      <a:pt x="284924" y="2253643"/>
                      <a:pt x="278250" y="2246392"/>
                    </a:cubicBezTo>
                    <a:cubicBezTo>
                      <a:pt x="271575" y="2239141"/>
                      <a:pt x="268238" y="2229429"/>
                      <a:pt x="269046" y="2219607"/>
                    </a:cubicBezTo>
                    <a:lnTo>
                      <a:pt x="336427" y="1411111"/>
                    </a:lnTo>
                    <a:lnTo>
                      <a:pt x="399433" y="969998"/>
                    </a:lnTo>
                    <a:close/>
                    <a:moveTo>
                      <a:pt x="1952149" y="0"/>
                    </a:moveTo>
                    <a:lnTo>
                      <a:pt x="1952149" y="0"/>
                    </a:lnTo>
                    <a:cubicBezTo>
                      <a:pt x="1896012" y="0"/>
                      <a:pt x="1842173" y="22301"/>
                      <a:pt x="1802478" y="61996"/>
                    </a:cubicBezTo>
                    <a:cubicBezTo>
                      <a:pt x="1762783" y="101691"/>
                      <a:pt x="1740482" y="155529"/>
                      <a:pt x="1740482" y="211667"/>
                    </a:cubicBezTo>
                    <a:lnTo>
                      <a:pt x="1740482" y="282222"/>
                    </a:lnTo>
                    <a:cubicBezTo>
                      <a:pt x="1741003" y="398753"/>
                      <a:pt x="1835617" y="492944"/>
                      <a:pt x="1952149" y="492944"/>
                    </a:cubicBezTo>
                    <a:cubicBezTo>
                      <a:pt x="2068681" y="492944"/>
                      <a:pt x="2163295" y="398753"/>
                      <a:pt x="2163816" y="282222"/>
                    </a:cubicBezTo>
                    <a:lnTo>
                      <a:pt x="2163816" y="211667"/>
                    </a:lnTo>
                    <a:cubicBezTo>
                      <a:pt x="2163816" y="155529"/>
                      <a:pt x="2141515" y="101691"/>
                      <a:pt x="2101820" y="61996"/>
                    </a:cubicBezTo>
                    <a:cubicBezTo>
                      <a:pt x="2062125" y="22301"/>
                      <a:pt x="2008286" y="0"/>
                      <a:pt x="1952149" y="0"/>
                    </a:cubicBezTo>
                    <a:close/>
                    <a:moveTo>
                      <a:pt x="1732933" y="969998"/>
                    </a:moveTo>
                    <a:cubicBezTo>
                      <a:pt x="1734132" y="961884"/>
                      <a:pt x="1722702" y="958709"/>
                      <a:pt x="1719527" y="966258"/>
                    </a:cubicBezTo>
                    <a:lnTo>
                      <a:pt x="1565505" y="1325598"/>
                    </a:lnTo>
                    <a:cubicBezTo>
                      <a:pt x="1543248" y="1377518"/>
                      <a:pt x="1492172" y="1411161"/>
                      <a:pt x="1435682" y="1411111"/>
                    </a:cubicBezTo>
                    <a:lnTo>
                      <a:pt x="1370630" y="1411111"/>
                    </a:lnTo>
                    <a:cubicBezTo>
                      <a:pt x="1358766" y="1411122"/>
                      <a:pt x="1347690" y="1405168"/>
                      <a:pt x="1341155" y="1395265"/>
                    </a:cubicBezTo>
                    <a:cubicBezTo>
                      <a:pt x="1334620" y="1385363"/>
                      <a:pt x="1333500" y="1372839"/>
                      <a:pt x="1338175" y="1361934"/>
                    </a:cubicBezTo>
                    <a:lnTo>
                      <a:pt x="1528816" y="917222"/>
                    </a:lnTo>
                    <a:lnTo>
                      <a:pt x="1598948" y="741821"/>
                    </a:lnTo>
                    <a:cubicBezTo>
                      <a:pt x="1641818" y="634683"/>
                      <a:pt x="1745594" y="564437"/>
                      <a:pt x="1860991" y="564444"/>
                    </a:cubicBezTo>
                    <a:lnTo>
                      <a:pt x="2043307" y="564444"/>
                    </a:lnTo>
                    <a:cubicBezTo>
                      <a:pt x="2158704" y="564437"/>
                      <a:pt x="2262480" y="634683"/>
                      <a:pt x="2305350" y="741821"/>
                    </a:cubicBezTo>
                    <a:lnTo>
                      <a:pt x="2375482" y="917222"/>
                    </a:lnTo>
                    <a:lnTo>
                      <a:pt x="2566053" y="1361934"/>
                    </a:lnTo>
                    <a:cubicBezTo>
                      <a:pt x="2570727" y="1372839"/>
                      <a:pt x="2569607" y="1385363"/>
                      <a:pt x="2563072" y="1395265"/>
                    </a:cubicBezTo>
                    <a:cubicBezTo>
                      <a:pt x="2556537" y="1405168"/>
                      <a:pt x="2545462" y="1411122"/>
                      <a:pt x="2533597" y="1411111"/>
                    </a:cubicBezTo>
                    <a:lnTo>
                      <a:pt x="2468545" y="1411111"/>
                    </a:lnTo>
                    <a:cubicBezTo>
                      <a:pt x="2412107" y="1411105"/>
                      <a:pt x="2361101" y="1377471"/>
                      <a:pt x="2338864" y="1325598"/>
                    </a:cubicBezTo>
                    <a:lnTo>
                      <a:pt x="2184841" y="966258"/>
                    </a:lnTo>
                    <a:cubicBezTo>
                      <a:pt x="2181596" y="958709"/>
                      <a:pt x="2170236" y="961884"/>
                      <a:pt x="2171365" y="969998"/>
                    </a:cubicBezTo>
                    <a:lnTo>
                      <a:pt x="2234371" y="1411111"/>
                    </a:lnTo>
                    <a:lnTo>
                      <a:pt x="2301752" y="2219607"/>
                    </a:lnTo>
                    <a:cubicBezTo>
                      <a:pt x="2302560" y="2229429"/>
                      <a:pt x="2299223" y="2239141"/>
                      <a:pt x="2292548" y="2246392"/>
                    </a:cubicBezTo>
                    <a:cubicBezTo>
                      <a:pt x="2285874" y="2253643"/>
                      <a:pt x="2276470" y="2257771"/>
                      <a:pt x="2266615" y="2257778"/>
                    </a:cubicBezTo>
                    <a:lnTo>
                      <a:pt x="2212781" y="2257778"/>
                    </a:lnTo>
                    <a:cubicBezTo>
                      <a:pt x="2143800" y="2257786"/>
                      <a:pt x="2084923" y="2207921"/>
                      <a:pt x="2073575" y="2139879"/>
                    </a:cubicBezTo>
                    <a:lnTo>
                      <a:pt x="1959205" y="1452880"/>
                    </a:lnTo>
                    <a:cubicBezTo>
                      <a:pt x="1957864" y="1444978"/>
                      <a:pt x="1946575" y="1444978"/>
                      <a:pt x="1945234" y="1452880"/>
                    </a:cubicBezTo>
                    <a:lnTo>
                      <a:pt x="1830793" y="2139879"/>
                    </a:lnTo>
                    <a:cubicBezTo>
                      <a:pt x="1819442" y="2207948"/>
                      <a:pt x="1760525" y="2257821"/>
                      <a:pt x="1691517" y="2257778"/>
                    </a:cubicBezTo>
                    <a:lnTo>
                      <a:pt x="1637683" y="2257778"/>
                    </a:lnTo>
                    <a:cubicBezTo>
                      <a:pt x="1627828" y="2257771"/>
                      <a:pt x="1618424" y="2253643"/>
                      <a:pt x="1611750" y="2246392"/>
                    </a:cubicBezTo>
                    <a:cubicBezTo>
                      <a:pt x="1605075" y="2239141"/>
                      <a:pt x="1601738" y="2229429"/>
                      <a:pt x="1602546" y="2219607"/>
                    </a:cubicBezTo>
                    <a:lnTo>
                      <a:pt x="1669927" y="1411111"/>
                    </a:lnTo>
                    <a:lnTo>
                      <a:pt x="1732933" y="969998"/>
                    </a:lnTo>
                    <a:close/>
                    <a:moveTo>
                      <a:pt x="3285649" y="0"/>
                    </a:moveTo>
                    <a:lnTo>
                      <a:pt x="3285649" y="0"/>
                    </a:lnTo>
                    <a:cubicBezTo>
                      <a:pt x="3229512" y="0"/>
                      <a:pt x="3175673" y="22301"/>
                      <a:pt x="3135978" y="61996"/>
                    </a:cubicBezTo>
                    <a:cubicBezTo>
                      <a:pt x="3096283" y="101691"/>
                      <a:pt x="3073982" y="155529"/>
                      <a:pt x="3073982" y="211667"/>
                    </a:cubicBezTo>
                    <a:lnTo>
                      <a:pt x="3073982" y="282222"/>
                    </a:lnTo>
                    <a:cubicBezTo>
                      <a:pt x="3074503" y="398753"/>
                      <a:pt x="3169117" y="492944"/>
                      <a:pt x="3285649" y="492944"/>
                    </a:cubicBezTo>
                    <a:cubicBezTo>
                      <a:pt x="3402181" y="492944"/>
                      <a:pt x="3496794" y="398753"/>
                      <a:pt x="3497316" y="282222"/>
                    </a:cubicBezTo>
                    <a:lnTo>
                      <a:pt x="3497316" y="211667"/>
                    </a:lnTo>
                    <a:cubicBezTo>
                      <a:pt x="3497316" y="94766"/>
                      <a:pt x="3402549" y="0"/>
                      <a:pt x="3285649" y="0"/>
                    </a:cubicBezTo>
                    <a:close/>
                    <a:moveTo>
                      <a:pt x="3066433" y="969998"/>
                    </a:moveTo>
                    <a:cubicBezTo>
                      <a:pt x="3067632" y="961884"/>
                      <a:pt x="3056202" y="958709"/>
                      <a:pt x="3053027" y="966258"/>
                    </a:cubicBezTo>
                    <a:lnTo>
                      <a:pt x="2899005" y="1325598"/>
                    </a:lnTo>
                    <a:cubicBezTo>
                      <a:pt x="2876748" y="1377518"/>
                      <a:pt x="2825672" y="1411161"/>
                      <a:pt x="2769182" y="1411111"/>
                    </a:cubicBezTo>
                    <a:lnTo>
                      <a:pt x="2704130" y="1411111"/>
                    </a:lnTo>
                    <a:cubicBezTo>
                      <a:pt x="2692266" y="1411122"/>
                      <a:pt x="2681190" y="1405168"/>
                      <a:pt x="2674655" y="1395265"/>
                    </a:cubicBezTo>
                    <a:cubicBezTo>
                      <a:pt x="2668120" y="1385363"/>
                      <a:pt x="2667000" y="1372839"/>
                      <a:pt x="2671675" y="1361934"/>
                    </a:cubicBezTo>
                    <a:lnTo>
                      <a:pt x="2862316" y="917222"/>
                    </a:lnTo>
                    <a:lnTo>
                      <a:pt x="2932448" y="741821"/>
                    </a:lnTo>
                    <a:cubicBezTo>
                      <a:pt x="2975318" y="634683"/>
                      <a:pt x="3079094" y="564437"/>
                      <a:pt x="3194491" y="564444"/>
                    </a:cubicBezTo>
                    <a:lnTo>
                      <a:pt x="3376807" y="564444"/>
                    </a:lnTo>
                    <a:cubicBezTo>
                      <a:pt x="3492203" y="564437"/>
                      <a:pt x="3595980" y="634683"/>
                      <a:pt x="3638850" y="741821"/>
                    </a:cubicBezTo>
                    <a:lnTo>
                      <a:pt x="3708982" y="917222"/>
                    </a:lnTo>
                    <a:lnTo>
                      <a:pt x="3899553" y="1361934"/>
                    </a:lnTo>
                    <a:cubicBezTo>
                      <a:pt x="3904228" y="1372839"/>
                      <a:pt x="3903108" y="1385363"/>
                      <a:pt x="3896572" y="1395265"/>
                    </a:cubicBezTo>
                    <a:cubicBezTo>
                      <a:pt x="3890037" y="1405168"/>
                      <a:pt x="3878962" y="1411122"/>
                      <a:pt x="3867097" y="1411111"/>
                    </a:cubicBezTo>
                    <a:lnTo>
                      <a:pt x="3802045" y="1411111"/>
                    </a:lnTo>
                    <a:cubicBezTo>
                      <a:pt x="3745607" y="1411105"/>
                      <a:pt x="3694601" y="1377471"/>
                      <a:pt x="3672364" y="1325598"/>
                    </a:cubicBezTo>
                    <a:lnTo>
                      <a:pt x="3518341" y="966258"/>
                    </a:lnTo>
                    <a:cubicBezTo>
                      <a:pt x="3515096" y="958709"/>
                      <a:pt x="3503736" y="961884"/>
                      <a:pt x="3504865" y="969998"/>
                    </a:cubicBezTo>
                    <a:lnTo>
                      <a:pt x="3567871" y="1411111"/>
                    </a:lnTo>
                    <a:lnTo>
                      <a:pt x="3635252" y="2219607"/>
                    </a:lnTo>
                    <a:cubicBezTo>
                      <a:pt x="3636060" y="2229429"/>
                      <a:pt x="3632722" y="2239141"/>
                      <a:pt x="3626048" y="2246392"/>
                    </a:cubicBezTo>
                    <a:cubicBezTo>
                      <a:pt x="3619374" y="2253643"/>
                      <a:pt x="3609970" y="2257771"/>
                      <a:pt x="3600115" y="2257778"/>
                    </a:cubicBezTo>
                    <a:lnTo>
                      <a:pt x="3546281" y="2257778"/>
                    </a:lnTo>
                    <a:cubicBezTo>
                      <a:pt x="3477300" y="2257786"/>
                      <a:pt x="3418423" y="2207921"/>
                      <a:pt x="3407075" y="2139879"/>
                    </a:cubicBezTo>
                    <a:lnTo>
                      <a:pt x="3292704" y="1452880"/>
                    </a:lnTo>
                    <a:cubicBezTo>
                      <a:pt x="3291364" y="1444978"/>
                      <a:pt x="3280075" y="1444978"/>
                      <a:pt x="3278735" y="1452880"/>
                    </a:cubicBezTo>
                    <a:lnTo>
                      <a:pt x="3164293" y="2139879"/>
                    </a:lnTo>
                    <a:cubicBezTo>
                      <a:pt x="3152942" y="2207948"/>
                      <a:pt x="3094025" y="2257821"/>
                      <a:pt x="3025017" y="2257778"/>
                    </a:cubicBezTo>
                    <a:lnTo>
                      <a:pt x="2971183" y="2257778"/>
                    </a:lnTo>
                    <a:cubicBezTo>
                      <a:pt x="2961328" y="2257771"/>
                      <a:pt x="2951924" y="2253643"/>
                      <a:pt x="2945250" y="2246392"/>
                    </a:cubicBezTo>
                    <a:cubicBezTo>
                      <a:pt x="2938575" y="2239141"/>
                      <a:pt x="2935238" y="2229429"/>
                      <a:pt x="2936046" y="2219607"/>
                    </a:cubicBezTo>
                    <a:lnTo>
                      <a:pt x="3003427" y="1411111"/>
                    </a:lnTo>
                    <a:lnTo>
                      <a:pt x="3066433" y="969998"/>
                    </a:lnTo>
                    <a:close/>
                    <a:moveTo>
                      <a:pt x="4619149" y="0"/>
                    </a:moveTo>
                    <a:cubicBezTo>
                      <a:pt x="4502249" y="0"/>
                      <a:pt x="4407482" y="94766"/>
                      <a:pt x="4407482" y="211667"/>
                    </a:cubicBezTo>
                    <a:lnTo>
                      <a:pt x="4407482" y="282222"/>
                    </a:lnTo>
                    <a:cubicBezTo>
                      <a:pt x="4408004" y="398753"/>
                      <a:pt x="4502617" y="492944"/>
                      <a:pt x="4619149" y="492944"/>
                    </a:cubicBezTo>
                    <a:cubicBezTo>
                      <a:pt x="4735681" y="492944"/>
                      <a:pt x="4830294" y="398753"/>
                      <a:pt x="4830816" y="282222"/>
                    </a:cubicBezTo>
                    <a:lnTo>
                      <a:pt x="4830816" y="211667"/>
                    </a:lnTo>
                    <a:cubicBezTo>
                      <a:pt x="4830816" y="94766"/>
                      <a:pt x="4736049" y="0"/>
                      <a:pt x="4619149" y="0"/>
                    </a:cubicBezTo>
                    <a:close/>
                    <a:moveTo>
                      <a:pt x="4399933" y="969998"/>
                    </a:moveTo>
                    <a:cubicBezTo>
                      <a:pt x="4401132" y="961884"/>
                      <a:pt x="4389702" y="958709"/>
                      <a:pt x="4386527" y="966258"/>
                    </a:cubicBezTo>
                    <a:lnTo>
                      <a:pt x="4232504" y="1325598"/>
                    </a:lnTo>
                    <a:cubicBezTo>
                      <a:pt x="4210248" y="1377518"/>
                      <a:pt x="4159172" y="1411161"/>
                      <a:pt x="4102682" y="1411111"/>
                    </a:cubicBezTo>
                    <a:lnTo>
                      <a:pt x="4037630" y="1411111"/>
                    </a:lnTo>
                    <a:cubicBezTo>
                      <a:pt x="4025766" y="1411122"/>
                      <a:pt x="4014691" y="1405168"/>
                      <a:pt x="4008155" y="1395265"/>
                    </a:cubicBezTo>
                    <a:cubicBezTo>
                      <a:pt x="4001620" y="1385363"/>
                      <a:pt x="4000500" y="1372839"/>
                      <a:pt x="4005174" y="1361934"/>
                    </a:cubicBezTo>
                    <a:lnTo>
                      <a:pt x="4195816" y="917222"/>
                    </a:lnTo>
                    <a:lnTo>
                      <a:pt x="4265948" y="741821"/>
                    </a:lnTo>
                    <a:cubicBezTo>
                      <a:pt x="4308818" y="634683"/>
                      <a:pt x="4412595" y="564437"/>
                      <a:pt x="4527991" y="564444"/>
                    </a:cubicBezTo>
                    <a:lnTo>
                      <a:pt x="4710307" y="564444"/>
                    </a:lnTo>
                    <a:cubicBezTo>
                      <a:pt x="4825703" y="564437"/>
                      <a:pt x="4929480" y="634683"/>
                      <a:pt x="4972350" y="741821"/>
                    </a:cubicBezTo>
                    <a:lnTo>
                      <a:pt x="5042482" y="917222"/>
                    </a:lnTo>
                    <a:lnTo>
                      <a:pt x="5233053" y="1361934"/>
                    </a:lnTo>
                    <a:cubicBezTo>
                      <a:pt x="5237728" y="1372839"/>
                      <a:pt x="5236608" y="1385363"/>
                      <a:pt x="5230072" y="1395265"/>
                    </a:cubicBezTo>
                    <a:cubicBezTo>
                      <a:pt x="5223537" y="1405168"/>
                      <a:pt x="5212462" y="1411122"/>
                      <a:pt x="5200597" y="1411111"/>
                    </a:cubicBezTo>
                    <a:lnTo>
                      <a:pt x="5135545" y="1411111"/>
                    </a:lnTo>
                    <a:cubicBezTo>
                      <a:pt x="5079107" y="1411105"/>
                      <a:pt x="5028101" y="1377471"/>
                      <a:pt x="5005864" y="1325598"/>
                    </a:cubicBezTo>
                    <a:lnTo>
                      <a:pt x="4851841" y="966258"/>
                    </a:lnTo>
                    <a:cubicBezTo>
                      <a:pt x="4848596" y="958709"/>
                      <a:pt x="4837236" y="961884"/>
                      <a:pt x="4838365" y="969998"/>
                    </a:cubicBezTo>
                    <a:lnTo>
                      <a:pt x="4901371" y="1411111"/>
                    </a:lnTo>
                    <a:lnTo>
                      <a:pt x="4968752" y="2219607"/>
                    </a:lnTo>
                    <a:cubicBezTo>
                      <a:pt x="4969560" y="2229429"/>
                      <a:pt x="4966222" y="2239141"/>
                      <a:pt x="4959548" y="2246392"/>
                    </a:cubicBezTo>
                    <a:cubicBezTo>
                      <a:pt x="4952874" y="2253643"/>
                      <a:pt x="4943470" y="2257771"/>
                      <a:pt x="4933615" y="2257778"/>
                    </a:cubicBezTo>
                    <a:lnTo>
                      <a:pt x="4879781" y="2257778"/>
                    </a:lnTo>
                    <a:cubicBezTo>
                      <a:pt x="4810800" y="2257786"/>
                      <a:pt x="4751923" y="2207921"/>
                      <a:pt x="4740575" y="2139879"/>
                    </a:cubicBezTo>
                    <a:lnTo>
                      <a:pt x="4626204" y="1452880"/>
                    </a:lnTo>
                    <a:cubicBezTo>
                      <a:pt x="4624864" y="1444978"/>
                      <a:pt x="4613575" y="1444978"/>
                      <a:pt x="4612235" y="1452880"/>
                    </a:cubicBezTo>
                    <a:lnTo>
                      <a:pt x="4497794" y="2139879"/>
                    </a:lnTo>
                    <a:cubicBezTo>
                      <a:pt x="4486442" y="2207948"/>
                      <a:pt x="4427525" y="2257821"/>
                      <a:pt x="4358517" y="2257778"/>
                    </a:cubicBezTo>
                    <a:lnTo>
                      <a:pt x="4304683" y="2257778"/>
                    </a:lnTo>
                    <a:cubicBezTo>
                      <a:pt x="4294828" y="2257771"/>
                      <a:pt x="4285424" y="2253643"/>
                      <a:pt x="4278750" y="2246392"/>
                    </a:cubicBezTo>
                    <a:cubicBezTo>
                      <a:pt x="4272076" y="2239141"/>
                      <a:pt x="4268738" y="2229429"/>
                      <a:pt x="4269546" y="2219607"/>
                    </a:cubicBezTo>
                    <a:lnTo>
                      <a:pt x="4336927" y="1411111"/>
                    </a:lnTo>
                    <a:lnTo>
                      <a:pt x="4399933" y="969998"/>
                    </a:lnTo>
                    <a:close/>
                    <a:moveTo>
                      <a:pt x="5952649" y="0"/>
                    </a:moveTo>
                    <a:cubicBezTo>
                      <a:pt x="5835749" y="0"/>
                      <a:pt x="5740982" y="94766"/>
                      <a:pt x="5740982" y="211667"/>
                    </a:cubicBezTo>
                    <a:lnTo>
                      <a:pt x="5740982" y="282222"/>
                    </a:lnTo>
                    <a:cubicBezTo>
                      <a:pt x="5741504" y="398753"/>
                      <a:pt x="5836117" y="492944"/>
                      <a:pt x="5952649" y="492944"/>
                    </a:cubicBezTo>
                    <a:cubicBezTo>
                      <a:pt x="6069181" y="492944"/>
                      <a:pt x="6163794" y="398753"/>
                      <a:pt x="6164316" y="282222"/>
                    </a:cubicBezTo>
                    <a:lnTo>
                      <a:pt x="6164316" y="211667"/>
                    </a:lnTo>
                    <a:cubicBezTo>
                      <a:pt x="6164316" y="94766"/>
                      <a:pt x="6069549" y="0"/>
                      <a:pt x="5952649" y="0"/>
                    </a:cubicBezTo>
                    <a:close/>
                    <a:moveTo>
                      <a:pt x="5733433" y="969998"/>
                    </a:moveTo>
                    <a:cubicBezTo>
                      <a:pt x="5734632" y="961884"/>
                      <a:pt x="5723202" y="958709"/>
                      <a:pt x="5720027" y="966258"/>
                    </a:cubicBezTo>
                    <a:lnTo>
                      <a:pt x="5566004" y="1325598"/>
                    </a:lnTo>
                    <a:cubicBezTo>
                      <a:pt x="5543748" y="1377518"/>
                      <a:pt x="5492672" y="1411161"/>
                      <a:pt x="5436182" y="1411111"/>
                    </a:cubicBezTo>
                    <a:lnTo>
                      <a:pt x="5371130" y="1411111"/>
                    </a:lnTo>
                    <a:cubicBezTo>
                      <a:pt x="5359266" y="1411122"/>
                      <a:pt x="5348191" y="1405168"/>
                      <a:pt x="5341655" y="1395265"/>
                    </a:cubicBezTo>
                    <a:cubicBezTo>
                      <a:pt x="5335120" y="1385363"/>
                      <a:pt x="5334000" y="1372839"/>
                      <a:pt x="5338674" y="1361934"/>
                    </a:cubicBezTo>
                    <a:lnTo>
                      <a:pt x="5529316" y="917222"/>
                    </a:lnTo>
                    <a:lnTo>
                      <a:pt x="5599448" y="741821"/>
                    </a:lnTo>
                    <a:cubicBezTo>
                      <a:pt x="5642318" y="634683"/>
                      <a:pt x="5746095" y="564437"/>
                      <a:pt x="5861491" y="564444"/>
                    </a:cubicBezTo>
                    <a:lnTo>
                      <a:pt x="6043807" y="564444"/>
                    </a:lnTo>
                    <a:cubicBezTo>
                      <a:pt x="6159203" y="564437"/>
                      <a:pt x="6262980" y="634683"/>
                      <a:pt x="6305850" y="741821"/>
                    </a:cubicBezTo>
                    <a:lnTo>
                      <a:pt x="6375982" y="917222"/>
                    </a:lnTo>
                    <a:lnTo>
                      <a:pt x="6566553" y="1361934"/>
                    </a:lnTo>
                    <a:cubicBezTo>
                      <a:pt x="6571228" y="1372839"/>
                      <a:pt x="6570107" y="1385363"/>
                      <a:pt x="6563572" y="1395265"/>
                    </a:cubicBezTo>
                    <a:cubicBezTo>
                      <a:pt x="6557037" y="1405168"/>
                      <a:pt x="6545962" y="1411122"/>
                      <a:pt x="6534097" y="1411111"/>
                    </a:cubicBezTo>
                    <a:lnTo>
                      <a:pt x="6469045" y="1411111"/>
                    </a:lnTo>
                    <a:cubicBezTo>
                      <a:pt x="6412607" y="1411105"/>
                      <a:pt x="6361601" y="1377471"/>
                      <a:pt x="6339364" y="1325598"/>
                    </a:cubicBezTo>
                    <a:lnTo>
                      <a:pt x="6185341" y="966258"/>
                    </a:lnTo>
                    <a:cubicBezTo>
                      <a:pt x="6182096" y="958709"/>
                      <a:pt x="6170736" y="961884"/>
                      <a:pt x="6171865" y="969998"/>
                    </a:cubicBezTo>
                    <a:lnTo>
                      <a:pt x="6234871" y="1411111"/>
                    </a:lnTo>
                    <a:lnTo>
                      <a:pt x="6302252" y="2219607"/>
                    </a:lnTo>
                    <a:cubicBezTo>
                      <a:pt x="6303060" y="2229429"/>
                      <a:pt x="6299722" y="2239141"/>
                      <a:pt x="6293048" y="2246392"/>
                    </a:cubicBezTo>
                    <a:cubicBezTo>
                      <a:pt x="6286374" y="2253643"/>
                      <a:pt x="6276970" y="2257771"/>
                      <a:pt x="6267115" y="2257778"/>
                    </a:cubicBezTo>
                    <a:lnTo>
                      <a:pt x="6213281" y="2257778"/>
                    </a:lnTo>
                    <a:cubicBezTo>
                      <a:pt x="6144300" y="2257786"/>
                      <a:pt x="6085423" y="2207921"/>
                      <a:pt x="6074075" y="2139879"/>
                    </a:cubicBezTo>
                    <a:lnTo>
                      <a:pt x="5959704" y="1452880"/>
                    </a:lnTo>
                    <a:cubicBezTo>
                      <a:pt x="5958364" y="1444978"/>
                      <a:pt x="5947075" y="1444978"/>
                      <a:pt x="5945735" y="1452880"/>
                    </a:cubicBezTo>
                    <a:lnTo>
                      <a:pt x="5831294" y="2139879"/>
                    </a:lnTo>
                    <a:cubicBezTo>
                      <a:pt x="5819942" y="2207948"/>
                      <a:pt x="5761025" y="2257821"/>
                      <a:pt x="5692017" y="2257778"/>
                    </a:cubicBezTo>
                    <a:lnTo>
                      <a:pt x="5638183" y="2257778"/>
                    </a:lnTo>
                    <a:cubicBezTo>
                      <a:pt x="5628328" y="2257771"/>
                      <a:pt x="5618924" y="2253643"/>
                      <a:pt x="5612250" y="2246392"/>
                    </a:cubicBezTo>
                    <a:cubicBezTo>
                      <a:pt x="5605576" y="2239141"/>
                      <a:pt x="5602238" y="2229429"/>
                      <a:pt x="5603046" y="2219607"/>
                    </a:cubicBezTo>
                    <a:lnTo>
                      <a:pt x="5670427" y="1411111"/>
                    </a:lnTo>
                    <a:lnTo>
                      <a:pt x="5733433" y="969998"/>
                    </a:lnTo>
                    <a:close/>
                    <a:moveTo>
                      <a:pt x="7286149" y="0"/>
                    </a:moveTo>
                    <a:cubicBezTo>
                      <a:pt x="7230011" y="0"/>
                      <a:pt x="7176173" y="22300"/>
                      <a:pt x="7136478" y="61996"/>
                    </a:cubicBezTo>
                    <a:cubicBezTo>
                      <a:pt x="7096782" y="101691"/>
                      <a:pt x="7074482" y="155529"/>
                      <a:pt x="7074482" y="211667"/>
                    </a:cubicBezTo>
                    <a:lnTo>
                      <a:pt x="7074482" y="282222"/>
                    </a:lnTo>
                    <a:cubicBezTo>
                      <a:pt x="7075003" y="398753"/>
                      <a:pt x="7169617" y="492945"/>
                      <a:pt x="7286149" y="492945"/>
                    </a:cubicBezTo>
                    <a:cubicBezTo>
                      <a:pt x="7402681" y="492945"/>
                      <a:pt x="7497295" y="398753"/>
                      <a:pt x="7497816" y="282222"/>
                    </a:cubicBezTo>
                    <a:lnTo>
                      <a:pt x="7497816" y="211667"/>
                    </a:lnTo>
                    <a:cubicBezTo>
                      <a:pt x="7497816" y="155529"/>
                      <a:pt x="7475516" y="101691"/>
                      <a:pt x="7435820" y="61996"/>
                    </a:cubicBezTo>
                    <a:cubicBezTo>
                      <a:pt x="7396125" y="22300"/>
                      <a:pt x="7342287" y="0"/>
                      <a:pt x="7286149" y="0"/>
                    </a:cubicBezTo>
                    <a:close/>
                    <a:moveTo>
                      <a:pt x="7066933" y="969998"/>
                    </a:moveTo>
                    <a:cubicBezTo>
                      <a:pt x="7068132" y="961884"/>
                      <a:pt x="7056703" y="958709"/>
                      <a:pt x="7053528" y="966258"/>
                    </a:cubicBezTo>
                    <a:lnTo>
                      <a:pt x="6899504" y="1325598"/>
                    </a:lnTo>
                    <a:cubicBezTo>
                      <a:pt x="6877248" y="1377518"/>
                      <a:pt x="6826172" y="1411161"/>
                      <a:pt x="6769682" y="1411111"/>
                    </a:cubicBezTo>
                    <a:lnTo>
                      <a:pt x="6704630" y="1411111"/>
                    </a:lnTo>
                    <a:cubicBezTo>
                      <a:pt x="6692766" y="1411122"/>
                      <a:pt x="6681691" y="1405168"/>
                      <a:pt x="6675155" y="1395265"/>
                    </a:cubicBezTo>
                    <a:cubicBezTo>
                      <a:pt x="6668620" y="1385363"/>
                      <a:pt x="6667500" y="1372839"/>
                      <a:pt x="6672175" y="1361934"/>
                    </a:cubicBezTo>
                    <a:lnTo>
                      <a:pt x="6862816" y="917222"/>
                    </a:lnTo>
                    <a:lnTo>
                      <a:pt x="6932948" y="741821"/>
                    </a:lnTo>
                    <a:cubicBezTo>
                      <a:pt x="6975818" y="634683"/>
                      <a:pt x="7079594" y="564437"/>
                      <a:pt x="7194991" y="564444"/>
                    </a:cubicBezTo>
                    <a:lnTo>
                      <a:pt x="7377307" y="564444"/>
                    </a:lnTo>
                    <a:cubicBezTo>
                      <a:pt x="7492704" y="564437"/>
                      <a:pt x="7596480" y="634683"/>
                      <a:pt x="7639350" y="741821"/>
                    </a:cubicBezTo>
                    <a:lnTo>
                      <a:pt x="7709482" y="917222"/>
                    </a:lnTo>
                    <a:lnTo>
                      <a:pt x="7900053" y="1361934"/>
                    </a:lnTo>
                    <a:cubicBezTo>
                      <a:pt x="7904728" y="1372839"/>
                      <a:pt x="7903607" y="1385363"/>
                      <a:pt x="7897072" y="1395265"/>
                    </a:cubicBezTo>
                    <a:cubicBezTo>
                      <a:pt x="7890537" y="1405168"/>
                      <a:pt x="7879462" y="1411122"/>
                      <a:pt x="7867597" y="1411111"/>
                    </a:cubicBezTo>
                    <a:lnTo>
                      <a:pt x="7802545" y="1411111"/>
                    </a:lnTo>
                    <a:cubicBezTo>
                      <a:pt x="7746107" y="1411105"/>
                      <a:pt x="7695101" y="1377471"/>
                      <a:pt x="7672864" y="1325598"/>
                    </a:cubicBezTo>
                    <a:lnTo>
                      <a:pt x="7518841" y="966258"/>
                    </a:lnTo>
                    <a:cubicBezTo>
                      <a:pt x="7515595" y="958709"/>
                      <a:pt x="7504236" y="961884"/>
                      <a:pt x="7505365" y="969998"/>
                    </a:cubicBezTo>
                    <a:lnTo>
                      <a:pt x="7568371" y="1411111"/>
                    </a:lnTo>
                    <a:lnTo>
                      <a:pt x="7635752" y="2219607"/>
                    </a:lnTo>
                    <a:cubicBezTo>
                      <a:pt x="7636560" y="2229429"/>
                      <a:pt x="7633222" y="2239141"/>
                      <a:pt x="7626548" y="2246392"/>
                    </a:cubicBezTo>
                    <a:cubicBezTo>
                      <a:pt x="7619874" y="2253643"/>
                      <a:pt x="7610470" y="2257771"/>
                      <a:pt x="7600615" y="2257778"/>
                    </a:cubicBezTo>
                    <a:lnTo>
                      <a:pt x="7546781" y="2257778"/>
                    </a:lnTo>
                    <a:cubicBezTo>
                      <a:pt x="7477799" y="2257786"/>
                      <a:pt x="7418922" y="2207921"/>
                      <a:pt x="7407575" y="2139879"/>
                    </a:cubicBezTo>
                    <a:lnTo>
                      <a:pt x="7293204" y="1452880"/>
                    </a:lnTo>
                    <a:cubicBezTo>
                      <a:pt x="7291864" y="1444978"/>
                      <a:pt x="7280575" y="1444978"/>
                      <a:pt x="7279235" y="1452880"/>
                    </a:cubicBezTo>
                    <a:lnTo>
                      <a:pt x="7164794" y="2139879"/>
                    </a:lnTo>
                    <a:cubicBezTo>
                      <a:pt x="7153442" y="2207948"/>
                      <a:pt x="7094525" y="2257821"/>
                      <a:pt x="7025517" y="2257778"/>
                    </a:cubicBezTo>
                    <a:lnTo>
                      <a:pt x="6971683" y="2257778"/>
                    </a:lnTo>
                    <a:cubicBezTo>
                      <a:pt x="6961828" y="2257771"/>
                      <a:pt x="6952424" y="2253643"/>
                      <a:pt x="6945750" y="2246392"/>
                    </a:cubicBezTo>
                    <a:cubicBezTo>
                      <a:pt x="6939076" y="2239141"/>
                      <a:pt x="6935738" y="2229429"/>
                      <a:pt x="6936546" y="2219607"/>
                    </a:cubicBezTo>
                    <a:lnTo>
                      <a:pt x="7003927" y="1411111"/>
                    </a:lnTo>
                    <a:lnTo>
                      <a:pt x="7066933" y="969998"/>
                    </a:lnTo>
                    <a:close/>
                    <a:moveTo>
                      <a:pt x="8619649" y="0"/>
                    </a:moveTo>
                    <a:cubicBezTo>
                      <a:pt x="8563511" y="0"/>
                      <a:pt x="8509673" y="22300"/>
                      <a:pt x="8469978" y="61996"/>
                    </a:cubicBezTo>
                    <a:cubicBezTo>
                      <a:pt x="8430282" y="101691"/>
                      <a:pt x="8407982" y="155529"/>
                      <a:pt x="8407982" y="211667"/>
                    </a:cubicBezTo>
                    <a:lnTo>
                      <a:pt x="8407982" y="282222"/>
                    </a:lnTo>
                    <a:cubicBezTo>
                      <a:pt x="8408503" y="398753"/>
                      <a:pt x="8503117" y="492945"/>
                      <a:pt x="8619649" y="492945"/>
                    </a:cubicBezTo>
                    <a:cubicBezTo>
                      <a:pt x="8736181" y="492945"/>
                      <a:pt x="8830795" y="398753"/>
                      <a:pt x="8831316" y="282222"/>
                    </a:cubicBezTo>
                    <a:lnTo>
                      <a:pt x="8831316" y="211667"/>
                    </a:lnTo>
                    <a:cubicBezTo>
                      <a:pt x="8831316" y="155529"/>
                      <a:pt x="8809016" y="101691"/>
                      <a:pt x="8769320" y="61996"/>
                    </a:cubicBezTo>
                    <a:cubicBezTo>
                      <a:pt x="8729625" y="22300"/>
                      <a:pt x="8675787" y="0"/>
                      <a:pt x="8619649" y="0"/>
                    </a:cubicBezTo>
                    <a:close/>
                    <a:moveTo>
                      <a:pt x="8400433" y="969998"/>
                    </a:moveTo>
                    <a:cubicBezTo>
                      <a:pt x="8401632" y="961884"/>
                      <a:pt x="8390203" y="958709"/>
                      <a:pt x="8387028" y="966258"/>
                    </a:cubicBezTo>
                    <a:lnTo>
                      <a:pt x="8233004" y="1325598"/>
                    </a:lnTo>
                    <a:cubicBezTo>
                      <a:pt x="8210748" y="1377518"/>
                      <a:pt x="8159672" y="1411161"/>
                      <a:pt x="8103182" y="1411111"/>
                    </a:cubicBezTo>
                    <a:lnTo>
                      <a:pt x="8038130" y="1411111"/>
                    </a:lnTo>
                    <a:cubicBezTo>
                      <a:pt x="8026266" y="1411122"/>
                      <a:pt x="8015191" y="1405168"/>
                      <a:pt x="8008655" y="1395265"/>
                    </a:cubicBezTo>
                    <a:cubicBezTo>
                      <a:pt x="8002120" y="1385363"/>
                      <a:pt x="8001000" y="1372839"/>
                      <a:pt x="8005675" y="1361934"/>
                    </a:cubicBezTo>
                    <a:lnTo>
                      <a:pt x="8196316" y="917222"/>
                    </a:lnTo>
                    <a:lnTo>
                      <a:pt x="8266448" y="741821"/>
                    </a:lnTo>
                    <a:cubicBezTo>
                      <a:pt x="8309318" y="634683"/>
                      <a:pt x="8413094" y="564437"/>
                      <a:pt x="8528491" y="564444"/>
                    </a:cubicBezTo>
                    <a:lnTo>
                      <a:pt x="8710807" y="564444"/>
                    </a:lnTo>
                    <a:cubicBezTo>
                      <a:pt x="8826204" y="564437"/>
                      <a:pt x="8929980" y="634683"/>
                      <a:pt x="8972850" y="741821"/>
                    </a:cubicBezTo>
                    <a:lnTo>
                      <a:pt x="9042982" y="917222"/>
                    </a:lnTo>
                    <a:lnTo>
                      <a:pt x="9233553" y="1361934"/>
                    </a:lnTo>
                    <a:cubicBezTo>
                      <a:pt x="9238228" y="1372839"/>
                      <a:pt x="9237107" y="1385363"/>
                      <a:pt x="9230572" y="1395265"/>
                    </a:cubicBezTo>
                    <a:cubicBezTo>
                      <a:pt x="9224037" y="1405168"/>
                      <a:pt x="9212962" y="1411122"/>
                      <a:pt x="9201097" y="1411111"/>
                    </a:cubicBezTo>
                    <a:lnTo>
                      <a:pt x="9136045" y="1411111"/>
                    </a:lnTo>
                    <a:cubicBezTo>
                      <a:pt x="9079607" y="1411105"/>
                      <a:pt x="9028601" y="1377471"/>
                      <a:pt x="9006364" y="1325598"/>
                    </a:cubicBezTo>
                    <a:lnTo>
                      <a:pt x="8852341" y="966258"/>
                    </a:lnTo>
                    <a:cubicBezTo>
                      <a:pt x="8849095" y="958709"/>
                      <a:pt x="8837736" y="961884"/>
                      <a:pt x="8838865" y="969998"/>
                    </a:cubicBezTo>
                    <a:lnTo>
                      <a:pt x="8901871" y="1411111"/>
                    </a:lnTo>
                    <a:lnTo>
                      <a:pt x="8969252" y="2219607"/>
                    </a:lnTo>
                    <a:cubicBezTo>
                      <a:pt x="8970060" y="2229429"/>
                      <a:pt x="8966722" y="2239141"/>
                      <a:pt x="8960048" y="2246392"/>
                    </a:cubicBezTo>
                    <a:cubicBezTo>
                      <a:pt x="8953374" y="2253643"/>
                      <a:pt x="8943970" y="2257771"/>
                      <a:pt x="8934115" y="2257778"/>
                    </a:cubicBezTo>
                    <a:lnTo>
                      <a:pt x="8880281" y="2257778"/>
                    </a:lnTo>
                    <a:cubicBezTo>
                      <a:pt x="8811299" y="2257786"/>
                      <a:pt x="8752422" y="2207921"/>
                      <a:pt x="8741075" y="2139879"/>
                    </a:cubicBezTo>
                    <a:lnTo>
                      <a:pt x="8626704" y="1452880"/>
                    </a:lnTo>
                    <a:cubicBezTo>
                      <a:pt x="8625364" y="1444978"/>
                      <a:pt x="8614075" y="1444978"/>
                      <a:pt x="8612735" y="1452880"/>
                    </a:cubicBezTo>
                    <a:lnTo>
                      <a:pt x="8498294" y="2139879"/>
                    </a:lnTo>
                    <a:cubicBezTo>
                      <a:pt x="8486942" y="2207948"/>
                      <a:pt x="8428025" y="2257821"/>
                      <a:pt x="8359017" y="2257778"/>
                    </a:cubicBezTo>
                    <a:lnTo>
                      <a:pt x="8305183" y="2257778"/>
                    </a:lnTo>
                    <a:cubicBezTo>
                      <a:pt x="8295328" y="2257771"/>
                      <a:pt x="8285924" y="2253643"/>
                      <a:pt x="8279250" y="2246392"/>
                    </a:cubicBezTo>
                    <a:cubicBezTo>
                      <a:pt x="8272576" y="2239141"/>
                      <a:pt x="8269238" y="2229429"/>
                      <a:pt x="8270046" y="2219607"/>
                    </a:cubicBezTo>
                    <a:lnTo>
                      <a:pt x="8337427" y="1411111"/>
                    </a:lnTo>
                    <a:lnTo>
                      <a:pt x="8400433" y="969998"/>
                    </a:lnTo>
                    <a:close/>
                    <a:moveTo>
                      <a:pt x="9953149" y="0"/>
                    </a:moveTo>
                    <a:cubicBezTo>
                      <a:pt x="9897011" y="0"/>
                      <a:pt x="9843173" y="22300"/>
                      <a:pt x="9803478" y="61996"/>
                    </a:cubicBezTo>
                    <a:cubicBezTo>
                      <a:pt x="9763782" y="101691"/>
                      <a:pt x="9741482" y="155529"/>
                      <a:pt x="9741482" y="211667"/>
                    </a:cubicBezTo>
                    <a:lnTo>
                      <a:pt x="9741482" y="282222"/>
                    </a:lnTo>
                    <a:cubicBezTo>
                      <a:pt x="9742003" y="398753"/>
                      <a:pt x="9836617" y="492945"/>
                      <a:pt x="9953149" y="492945"/>
                    </a:cubicBezTo>
                    <a:cubicBezTo>
                      <a:pt x="10069681" y="492945"/>
                      <a:pt x="10164295" y="398753"/>
                      <a:pt x="10164816" y="282222"/>
                    </a:cubicBezTo>
                    <a:lnTo>
                      <a:pt x="10164816" y="211667"/>
                    </a:lnTo>
                    <a:cubicBezTo>
                      <a:pt x="10164816" y="155529"/>
                      <a:pt x="10142516" y="101691"/>
                      <a:pt x="10102820" y="61996"/>
                    </a:cubicBezTo>
                    <a:cubicBezTo>
                      <a:pt x="10063125" y="22300"/>
                      <a:pt x="10009287" y="0"/>
                      <a:pt x="9953149" y="0"/>
                    </a:cubicBezTo>
                    <a:close/>
                    <a:moveTo>
                      <a:pt x="9733933" y="969998"/>
                    </a:moveTo>
                    <a:cubicBezTo>
                      <a:pt x="9735132" y="961884"/>
                      <a:pt x="9723703" y="958709"/>
                      <a:pt x="9720528" y="966258"/>
                    </a:cubicBezTo>
                    <a:lnTo>
                      <a:pt x="9566504" y="1325598"/>
                    </a:lnTo>
                    <a:cubicBezTo>
                      <a:pt x="9544248" y="1377518"/>
                      <a:pt x="9493172" y="1411161"/>
                      <a:pt x="9436682" y="1411111"/>
                    </a:cubicBezTo>
                    <a:lnTo>
                      <a:pt x="9371630" y="1411111"/>
                    </a:lnTo>
                    <a:cubicBezTo>
                      <a:pt x="9359766" y="1411122"/>
                      <a:pt x="9348691" y="1405168"/>
                      <a:pt x="9342155" y="1395265"/>
                    </a:cubicBezTo>
                    <a:cubicBezTo>
                      <a:pt x="9335620" y="1385363"/>
                      <a:pt x="9334500" y="1372839"/>
                      <a:pt x="9339175" y="1361934"/>
                    </a:cubicBezTo>
                    <a:lnTo>
                      <a:pt x="9529816" y="917222"/>
                    </a:lnTo>
                    <a:lnTo>
                      <a:pt x="9599948" y="741821"/>
                    </a:lnTo>
                    <a:cubicBezTo>
                      <a:pt x="9642818" y="634683"/>
                      <a:pt x="9746594" y="564437"/>
                      <a:pt x="9861991" y="564444"/>
                    </a:cubicBezTo>
                    <a:lnTo>
                      <a:pt x="10044307" y="564444"/>
                    </a:lnTo>
                    <a:cubicBezTo>
                      <a:pt x="10159704" y="564437"/>
                      <a:pt x="10263480" y="634683"/>
                      <a:pt x="10306350" y="741821"/>
                    </a:cubicBezTo>
                    <a:lnTo>
                      <a:pt x="10376482" y="917222"/>
                    </a:lnTo>
                    <a:lnTo>
                      <a:pt x="10567053" y="1361934"/>
                    </a:lnTo>
                    <a:cubicBezTo>
                      <a:pt x="10571728" y="1372839"/>
                      <a:pt x="10570607" y="1385363"/>
                      <a:pt x="10564072" y="1395265"/>
                    </a:cubicBezTo>
                    <a:cubicBezTo>
                      <a:pt x="10557537" y="1405168"/>
                      <a:pt x="10546462" y="1411122"/>
                      <a:pt x="10534597" y="1411111"/>
                    </a:cubicBezTo>
                    <a:lnTo>
                      <a:pt x="10469545" y="1411111"/>
                    </a:lnTo>
                    <a:cubicBezTo>
                      <a:pt x="10413107" y="1411105"/>
                      <a:pt x="10362101" y="1377471"/>
                      <a:pt x="10339864" y="1325598"/>
                    </a:cubicBezTo>
                    <a:lnTo>
                      <a:pt x="10185841" y="966258"/>
                    </a:lnTo>
                    <a:cubicBezTo>
                      <a:pt x="10182595" y="958709"/>
                      <a:pt x="10171236" y="961884"/>
                      <a:pt x="10172365" y="969998"/>
                    </a:cubicBezTo>
                    <a:lnTo>
                      <a:pt x="10235371" y="1411111"/>
                    </a:lnTo>
                    <a:lnTo>
                      <a:pt x="10302752" y="2219607"/>
                    </a:lnTo>
                    <a:cubicBezTo>
                      <a:pt x="10303560" y="2229429"/>
                      <a:pt x="10300222" y="2239141"/>
                      <a:pt x="10293548" y="2246392"/>
                    </a:cubicBezTo>
                    <a:cubicBezTo>
                      <a:pt x="10286874" y="2253643"/>
                      <a:pt x="10277470" y="2257771"/>
                      <a:pt x="10267615" y="2257778"/>
                    </a:cubicBezTo>
                    <a:lnTo>
                      <a:pt x="10213781" y="2257778"/>
                    </a:lnTo>
                    <a:cubicBezTo>
                      <a:pt x="10144799" y="2257786"/>
                      <a:pt x="10085922" y="2207921"/>
                      <a:pt x="10074575" y="2139879"/>
                    </a:cubicBezTo>
                    <a:lnTo>
                      <a:pt x="9960204" y="1452880"/>
                    </a:lnTo>
                    <a:cubicBezTo>
                      <a:pt x="9958864" y="1444978"/>
                      <a:pt x="9947575" y="1444978"/>
                      <a:pt x="9946235" y="1452880"/>
                    </a:cubicBezTo>
                    <a:lnTo>
                      <a:pt x="9831794" y="2139879"/>
                    </a:lnTo>
                    <a:cubicBezTo>
                      <a:pt x="9820442" y="2207948"/>
                      <a:pt x="9761525" y="2257821"/>
                      <a:pt x="9692517" y="2257778"/>
                    </a:cubicBezTo>
                    <a:lnTo>
                      <a:pt x="9638683" y="2257778"/>
                    </a:lnTo>
                    <a:cubicBezTo>
                      <a:pt x="9628828" y="2257771"/>
                      <a:pt x="9619424" y="2253643"/>
                      <a:pt x="9612750" y="2246392"/>
                    </a:cubicBezTo>
                    <a:cubicBezTo>
                      <a:pt x="9606076" y="2239141"/>
                      <a:pt x="9602738" y="2229429"/>
                      <a:pt x="9603546" y="2219607"/>
                    </a:cubicBezTo>
                    <a:lnTo>
                      <a:pt x="9670927" y="1411111"/>
                    </a:lnTo>
                    <a:lnTo>
                      <a:pt x="9733933" y="969998"/>
                    </a:lnTo>
                    <a:close/>
                  </a:path>
                </a:pathLst>
              </a:custGeom>
              <a:solidFill>
                <a:srgbClr val="F5E753"/>
              </a:solidFill>
            </p:spPr>
          </p:sp>
        </p:grpSp>
      </p:grpSp>
      <p:grpSp>
        <p:nvGrpSpPr>
          <p:cNvPr id="18" name="Group 18"/>
          <p:cNvGrpSpPr/>
          <p:nvPr/>
        </p:nvGrpSpPr>
        <p:grpSpPr>
          <a:xfrm>
            <a:off x="5833908" y="3493079"/>
            <a:ext cx="1368651" cy="467915"/>
            <a:chOff x="0" y="0"/>
            <a:chExt cx="2737302" cy="935830"/>
          </a:xfrm>
        </p:grpSpPr>
        <p:grpSp>
          <p:nvGrpSpPr>
            <p:cNvPr id="19" name="Group 19"/>
            <p:cNvGrpSpPr>
              <a:grpSpLocks noChangeAspect="1"/>
            </p:cNvGrpSpPr>
            <p:nvPr/>
          </p:nvGrpSpPr>
          <p:grpSpPr>
            <a:xfrm>
              <a:off x="0" y="0"/>
              <a:ext cx="2737302" cy="935830"/>
              <a:chOff x="0" y="0"/>
              <a:chExt cx="6604000" cy="2257778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6351" y="0"/>
                <a:ext cx="5237728" cy="2257821"/>
              </a:xfrm>
              <a:custGeom>
                <a:avLst/>
                <a:gdLst/>
                <a:ahLst/>
                <a:cxnLst/>
                <a:rect l="l" t="t" r="r" b="b"/>
                <a:pathLst>
                  <a:path w="5237728" h="2257821">
                    <a:moveTo>
                      <a:pt x="618649" y="0"/>
                    </a:moveTo>
                    <a:lnTo>
                      <a:pt x="618649" y="0"/>
                    </a:lnTo>
                    <a:cubicBezTo>
                      <a:pt x="562511" y="0"/>
                      <a:pt x="508673" y="22301"/>
                      <a:pt x="468978" y="61996"/>
                    </a:cubicBezTo>
                    <a:cubicBezTo>
                      <a:pt x="429283" y="101691"/>
                      <a:pt x="406982" y="155529"/>
                      <a:pt x="406982" y="211667"/>
                    </a:cubicBezTo>
                    <a:lnTo>
                      <a:pt x="406982" y="282222"/>
                    </a:lnTo>
                    <a:cubicBezTo>
                      <a:pt x="407503" y="398753"/>
                      <a:pt x="502117" y="492944"/>
                      <a:pt x="618649" y="492944"/>
                    </a:cubicBezTo>
                    <a:cubicBezTo>
                      <a:pt x="735181" y="492944"/>
                      <a:pt x="829794" y="398753"/>
                      <a:pt x="830316" y="282222"/>
                    </a:cubicBezTo>
                    <a:lnTo>
                      <a:pt x="830316" y="211667"/>
                    </a:lnTo>
                    <a:cubicBezTo>
                      <a:pt x="830316" y="94766"/>
                      <a:pt x="735549" y="0"/>
                      <a:pt x="618649" y="0"/>
                    </a:cubicBezTo>
                    <a:close/>
                    <a:moveTo>
                      <a:pt x="399433" y="969998"/>
                    </a:moveTo>
                    <a:cubicBezTo>
                      <a:pt x="400632" y="961884"/>
                      <a:pt x="389202" y="958709"/>
                      <a:pt x="386027" y="966258"/>
                    </a:cubicBezTo>
                    <a:lnTo>
                      <a:pt x="232005" y="1325598"/>
                    </a:lnTo>
                    <a:cubicBezTo>
                      <a:pt x="209748" y="1377518"/>
                      <a:pt x="158672" y="1411161"/>
                      <a:pt x="102182" y="1411111"/>
                    </a:cubicBezTo>
                    <a:lnTo>
                      <a:pt x="37130" y="1411111"/>
                    </a:lnTo>
                    <a:cubicBezTo>
                      <a:pt x="25266" y="1411122"/>
                      <a:pt x="14190" y="1405168"/>
                      <a:pt x="7655" y="1395265"/>
                    </a:cubicBezTo>
                    <a:cubicBezTo>
                      <a:pt x="1120" y="1385363"/>
                      <a:pt x="0" y="1372839"/>
                      <a:pt x="4675" y="1361934"/>
                    </a:cubicBezTo>
                    <a:lnTo>
                      <a:pt x="195316" y="917222"/>
                    </a:lnTo>
                    <a:lnTo>
                      <a:pt x="265448" y="741821"/>
                    </a:lnTo>
                    <a:cubicBezTo>
                      <a:pt x="308318" y="634683"/>
                      <a:pt x="412095" y="564437"/>
                      <a:pt x="527491" y="564444"/>
                    </a:cubicBezTo>
                    <a:lnTo>
                      <a:pt x="709807" y="564444"/>
                    </a:lnTo>
                    <a:cubicBezTo>
                      <a:pt x="825204" y="564437"/>
                      <a:pt x="928980" y="634683"/>
                      <a:pt x="971850" y="741821"/>
                    </a:cubicBezTo>
                    <a:lnTo>
                      <a:pt x="1041982" y="917222"/>
                    </a:lnTo>
                    <a:lnTo>
                      <a:pt x="1232553" y="1361934"/>
                    </a:lnTo>
                    <a:cubicBezTo>
                      <a:pt x="1237228" y="1372839"/>
                      <a:pt x="1236108" y="1385363"/>
                      <a:pt x="1229572" y="1395265"/>
                    </a:cubicBezTo>
                    <a:cubicBezTo>
                      <a:pt x="1223037" y="1405168"/>
                      <a:pt x="1211962" y="1411122"/>
                      <a:pt x="1200097" y="1411111"/>
                    </a:cubicBezTo>
                    <a:lnTo>
                      <a:pt x="1135045" y="1411111"/>
                    </a:lnTo>
                    <a:cubicBezTo>
                      <a:pt x="1078607" y="1411105"/>
                      <a:pt x="1027601" y="1377471"/>
                      <a:pt x="1005364" y="1325598"/>
                    </a:cubicBezTo>
                    <a:lnTo>
                      <a:pt x="851341" y="966258"/>
                    </a:lnTo>
                    <a:cubicBezTo>
                      <a:pt x="848096" y="958709"/>
                      <a:pt x="836736" y="961884"/>
                      <a:pt x="837865" y="969998"/>
                    </a:cubicBezTo>
                    <a:lnTo>
                      <a:pt x="900871" y="1411111"/>
                    </a:lnTo>
                    <a:lnTo>
                      <a:pt x="968252" y="2219607"/>
                    </a:lnTo>
                    <a:cubicBezTo>
                      <a:pt x="969060" y="2229429"/>
                      <a:pt x="965723" y="2239141"/>
                      <a:pt x="959048" y="2246392"/>
                    </a:cubicBezTo>
                    <a:cubicBezTo>
                      <a:pt x="952374" y="2253643"/>
                      <a:pt x="942970" y="2257771"/>
                      <a:pt x="933115" y="2257778"/>
                    </a:cubicBezTo>
                    <a:lnTo>
                      <a:pt x="879281" y="2257778"/>
                    </a:lnTo>
                    <a:cubicBezTo>
                      <a:pt x="810300" y="2257786"/>
                      <a:pt x="751423" y="2207921"/>
                      <a:pt x="740075" y="2139879"/>
                    </a:cubicBezTo>
                    <a:lnTo>
                      <a:pt x="625705" y="1452880"/>
                    </a:lnTo>
                    <a:cubicBezTo>
                      <a:pt x="624364" y="1444978"/>
                      <a:pt x="613075" y="1444978"/>
                      <a:pt x="611735" y="1452880"/>
                    </a:cubicBezTo>
                    <a:lnTo>
                      <a:pt x="497293" y="2139879"/>
                    </a:lnTo>
                    <a:cubicBezTo>
                      <a:pt x="485941" y="2207948"/>
                      <a:pt x="427025" y="2257821"/>
                      <a:pt x="358017" y="2257778"/>
                    </a:cubicBezTo>
                    <a:lnTo>
                      <a:pt x="304183" y="2257778"/>
                    </a:lnTo>
                    <a:cubicBezTo>
                      <a:pt x="294328" y="2257771"/>
                      <a:pt x="284924" y="2253643"/>
                      <a:pt x="278250" y="2246392"/>
                    </a:cubicBezTo>
                    <a:cubicBezTo>
                      <a:pt x="271575" y="2239141"/>
                      <a:pt x="268238" y="2229429"/>
                      <a:pt x="269046" y="2219607"/>
                    </a:cubicBezTo>
                    <a:lnTo>
                      <a:pt x="336427" y="1411111"/>
                    </a:lnTo>
                    <a:lnTo>
                      <a:pt x="399433" y="969998"/>
                    </a:lnTo>
                    <a:close/>
                    <a:moveTo>
                      <a:pt x="1952149" y="0"/>
                    </a:moveTo>
                    <a:lnTo>
                      <a:pt x="1952149" y="0"/>
                    </a:lnTo>
                    <a:cubicBezTo>
                      <a:pt x="1896012" y="0"/>
                      <a:pt x="1842173" y="22301"/>
                      <a:pt x="1802478" y="61996"/>
                    </a:cubicBezTo>
                    <a:cubicBezTo>
                      <a:pt x="1762783" y="101691"/>
                      <a:pt x="1740482" y="155529"/>
                      <a:pt x="1740482" y="211667"/>
                    </a:cubicBezTo>
                    <a:lnTo>
                      <a:pt x="1740482" y="282222"/>
                    </a:lnTo>
                    <a:cubicBezTo>
                      <a:pt x="1741003" y="398753"/>
                      <a:pt x="1835617" y="492944"/>
                      <a:pt x="1952149" y="492944"/>
                    </a:cubicBezTo>
                    <a:cubicBezTo>
                      <a:pt x="2068681" y="492944"/>
                      <a:pt x="2163295" y="398753"/>
                      <a:pt x="2163816" y="282222"/>
                    </a:cubicBezTo>
                    <a:lnTo>
                      <a:pt x="2163816" y="211667"/>
                    </a:lnTo>
                    <a:cubicBezTo>
                      <a:pt x="2163816" y="155529"/>
                      <a:pt x="2141515" y="101691"/>
                      <a:pt x="2101820" y="61996"/>
                    </a:cubicBezTo>
                    <a:cubicBezTo>
                      <a:pt x="2062125" y="22301"/>
                      <a:pt x="2008286" y="0"/>
                      <a:pt x="1952149" y="0"/>
                    </a:cubicBezTo>
                    <a:close/>
                    <a:moveTo>
                      <a:pt x="1732933" y="969998"/>
                    </a:moveTo>
                    <a:cubicBezTo>
                      <a:pt x="1734132" y="961884"/>
                      <a:pt x="1722702" y="958709"/>
                      <a:pt x="1719527" y="966258"/>
                    </a:cubicBezTo>
                    <a:lnTo>
                      <a:pt x="1565505" y="1325598"/>
                    </a:lnTo>
                    <a:cubicBezTo>
                      <a:pt x="1543248" y="1377518"/>
                      <a:pt x="1492172" y="1411161"/>
                      <a:pt x="1435682" y="1411111"/>
                    </a:cubicBezTo>
                    <a:lnTo>
                      <a:pt x="1370630" y="1411111"/>
                    </a:lnTo>
                    <a:cubicBezTo>
                      <a:pt x="1358766" y="1411122"/>
                      <a:pt x="1347690" y="1405168"/>
                      <a:pt x="1341155" y="1395265"/>
                    </a:cubicBezTo>
                    <a:cubicBezTo>
                      <a:pt x="1334620" y="1385363"/>
                      <a:pt x="1333500" y="1372839"/>
                      <a:pt x="1338175" y="1361934"/>
                    </a:cubicBezTo>
                    <a:lnTo>
                      <a:pt x="1528816" y="917222"/>
                    </a:lnTo>
                    <a:lnTo>
                      <a:pt x="1598948" y="741821"/>
                    </a:lnTo>
                    <a:cubicBezTo>
                      <a:pt x="1641818" y="634683"/>
                      <a:pt x="1745594" y="564437"/>
                      <a:pt x="1860991" y="564444"/>
                    </a:cubicBezTo>
                    <a:lnTo>
                      <a:pt x="2043307" y="564444"/>
                    </a:lnTo>
                    <a:cubicBezTo>
                      <a:pt x="2158704" y="564437"/>
                      <a:pt x="2262480" y="634683"/>
                      <a:pt x="2305350" y="741821"/>
                    </a:cubicBezTo>
                    <a:lnTo>
                      <a:pt x="2375482" y="917222"/>
                    </a:lnTo>
                    <a:lnTo>
                      <a:pt x="2566053" y="1361934"/>
                    </a:lnTo>
                    <a:cubicBezTo>
                      <a:pt x="2570727" y="1372839"/>
                      <a:pt x="2569607" y="1385363"/>
                      <a:pt x="2563072" y="1395265"/>
                    </a:cubicBezTo>
                    <a:cubicBezTo>
                      <a:pt x="2556537" y="1405168"/>
                      <a:pt x="2545462" y="1411122"/>
                      <a:pt x="2533597" y="1411111"/>
                    </a:cubicBezTo>
                    <a:lnTo>
                      <a:pt x="2468545" y="1411111"/>
                    </a:lnTo>
                    <a:cubicBezTo>
                      <a:pt x="2412107" y="1411105"/>
                      <a:pt x="2361101" y="1377471"/>
                      <a:pt x="2338864" y="1325598"/>
                    </a:cubicBezTo>
                    <a:lnTo>
                      <a:pt x="2184841" y="966258"/>
                    </a:lnTo>
                    <a:cubicBezTo>
                      <a:pt x="2181596" y="958709"/>
                      <a:pt x="2170236" y="961884"/>
                      <a:pt x="2171365" y="969998"/>
                    </a:cubicBezTo>
                    <a:lnTo>
                      <a:pt x="2234371" y="1411111"/>
                    </a:lnTo>
                    <a:lnTo>
                      <a:pt x="2301752" y="2219607"/>
                    </a:lnTo>
                    <a:cubicBezTo>
                      <a:pt x="2302560" y="2229429"/>
                      <a:pt x="2299223" y="2239141"/>
                      <a:pt x="2292548" y="2246392"/>
                    </a:cubicBezTo>
                    <a:cubicBezTo>
                      <a:pt x="2285874" y="2253643"/>
                      <a:pt x="2276470" y="2257771"/>
                      <a:pt x="2266615" y="2257778"/>
                    </a:cubicBezTo>
                    <a:lnTo>
                      <a:pt x="2212781" y="2257778"/>
                    </a:lnTo>
                    <a:cubicBezTo>
                      <a:pt x="2143800" y="2257786"/>
                      <a:pt x="2084923" y="2207921"/>
                      <a:pt x="2073575" y="2139879"/>
                    </a:cubicBezTo>
                    <a:lnTo>
                      <a:pt x="1959205" y="1452880"/>
                    </a:lnTo>
                    <a:cubicBezTo>
                      <a:pt x="1957864" y="1444978"/>
                      <a:pt x="1946575" y="1444978"/>
                      <a:pt x="1945234" y="1452880"/>
                    </a:cubicBezTo>
                    <a:lnTo>
                      <a:pt x="1830793" y="2139879"/>
                    </a:lnTo>
                    <a:cubicBezTo>
                      <a:pt x="1819442" y="2207948"/>
                      <a:pt x="1760525" y="2257821"/>
                      <a:pt x="1691517" y="2257778"/>
                    </a:cubicBezTo>
                    <a:lnTo>
                      <a:pt x="1637683" y="2257778"/>
                    </a:lnTo>
                    <a:cubicBezTo>
                      <a:pt x="1627828" y="2257771"/>
                      <a:pt x="1618424" y="2253643"/>
                      <a:pt x="1611750" y="2246392"/>
                    </a:cubicBezTo>
                    <a:cubicBezTo>
                      <a:pt x="1605075" y="2239141"/>
                      <a:pt x="1601738" y="2229429"/>
                      <a:pt x="1602546" y="2219607"/>
                    </a:cubicBezTo>
                    <a:lnTo>
                      <a:pt x="1669927" y="1411111"/>
                    </a:lnTo>
                    <a:lnTo>
                      <a:pt x="1732933" y="969998"/>
                    </a:lnTo>
                    <a:close/>
                    <a:moveTo>
                      <a:pt x="3285649" y="0"/>
                    </a:moveTo>
                    <a:lnTo>
                      <a:pt x="3285649" y="0"/>
                    </a:lnTo>
                    <a:cubicBezTo>
                      <a:pt x="3229512" y="0"/>
                      <a:pt x="3175673" y="22301"/>
                      <a:pt x="3135978" y="61996"/>
                    </a:cubicBezTo>
                    <a:cubicBezTo>
                      <a:pt x="3096283" y="101691"/>
                      <a:pt x="3073982" y="155529"/>
                      <a:pt x="3073982" y="211667"/>
                    </a:cubicBezTo>
                    <a:lnTo>
                      <a:pt x="3073982" y="282222"/>
                    </a:lnTo>
                    <a:cubicBezTo>
                      <a:pt x="3074503" y="398753"/>
                      <a:pt x="3169117" y="492944"/>
                      <a:pt x="3285649" y="492944"/>
                    </a:cubicBezTo>
                    <a:cubicBezTo>
                      <a:pt x="3402181" y="492944"/>
                      <a:pt x="3496794" y="398753"/>
                      <a:pt x="3497316" y="282222"/>
                    </a:cubicBezTo>
                    <a:lnTo>
                      <a:pt x="3497316" y="211667"/>
                    </a:lnTo>
                    <a:cubicBezTo>
                      <a:pt x="3497316" y="94766"/>
                      <a:pt x="3402549" y="0"/>
                      <a:pt x="3285649" y="0"/>
                    </a:cubicBezTo>
                    <a:close/>
                    <a:moveTo>
                      <a:pt x="3066433" y="969998"/>
                    </a:moveTo>
                    <a:cubicBezTo>
                      <a:pt x="3067632" y="961884"/>
                      <a:pt x="3056202" y="958709"/>
                      <a:pt x="3053027" y="966258"/>
                    </a:cubicBezTo>
                    <a:lnTo>
                      <a:pt x="2899005" y="1325598"/>
                    </a:lnTo>
                    <a:cubicBezTo>
                      <a:pt x="2876748" y="1377518"/>
                      <a:pt x="2825672" y="1411161"/>
                      <a:pt x="2769182" y="1411111"/>
                    </a:cubicBezTo>
                    <a:lnTo>
                      <a:pt x="2704130" y="1411111"/>
                    </a:lnTo>
                    <a:cubicBezTo>
                      <a:pt x="2692266" y="1411122"/>
                      <a:pt x="2681190" y="1405168"/>
                      <a:pt x="2674655" y="1395265"/>
                    </a:cubicBezTo>
                    <a:cubicBezTo>
                      <a:pt x="2668120" y="1385363"/>
                      <a:pt x="2667000" y="1372839"/>
                      <a:pt x="2671675" y="1361934"/>
                    </a:cubicBezTo>
                    <a:lnTo>
                      <a:pt x="2862316" y="917222"/>
                    </a:lnTo>
                    <a:lnTo>
                      <a:pt x="2932448" y="741821"/>
                    </a:lnTo>
                    <a:cubicBezTo>
                      <a:pt x="2975318" y="634683"/>
                      <a:pt x="3079094" y="564437"/>
                      <a:pt x="3194491" y="564444"/>
                    </a:cubicBezTo>
                    <a:lnTo>
                      <a:pt x="3376807" y="564444"/>
                    </a:lnTo>
                    <a:cubicBezTo>
                      <a:pt x="3492203" y="564437"/>
                      <a:pt x="3595980" y="634683"/>
                      <a:pt x="3638850" y="741821"/>
                    </a:cubicBezTo>
                    <a:lnTo>
                      <a:pt x="3708982" y="917222"/>
                    </a:lnTo>
                    <a:lnTo>
                      <a:pt x="3899553" y="1361934"/>
                    </a:lnTo>
                    <a:cubicBezTo>
                      <a:pt x="3904228" y="1372839"/>
                      <a:pt x="3903108" y="1385363"/>
                      <a:pt x="3896572" y="1395265"/>
                    </a:cubicBezTo>
                    <a:cubicBezTo>
                      <a:pt x="3890037" y="1405168"/>
                      <a:pt x="3878962" y="1411122"/>
                      <a:pt x="3867097" y="1411111"/>
                    </a:cubicBezTo>
                    <a:lnTo>
                      <a:pt x="3802045" y="1411111"/>
                    </a:lnTo>
                    <a:cubicBezTo>
                      <a:pt x="3745607" y="1411105"/>
                      <a:pt x="3694601" y="1377471"/>
                      <a:pt x="3672364" y="1325598"/>
                    </a:cubicBezTo>
                    <a:lnTo>
                      <a:pt x="3518341" y="966258"/>
                    </a:lnTo>
                    <a:cubicBezTo>
                      <a:pt x="3515096" y="958709"/>
                      <a:pt x="3503736" y="961884"/>
                      <a:pt x="3504865" y="969998"/>
                    </a:cubicBezTo>
                    <a:lnTo>
                      <a:pt x="3567871" y="1411111"/>
                    </a:lnTo>
                    <a:lnTo>
                      <a:pt x="3635252" y="2219607"/>
                    </a:lnTo>
                    <a:cubicBezTo>
                      <a:pt x="3636060" y="2229429"/>
                      <a:pt x="3632722" y="2239141"/>
                      <a:pt x="3626048" y="2246392"/>
                    </a:cubicBezTo>
                    <a:cubicBezTo>
                      <a:pt x="3619374" y="2253643"/>
                      <a:pt x="3609970" y="2257771"/>
                      <a:pt x="3600115" y="2257778"/>
                    </a:cubicBezTo>
                    <a:lnTo>
                      <a:pt x="3546281" y="2257778"/>
                    </a:lnTo>
                    <a:cubicBezTo>
                      <a:pt x="3477300" y="2257786"/>
                      <a:pt x="3418423" y="2207921"/>
                      <a:pt x="3407075" y="2139879"/>
                    </a:cubicBezTo>
                    <a:lnTo>
                      <a:pt x="3292704" y="1452880"/>
                    </a:lnTo>
                    <a:cubicBezTo>
                      <a:pt x="3291364" y="1444978"/>
                      <a:pt x="3280075" y="1444978"/>
                      <a:pt x="3278735" y="1452880"/>
                    </a:cubicBezTo>
                    <a:lnTo>
                      <a:pt x="3164293" y="2139879"/>
                    </a:lnTo>
                    <a:cubicBezTo>
                      <a:pt x="3152942" y="2207948"/>
                      <a:pt x="3094025" y="2257821"/>
                      <a:pt x="3025017" y="2257778"/>
                    </a:cubicBezTo>
                    <a:lnTo>
                      <a:pt x="2971183" y="2257778"/>
                    </a:lnTo>
                    <a:cubicBezTo>
                      <a:pt x="2961328" y="2257771"/>
                      <a:pt x="2951924" y="2253643"/>
                      <a:pt x="2945250" y="2246392"/>
                    </a:cubicBezTo>
                    <a:cubicBezTo>
                      <a:pt x="2938575" y="2239141"/>
                      <a:pt x="2935238" y="2229429"/>
                      <a:pt x="2936046" y="2219607"/>
                    </a:cubicBezTo>
                    <a:lnTo>
                      <a:pt x="3003427" y="1411111"/>
                    </a:lnTo>
                    <a:lnTo>
                      <a:pt x="3066433" y="969998"/>
                    </a:lnTo>
                    <a:close/>
                    <a:moveTo>
                      <a:pt x="4619149" y="0"/>
                    </a:moveTo>
                    <a:cubicBezTo>
                      <a:pt x="4502249" y="0"/>
                      <a:pt x="4407482" y="94766"/>
                      <a:pt x="4407482" y="211667"/>
                    </a:cubicBezTo>
                    <a:lnTo>
                      <a:pt x="4407482" y="282222"/>
                    </a:lnTo>
                    <a:cubicBezTo>
                      <a:pt x="4408004" y="398753"/>
                      <a:pt x="4502617" y="492944"/>
                      <a:pt x="4619149" y="492944"/>
                    </a:cubicBezTo>
                    <a:cubicBezTo>
                      <a:pt x="4735681" y="492944"/>
                      <a:pt x="4830294" y="398753"/>
                      <a:pt x="4830816" y="282222"/>
                    </a:cubicBezTo>
                    <a:lnTo>
                      <a:pt x="4830816" y="211667"/>
                    </a:lnTo>
                    <a:cubicBezTo>
                      <a:pt x="4830816" y="94766"/>
                      <a:pt x="4736049" y="0"/>
                      <a:pt x="4619149" y="0"/>
                    </a:cubicBezTo>
                    <a:close/>
                    <a:moveTo>
                      <a:pt x="4399933" y="969998"/>
                    </a:moveTo>
                    <a:cubicBezTo>
                      <a:pt x="4401132" y="961884"/>
                      <a:pt x="4389702" y="958709"/>
                      <a:pt x="4386527" y="966258"/>
                    </a:cubicBezTo>
                    <a:lnTo>
                      <a:pt x="4232504" y="1325598"/>
                    </a:lnTo>
                    <a:cubicBezTo>
                      <a:pt x="4210248" y="1377518"/>
                      <a:pt x="4159172" y="1411161"/>
                      <a:pt x="4102682" y="1411111"/>
                    </a:cubicBezTo>
                    <a:lnTo>
                      <a:pt x="4037630" y="1411111"/>
                    </a:lnTo>
                    <a:cubicBezTo>
                      <a:pt x="4025766" y="1411122"/>
                      <a:pt x="4014691" y="1405168"/>
                      <a:pt x="4008155" y="1395265"/>
                    </a:cubicBezTo>
                    <a:cubicBezTo>
                      <a:pt x="4001620" y="1385363"/>
                      <a:pt x="4000500" y="1372839"/>
                      <a:pt x="4005174" y="1361934"/>
                    </a:cubicBezTo>
                    <a:lnTo>
                      <a:pt x="4195816" y="917222"/>
                    </a:lnTo>
                    <a:lnTo>
                      <a:pt x="4265948" y="741821"/>
                    </a:lnTo>
                    <a:cubicBezTo>
                      <a:pt x="4308818" y="634683"/>
                      <a:pt x="4412595" y="564437"/>
                      <a:pt x="4527991" y="564444"/>
                    </a:cubicBezTo>
                    <a:lnTo>
                      <a:pt x="4710307" y="564444"/>
                    </a:lnTo>
                    <a:cubicBezTo>
                      <a:pt x="4825703" y="564437"/>
                      <a:pt x="4929480" y="634683"/>
                      <a:pt x="4972350" y="741821"/>
                    </a:cubicBezTo>
                    <a:lnTo>
                      <a:pt x="5042482" y="917222"/>
                    </a:lnTo>
                    <a:lnTo>
                      <a:pt x="5233053" y="1361934"/>
                    </a:lnTo>
                    <a:cubicBezTo>
                      <a:pt x="5237728" y="1372839"/>
                      <a:pt x="5236608" y="1385363"/>
                      <a:pt x="5230072" y="1395265"/>
                    </a:cubicBezTo>
                    <a:cubicBezTo>
                      <a:pt x="5223537" y="1405168"/>
                      <a:pt x="5212462" y="1411122"/>
                      <a:pt x="5200597" y="1411111"/>
                    </a:cubicBezTo>
                    <a:lnTo>
                      <a:pt x="5135545" y="1411111"/>
                    </a:lnTo>
                    <a:cubicBezTo>
                      <a:pt x="5079107" y="1411105"/>
                      <a:pt x="5028101" y="1377471"/>
                      <a:pt x="5005864" y="1325598"/>
                    </a:cubicBezTo>
                    <a:lnTo>
                      <a:pt x="4851841" y="966258"/>
                    </a:lnTo>
                    <a:cubicBezTo>
                      <a:pt x="4848596" y="958709"/>
                      <a:pt x="4837236" y="961884"/>
                      <a:pt x="4838365" y="969998"/>
                    </a:cubicBezTo>
                    <a:lnTo>
                      <a:pt x="4901371" y="1411111"/>
                    </a:lnTo>
                    <a:lnTo>
                      <a:pt x="4968752" y="2219607"/>
                    </a:lnTo>
                    <a:cubicBezTo>
                      <a:pt x="4969560" y="2229429"/>
                      <a:pt x="4966222" y="2239141"/>
                      <a:pt x="4959548" y="2246392"/>
                    </a:cubicBezTo>
                    <a:cubicBezTo>
                      <a:pt x="4952874" y="2253643"/>
                      <a:pt x="4943470" y="2257771"/>
                      <a:pt x="4933615" y="2257778"/>
                    </a:cubicBezTo>
                    <a:lnTo>
                      <a:pt x="4879781" y="2257778"/>
                    </a:lnTo>
                    <a:cubicBezTo>
                      <a:pt x="4810800" y="2257786"/>
                      <a:pt x="4751923" y="2207921"/>
                      <a:pt x="4740575" y="2139879"/>
                    </a:cubicBezTo>
                    <a:lnTo>
                      <a:pt x="4626204" y="1452880"/>
                    </a:lnTo>
                    <a:cubicBezTo>
                      <a:pt x="4624864" y="1444978"/>
                      <a:pt x="4613575" y="1444978"/>
                      <a:pt x="4612235" y="1452880"/>
                    </a:cubicBezTo>
                    <a:lnTo>
                      <a:pt x="4497794" y="2139879"/>
                    </a:lnTo>
                    <a:cubicBezTo>
                      <a:pt x="4486442" y="2207948"/>
                      <a:pt x="4427525" y="2257821"/>
                      <a:pt x="4358517" y="2257778"/>
                    </a:cubicBezTo>
                    <a:lnTo>
                      <a:pt x="4304683" y="2257778"/>
                    </a:lnTo>
                    <a:cubicBezTo>
                      <a:pt x="4294828" y="2257771"/>
                      <a:pt x="4285424" y="2253643"/>
                      <a:pt x="4278750" y="2246392"/>
                    </a:cubicBezTo>
                    <a:cubicBezTo>
                      <a:pt x="4272076" y="2239141"/>
                      <a:pt x="4268738" y="2229429"/>
                      <a:pt x="4269546" y="2219607"/>
                    </a:cubicBezTo>
                    <a:lnTo>
                      <a:pt x="4336927" y="1411111"/>
                    </a:lnTo>
                    <a:lnTo>
                      <a:pt x="4399933" y="969998"/>
                    </a:lnTo>
                    <a:close/>
                  </a:path>
                </a:pathLst>
              </a:custGeom>
              <a:solidFill>
                <a:srgbClr val="E94759"/>
              </a:solidFill>
            </p:spPr>
          </p:sp>
        </p:grpSp>
      </p:grpSp>
      <p:grpSp>
        <p:nvGrpSpPr>
          <p:cNvPr id="21" name="Group 21"/>
          <p:cNvGrpSpPr/>
          <p:nvPr/>
        </p:nvGrpSpPr>
        <p:grpSpPr>
          <a:xfrm>
            <a:off x="5782101" y="4046816"/>
            <a:ext cx="3855911" cy="948990"/>
            <a:chOff x="0" y="0"/>
            <a:chExt cx="7711823" cy="1897980"/>
          </a:xfrm>
        </p:grpSpPr>
        <p:grpSp>
          <p:nvGrpSpPr>
            <p:cNvPr id="22" name="Group 22"/>
            <p:cNvGrpSpPr>
              <a:grpSpLocks noChangeAspect="1"/>
            </p:cNvGrpSpPr>
            <p:nvPr/>
          </p:nvGrpSpPr>
          <p:grpSpPr>
            <a:xfrm>
              <a:off x="0" y="0"/>
              <a:ext cx="7711823" cy="1897980"/>
              <a:chOff x="0" y="0"/>
              <a:chExt cx="18605500" cy="4579056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6351" y="0"/>
                <a:ext cx="18572727" cy="4579098"/>
              </a:xfrm>
              <a:custGeom>
                <a:avLst/>
                <a:gdLst/>
                <a:ahLst/>
                <a:cxnLst/>
                <a:rect l="l" t="t" r="r" b="b"/>
                <a:pathLst>
                  <a:path w="18572727" h="4579098">
                    <a:moveTo>
                      <a:pt x="618649" y="0"/>
                    </a:moveTo>
                    <a:lnTo>
                      <a:pt x="618649" y="0"/>
                    </a:lnTo>
                    <a:cubicBezTo>
                      <a:pt x="562511" y="0"/>
                      <a:pt x="508673" y="22301"/>
                      <a:pt x="468978" y="61996"/>
                    </a:cubicBezTo>
                    <a:cubicBezTo>
                      <a:pt x="429283" y="101691"/>
                      <a:pt x="406982" y="155529"/>
                      <a:pt x="406982" y="211667"/>
                    </a:cubicBezTo>
                    <a:lnTo>
                      <a:pt x="406982" y="282222"/>
                    </a:lnTo>
                    <a:cubicBezTo>
                      <a:pt x="407503" y="398753"/>
                      <a:pt x="502117" y="492944"/>
                      <a:pt x="618649" y="492944"/>
                    </a:cubicBezTo>
                    <a:cubicBezTo>
                      <a:pt x="735181" y="492944"/>
                      <a:pt x="829794" y="398753"/>
                      <a:pt x="830316" y="282222"/>
                    </a:cubicBezTo>
                    <a:lnTo>
                      <a:pt x="830316" y="211667"/>
                    </a:lnTo>
                    <a:cubicBezTo>
                      <a:pt x="830316" y="94766"/>
                      <a:pt x="735549" y="0"/>
                      <a:pt x="618649" y="0"/>
                    </a:cubicBezTo>
                    <a:close/>
                    <a:moveTo>
                      <a:pt x="399433" y="969998"/>
                    </a:moveTo>
                    <a:cubicBezTo>
                      <a:pt x="400632" y="961884"/>
                      <a:pt x="389202" y="958709"/>
                      <a:pt x="386027" y="966258"/>
                    </a:cubicBezTo>
                    <a:lnTo>
                      <a:pt x="232005" y="1325598"/>
                    </a:lnTo>
                    <a:cubicBezTo>
                      <a:pt x="209748" y="1377518"/>
                      <a:pt x="158672" y="1411161"/>
                      <a:pt x="102182" y="1411111"/>
                    </a:cubicBezTo>
                    <a:lnTo>
                      <a:pt x="37130" y="1411111"/>
                    </a:lnTo>
                    <a:cubicBezTo>
                      <a:pt x="25266" y="1411122"/>
                      <a:pt x="14190" y="1405168"/>
                      <a:pt x="7655" y="1395265"/>
                    </a:cubicBezTo>
                    <a:cubicBezTo>
                      <a:pt x="1120" y="1385363"/>
                      <a:pt x="0" y="1372839"/>
                      <a:pt x="4675" y="1361934"/>
                    </a:cubicBezTo>
                    <a:lnTo>
                      <a:pt x="195316" y="917222"/>
                    </a:lnTo>
                    <a:lnTo>
                      <a:pt x="265448" y="741821"/>
                    </a:lnTo>
                    <a:cubicBezTo>
                      <a:pt x="308318" y="634683"/>
                      <a:pt x="412095" y="564437"/>
                      <a:pt x="527491" y="564444"/>
                    </a:cubicBezTo>
                    <a:lnTo>
                      <a:pt x="709807" y="564444"/>
                    </a:lnTo>
                    <a:cubicBezTo>
                      <a:pt x="825204" y="564437"/>
                      <a:pt x="928980" y="634683"/>
                      <a:pt x="971850" y="741821"/>
                    </a:cubicBezTo>
                    <a:lnTo>
                      <a:pt x="1041982" y="917222"/>
                    </a:lnTo>
                    <a:lnTo>
                      <a:pt x="1232553" y="1361934"/>
                    </a:lnTo>
                    <a:cubicBezTo>
                      <a:pt x="1237228" y="1372839"/>
                      <a:pt x="1236108" y="1385363"/>
                      <a:pt x="1229572" y="1395265"/>
                    </a:cubicBezTo>
                    <a:cubicBezTo>
                      <a:pt x="1223037" y="1405168"/>
                      <a:pt x="1211962" y="1411122"/>
                      <a:pt x="1200097" y="1411111"/>
                    </a:cubicBezTo>
                    <a:lnTo>
                      <a:pt x="1135045" y="1411111"/>
                    </a:lnTo>
                    <a:cubicBezTo>
                      <a:pt x="1078607" y="1411105"/>
                      <a:pt x="1027601" y="1377471"/>
                      <a:pt x="1005364" y="1325598"/>
                    </a:cubicBezTo>
                    <a:lnTo>
                      <a:pt x="851341" y="966258"/>
                    </a:lnTo>
                    <a:cubicBezTo>
                      <a:pt x="848096" y="958709"/>
                      <a:pt x="836736" y="961884"/>
                      <a:pt x="837865" y="969998"/>
                    </a:cubicBezTo>
                    <a:lnTo>
                      <a:pt x="900871" y="1411111"/>
                    </a:lnTo>
                    <a:lnTo>
                      <a:pt x="968252" y="2219607"/>
                    </a:lnTo>
                    <a:cubicBezTo>
                      <a:pt x="969060" y="2229429"/>
                      <a:pt x="965723" y="2239141"/>
                      <a:pt x="959048" y="2246392"/>
                    </a:cubicBezTo>
                    <a:cubicBezTo>
                      <a:pt x="952374" y="2253643"/>
                      <a:pt x="942970" y="2257771"/>
                      <a:pt x="933115" y="2257778"/>
                    </a:cubicBezTo>
                    <a:lnTo>
                      <a:pt x="879281" y="2257778"/>
                    </a:lnTo>
                    <a:cubicBezTo>
                      <a:pt x="810300" y="2257786"/>
                      <a:pt x="751423" y="2207921"/>
                      <a:pt x="740075" y="2139879"/>
                    </a:cubicBezTo>
                    <a:lnTo>
                      <a:pt x="625705" y="1452880"/>
                    </a:lnTo>
                    <a:cubicBezTo>
                      <a:pt x="624364" y="1444978"/>
                      <a:pt x="613075" y="1444978"/>
                      <a:pt x="611735" y="1452880"/>
                    </a:cubicBezTo>
                    <a:lnTo>
                      <a:pt x="497293" y="2139879"/>
                    </a:lnTo>
                    <a:cubicBezTo>
                      <a:pt x="485941" y="2207948"/>
                      <a:pt x="427025" y="2257821"/>
                      <a:pt x="358017" y="2257778"/>
                    </a:cubicBezTo>
                    <a:lnTo>
                      <a:pt x="304183" y="2257778"/>
                    </a:lnTo>
                    <a:cubicBezTo>
                      <a:pt x="294328" y="2257771"/>
                      <a:pt x="284924" y="2253643"/>
                      <a:pt x="278250" y="2246392"/>
                    </a:cubicBezTo>
                    <a:cubicBezTo>
                      <a:pt x="271575" y="2239141"/>
                      <a:pt x="268238" y="2229429"/>
                      <a:pt x="269046" y="2219607"/>
                    </a:cubicBezTo>
                    <a:lnTo>
                      <a:pt x="336427" y="1411111"/>
                    </a:lnTo>
                    <a:lnTo>
                      <a:pt x="399433" y="969998"/>
                    </a:lnTo>
                    <a:close/>
                    <a:moveTo>
                      <a:pt x="1952149" y="0"/>
                    </a:moveTo>
                    <a:lnTo>
                      <a:pt x="1952149" y="0"/>
                    </a:lnTo>
                    <a:cubicBezTo>
                      <a:pt x="1896012" y="0"/>
                      <a:pt x="1842173" y="22301"/>
                      <a:pt x="1802478" y="61996"/>
                    </a:cubicBezTo>
                    <a:cubicBezTo>
                      <a:pt x="1762783" y="101691"/>
                      <a:pt x="1740482" y="155529"/>
                      <a:pt x="1740482" y="211667"/>
                    </a:cubicBezTo>
                    <a:lnTo>
                      <a:pt x="1740482" y="282222"/>
                    </a:lnTo>
                    <a:cubicBezTo>
                      <a:pt x="1741003" y="398753"/>
                      <a:pt x="1835617" y="492944"/>
                      <a:pt x="1952149" y="492944"/>
                    </a:cubicBezTo>
                    <a:cubicBezTo>
                      <a:pt x="2068681" y="492944"/>
                      <a:pt x="2163295" y="398753"/>
                      <a:pt x="2163816" y="282222"/>
                    </a:cubicBezTo>
                    <a:lnTo>
                      <a:pt x="2163816" y="211667"/>
                    </a:lnTo>
                    <a:cubicBezTo>
                      <a:pt x="2163816" y="155529"/>
                      <a:pt x="2141515" y="101691"/>
                      <a:pt x="2101820" y="61996"/>
                    </a:cubicBezTo>
                    <a:cubicBezTo>
                      <a:pt x="2062125" y="22301"/>
                      <a:pt x="2008286" y="0"/>
                      <a:pt x="1952149" y="0"/>
                    </a:cubicBezTo>
                    <a:close/>
                    <a:moveTo>
                      <a:pt x="1732933" y="969998"/>
                    </a:moveTo>
                    <a:cubicBezTo>
                      <a:pt x="1734132" y="961884"/>
                      <a:pt x="1722702" y="958709"/>
                      <a:pt x="1719527" y="966258"/>
                    </a:cubicBezTo>
                    <a:lnTo>
                      <a:pt x="1565505" y="1325598"/>
                    </a:lnTo>
                    <a:cubicBezTo>
                      <a:pt x="1543248" y="1377518"/>
                      <a:pt x="1492172" y="1411161"/>
                      <a:pt x="1435682" y="1411111"/>
                    </a:cubicBezTo>
                    <a:lnTo>
                      <a:pt x="1370630" y="1411111"/>
                    </a:lnTo>
                    <a:cubicBezTo>
                      <a:pt x="1358766" y="1411122"/>
                      <a:pt x="1347690" y="1405168"/>
                      <a:pt x="1341155" y="1395265"/>
                    </a:cubicBezTo>
                    <a:cubicBezTo>
                      <a:pt x="1334620" y="1385363"/>
                      <a:pt x="1333500" y="1372839"/>
                      <a:pt x="1338175" y="1361934"/>
                    </a:cubicBezTo>
                    <a:lnTo>
                      <a:pt x="1528816" y="917222"/>
                    </a:lnTo>
                    <a:lnTo>
                      <a:pt x="1598948" y="741821"/>
                    </a:lnTo>
                    <a:cubicBezTo>
                      <a:pt x="1641818" y="634683"/>
                      <a:pt x="1745594" y="564437"/>
                      <a:pt x="1860991" y="564444"/>
                    </a:cubicBezTo>
                    <a:lnTo>
                      <a:pt x="2043307" y="564444"/>
                    </a:lnTo>
                    <a:cubicBezTo>
                      <a:pt x="2158704" y="564437"/>
                      <a:pt x="2262480" y="634683"/>
                      <a:pt x="2305350" y="741821"/>
                    </a:cubicBezTo>
                    <a:lnTo>
                      <a:pt x="2375482" y="917222"/>
                    </a:lnTo>
                    <a:lnTo>
                      <a:pt x="2566053" y="1361934"/>
                    </a:lnTo>
                    <a:cubicBezTo>
                      <a:pt x="2570727" y="1372839"/>
                      <a:pt x="2569607" y="1385363"/>
                      <a:pt x="2563072" y="1395265"/>
                    </a:cubicBezTo>
                    <a:cubicBezTo>
                      <a:pt x="2556537" y="1405168"/>
                      <a:pt x="2545462" y="1411122"/>
                      <a:pt x="2533597" y="1411111"/>
                    </a:cubicBezTo>
                    <a:lnTo>
                      <a:pt x="2468545" y="1411111"/>
                    </a:lnTo>
                    <a:cubicBezTo>
                      <a:pt x="2412107" y="1411105"/>
                      <a:pt x="2361101" y="1377471"/>
                      <a:pt x="2338864" y="1325598"/>
                    </a:cubicBezTo>
                    <a:lnTo>
                      <a:pt x="2184841" y="966258"/>
                    </a:lnTo>
                    <a:cubicBezTo>
                      <a:pt x="2181596" y="958709"/>
                      <a:pt x="2170236" y="961884"/>
                      <a:pt x="2171365" y="969998"/>
                    </a:cubicBezTo>
                    <a:lnTo>
                      <a:pt x="2234371" y="1411111"/>
                    </a:lnTo>
                    <a:lnTo>
                      <a:pt x="2301752" y="2219607"/>
                    </a:lnTo>
                    <a:cubicBezTo>
                      <a:pt x="2302560" y="2229429"/>
                      <a:pt x="2299223" y="2239141"/>
                      <a:pt x="2292548" y="2246392"/>
                    </a:cubicBezTo>
                    <a:cubicBezTo>
                      <a:pt x="2285874" y="2253643"/>
                      <a:pt x="2276470" y="2257771"/>
                      <a:pt x="2266615" y="2257778"/>
                    </a:cubicBezTo>
                    <a:lnTo>
                      <a:pt x="2212781" y="2257778"/>
                    </a:lnTo>
                    <a:cubicBezTo>
                      <a:pt x="2143800" y="2257786"/>
                      <a:pt x="2084923" y="2207921"/>
                      <a:pt x="2073575" y="2139879"/>
                    </a:cubicBezTo>
                    <a:lnTo>
                      <a:pt x="1959205" y="1452880"/>
                    </a:lnTo>
                    <a:cubicBezTo>
                      <a:pt x="1957864" y="1444978"/>
                      <a:pt x="1946575" y="1444978"/>
                      <a:pt x="1945234" y="1452880"/>
                    </a:cubicBezTo>
                    <a:lnTo>
                      <a:pt x="1830793" y="2139879"/>
                    </a:lnTo>
                    <a:cubicBezTo>
                      <a:pt x="1819442" y="2207948"/>
                      <a:pt x="1760525" y="2257821"/>
                      <a:pt x="1691517" y="2257778"/>
                    </a:cubicBezTo>
                    <a:lnTo>
                      <a:pt x="1637683" y="2257778"/>
                    </a:lnTo>
                    <a:cubicBezTo>
                      <a:pt x="1627828" y="2257771"/>
                      <a:pt x="1618424" y="2253643"/>
                      <a:pt x="1611750" y="2246392"/>
                    </a:cubicBezTo>
                    <a:cubicBezTo>
                      <a:pt x="1605075" y="2239141"/>
                      <a:pt x="1601738" y="2229429"/>
                      <a:pt x="1602546" y="2219607"/>
                    </a:cubicBezTo>
                    <a:lnTo>
                      <a:pt x="1669927" y="1411111"/>
                    </a:lnTo>
                    <a:lnTo>
                      <a:pt x="1732933" y="969998"/>
                    </a:lnTo>
                    <a:close/>
                    <a:moveTo>
                      <a:pt x="3285649" y="0"/>
                    </a:moveTo>
                    <a:lnTo>
                      <a:pt x="3285649" y="0"/>
                    </a:lnTo>
                    <a:cubicBezTo>
                      <a:pt x="3229512" y="0"/>
                      <a:pt x="3175673" y="22301"/>
                      <a:pt x="3135978" y="61996"/>
                    </a:cubicBezTo>
                    <a:cubicBezTo>
                      <a:pt x="3096283" y="101691"/>
                      <a:pt x="3073982" y="155529"/>
                      <a:pt x="3073982" y="211667"/>
                    </a:cubicBezTo>
                    <a:lnTo>
                      <a:pt x="3073982" y="282222"/>
                    </a:lnTo>
                    <a:cubicBezTo>
                      <a:pt x="3074503" y="398753"/>
                      <a:pt x="3169117" y="492944"/>
                      <a:pt x="3285649" y="492944"/>
                    </a:cubicBezTo>
                    <a:cubicBezTo>
                      <a:pt x="3402181" y="492944"/>
                      <a:pt x="3496794" y="398753"/>
                      <a:pt x="3497316" y="282222"/>
                    </a:cubicBezTo>
                    <a:lnTo>
                      <a:pt x="3497316" y="211667"/>
                    </a:lnTo>
                    <a:cubicBezTo>
                      <a:pt x="3497316" y="94766"/>
                      <a:pt x="3402549" y="0"/>
                      <a:pt x="3285649" y="0"/>
                    </a:cubicBezTo>
                    <a:close/>
                    <a:moveTo>
                      <a:pt x="3066433" y="969998"/>
                    </a:moveTo>
                    <a:cubicBezTo>
                      <a:pt x="3067632" y="961884"/>
                      <a:pt x="3056202" y="958709"/>
                      <a:pt x="3053027" y="966258"/>
                    </a:cubicBezTo>
                    <a:lnTo>
                      <a:pt x="2899005" y="1325598"/>
                    </a:lnTo>
                    <a:cubicBezTo>
                      <a:pt x="2876748" y="1377518"/>
                      <a:pt x="2825672" y="1411161"/>
                      <a:pt x="2769182" y="1411111"/>
                    </a:cubicBezTo>
                    <a:lnTo>
                      <a:pt x="2704130" y="1411111"/>
                    </a:lnTo>
                    <a:cubicBezTo>
                      <a:pt x="2692266" y="1411122"/>
                      <a:pt x="2681190" y="1405168"/>
                      <a:pt x="2674655" y="1395265"/>
                    </a:cubicBezTo>
                    <a:cubicBezTo>
                      <a:pt x="2668120" y="1385363"/>
                      <a:pt x="2667000" y="1372839"/>
                      <a:pt x="2671675" y="1361934"/>
                    </a:cubicBezTo>
                    <a:lnTo>
                      <a:pt x="2862316" y="917222"/>
                    </a:lnTo>
                    <a:lnTo>
                      <a:pt x="2932448" y="741821"/>
                    </a:lnTo>
                    <a:cubicBezTo>
                      <a:pt x="2975318" y="634683"/>
                      <a:pt x="3079094" y="564437"/>
                      <a:pt x="3194491" y="564444"/>
                    </a:cubicBezTo>
                    <a:lnTo>
                      <a:pt x="3376807" y="564444"/>
                    </a:lnTo>
                    <a:cubicBezTo>
                      <a:pt x="3492203" y="564437"/>
                      <a:pt x="3595980" y="634683"/>
                      <a:pt x="3638850" y="741821"/>
                    </a:cubicBezTo>
                    <a:lnTo>
                      <a:pt x="3708982" y="917222"/>
                    </a:lnTo>
                    <a:lnTo>
                      <a:pt x="3899553" y="1361934"/>
                    </a:lnTo>
                    <a:cubicBezTo>
                      <a:pt x="3904228" y="1372839"/>
                      <a:pt x="3903108" y="1385363"/>
                      <a:pt x="3896572" y="1395265"/>
                    </a:cubicBezTo>
                    <a:cubicBezTo>
                      <a:pt x="3890037" y="1405168"/>
                      <a:pt x="3878962" y="1411122"/>
                      <a:pt x="3867097" y="1411111"/>
                    </a:cubicBezTo>
                    <a:lnTo>
                      <a:pt x="3802045" y="1411111"/>
                    </a:lnTo>
                    <a:cubicBezTo>
                      <a:pt x="3745607" y="1411105"/>
                      <a:pt x="3694601" y="1377471"/>
                      <a:pt x="3672364" y="1325598"/>
                    </a:cubicBezTo>
                    <a:lnTo>
                      <a:pt x="3518341" y="966258"/>
                    </a:lnTo>
                    <a:cubicBezTo>
                      <a:pt x="3515096" y="958709"/>
                      <a:pt x="3503736" y="961884"/>
                      <a:pt x="3504865" y="969998"/>
                    </a:cubicBezTo>
                    <a:lnTo>
                      <a:pt x="3567871" y="1411111"/>
                    </a:lnTo>
                    <a:lnTo>
                      <a:pt x="3635252" y="2219607"/>
                    </a:lnTo>
                    <a:cubicBezTo>
                      <a:pt x="3636060" y="2229429"/>
                      <a:pt x="3632722" y="2239141"/>
                      <a:pt x="3626048" y="2246392"/>
                    </a:cubicBezTo>
                    <a:cubicBezTo>
                      <a:pt x="3619374" y="2253643"/>
                      <a:pt x="3609970" y="2257771"/>
                      <a:pt x="3600115" y="2257778"/>
                    </a:cubicBezTo>
                    <a:lnTo>
                      <a:pt x="3546281" y="2257778"/>
                    </a:lnTo>
                    <a:cubicBezTo>
                      <a:pt x="3477300" y="2257786"/>
                      <a:pt x="3418423" y="2207921"/>
                      <a:pt x="3407075" y="2139879"/>
                    </a:cubicBezTo>
                    <a:lnTo>
                      <a:pt x="3292704" y="1452880"/>
                    </a:lnTo>
                    <a:cubicBezTo>
                      <a:pt x="3291364" y="1444978"/>
                      <a:pt x="3280075" y="1444978"/>
                      <a:pt x="3278735" y="1452880"/>
                    </a:cubicBezTo>
                    <a:lnTo>
                      <a:pt x="3164293" y="2139879"/>
                    </a:lnTo>
                    <a:cubicBezTo>
                      <a:pt x="3152942" y="2207948"/>
                      <a:pt x="3094025" y="2257821"/>
                      <a:pt x="3025017" y="2257778"/>
                    </a:cubicBezTo>
                    <a:lnTo>
                      <a:pt x="2971183" y="2257778"/>
                    </a:lnTo>
                    <a:cubicBezTo>
                      <a:pt x="2961328" y="2257771"/>
                      <a:pt x="2951924" y="2253643"/>
                      <a:pt x="2945250" y="2246392"/>
                    </a:cubicBezTo>
                    <a:cubicBezTo>
                      <a:pt x="2938575" y="2239141"/>
                      <a:pt x="2935238" y="2229429"/>
                      <a:pt x="2936046" y="2219607"/>
                    </a:cubicBezTo>
                    <a:lnTo>
                      <a:pt x="3003427" y="1411111"/>
                    </a:lnTo>
                    <a:lnTo>
                      <a:pt x="3066433" y="969998"/>
                    </a:lnTo>
                    <a:close/>
                    <a:moveTo>
                      <a:pt x="4619149" y="0"/>
                    </a:moveTo>
                    <a:cubicBezTo>
                      <a:pt x="4502249" y="0"/>
                      <a:pt x="4407482" y="94766"/>
                      <a:pt x="4407482" y="211667"/>
                    </a:cubicBezTo>
                    <a:lnTo>
                      <a:pt x="4407482" y="282222"/>
                    </a:lnTo>
                    <a:cubicBezTo>
                      <a:pt x="4408004" y="398753"/>
                      <a:pt x="4502617" y="492944"/>
                      <a:pt x="4619149" y="492944"/>
                    </a:cubicBezTo>
                    <a:cubicBezTo>
                      <a:pt x="4735681" y="492944"/>
                      <a:pt x="4830294" y="398753"/>
                      <a:pt x="4830816" y="282222"/>
                    </a:cubicBezTo>
                    <a:lnTo>
                      <a:pt x="4830816" y="211667"/>
                    </a:lnTo>
                    <a:cubicBezTo>
                      <a:pt x="4830816" y="94766"/>
                      <a:pt x="4736049" y="0"/>
                      <a:pt x="4619149" y="0"/>
                    </a:cubicBezTo>
                    <a:close/>
                    <a:moveTo>
                      <a:pt x="4399933" y="969998"/>
                    </a:moveTo>
                    <a:cubicBezTo>
                      <a:pt x="4401132" y="961884"/>
                      <a:pt x="4389702" y="958709"/>
                      <a:pt x="4386527" y="966258"/>
                    </a:cubicBezTo>
                    <a:lnTo>
                      <a:pt x="4232504" y="1325598"/>
                    </a:lnTo>
                    <a:cubicBezTo>
                      <a:pt x="4210248" y="1377518"/>
                      <a:pt x="4159172" y="1411161"/>
                      <a:pt x="4102682" y="1411111"/>
                    </a:cubicBezTo>
                    <a:lnTo>
                      <a:pt x="4037630" y="1411111"/>
                    </a:lnTo>
                    <a:cubicBezTo>
                      <a:pt x="4025766" y="1411122"/>
                      <a:pt x="4014691" y="1405168"/>
                      <a:pt x="4008155" y="1395265"/>
                    </a:cubicBezTo>
                    <a:cubicBezTo>
                      <a:pt x="4001620" y="1385363"/>
                      <a:pt x="4000500" y="1372839"/>
                      <a:pt x="4005174" y="1361934"/>
                    </a:cubicBezTo>
                    <a:lnTo>
                      <a:pt x="4195816" y="917222"/>
                    </a:lnTo>
                    <a:lnTo>
                      <a:pt x="4265948" y="741821"/>
                    </a:lnTo>
                    <a:cubicBezTo>
                      <a:pt x="4308818" y="634683"/>
                      <a:pt x="4412595" y="564437"/>
                      <a:pt x="4527991" y="564444"/>
                    </a:cubicBezTo>
                    <a:lnTo>
                      <a:pt x="4710307" y="564444"/>
                    </a:lnTo>
                    <a:cubicBezTo>
                      <a:pt x="4825703" y="564437"/>
                      <a:pt x="4929480" y="634683"/>
                      <a:pt x="4972350" y="741821"/>
                    </a:cubicBezTo>
                    <a:lnTo>
                      <a:pt x="5042482" y="917222"/>
                    </a:lnTo>
                    <a:lnTo>
                      <a:pt x="5233053" y="1361934"/>
                    </a:lnTo>
                    <a:cubicBezTo>
                      <a:pt x="5237728" y="1372839"/>
                      <a:pt x="5236608" y="1385363"/>
                      <a:pt x="5230072" y="1395265"/>
                    </a:cubicBezTo>
                    <a:cubicBezTo>
                      <a:pt x="5223537" y="1405168"/>
                      <a:pt x="5212462" y="1411122"/>
                      <a:pt x="5200597" y="1411111"/>
                    </a:cubicBezTo>
                    <a:lnTo>
                      <a:pt x="5135545" y="1411111"/>
                    </a:lnTo>
                    <a:cubicBezTo>
                      <a:pt x="5079107" y="1411105"/>
                      <a:pt x="5028101" y="1377471"/>
                      <a:pt x="5005864" y="1325598"/>
                    </a:cubicBezTo>
                    <a:lnTo>
                      <a:pt x="4851841" y="966258"/>
                    </a:lnTo>
                    <a:cubicBezTo>
                      <a:pt x="4848596" y="958709"/>
                      <a:pt x="4837236" y="961884"/>
                      <a:pt x="4838365" y="969998"/>
                    </a:cubicBezTo>
                    <a:lnTo>
                      <a:pt x="4901371" y="1411111"/>
                    </a:lnTo>
                    <a:lnTo>
                      <a:pt x="4968752" y="2219607"/>
                    </a:lnTo>
                    <a:cubicBezTo>
                      <a:pt x="4969560" y="2229429"/>
                      <a:pt x="4966222" y="2239141"/>
                      <a:pt x="4959548" y="2246392"/>
                    </a:cubicBezTo>
                    <a:cubicBezTo>
                      <a:pt x="4952874" y="2253643"/>
                      <a:pt x="4943470" y="2257771"/>
                      <a:pt x="4933615" y="2257778"/>
                    </a:cubicBezTo>
                    <a:lnTo>
                      <a:pt x="4879781" y="2257778"/>
                    </a:lnTo>
                    <a:cubicBezTo>
                      <a:pt x="4810800" y="2257786"/>
                      <a:pt x="4751923" y="2207921"/>
                      <a:pt x="4740575" y="2139879"/>
                    </a:cubicBezTo>
                    <a:lnTo>
                      <a:pt x="4626204" y="1452880"/>
                    </a:lnTo>
                    <a:cubicBezTo>
                      <a:pt x="4624864" y="1444978"/>
                      <a:pt x="4613575" y="1444978"/>
                      <a:pt x="4612235" y="1452880"/>
                    </a:cubicBezTo>
                    <a:lnTo>
                      <a:pt x="4497794" y="2139879"/>
                    </a:lnTo>
                    <a:cubicBezTo>
                      <a:pt x="4486442" y="2207948"/>
                      <a:pt x="4427525" y="2257821"/>
                      <a:pt x="4358517" y="2257778"/>
                    </a:cubicBezTo>
                    <a:lnTo>
                      <a:pt x="4304683" y="2257778"/>
                    </a:lnTo>
                    <a:cubicBezTo>
                      <a:pt x="4294828" y="2257771"/>
                      <a:pt x="4285424" y="2253643"/>
                      <a:pt x="4278750" y="2246392"/>
                    </a:cubicBezTo>
                    <a:cubicBezTo>
                      <a:pt x="4272076" y="2239141"/>
                      <a:pt x="4268738" y="2229429"/>
                      <a:pt x="4269546" y="2219607"/>
                    </a:cubicBezTo>
                    <a:lnTo>
                      <a:pt x="4336927" y="1411111"/>
                    </a:lnTo>
                    <a:lnTo>
                      <a:pt x="4399933" y="969998"/>
                    </a:lnTo>
                    <a:close/>
                    <a:moveTo>
                      <a:pt x="5952649" y="0"/>
                    </a:moveTo>
                    <a:cubicBezTo>
                      <a:pt x="5835749" y="0"/>
                      <a:pt x="5740982" y="94766"/>
                      <a:pt x="5740982" y="211667"/>
                    </a:cubicBezTo>
                    <a:lnTo>
                      <a:pt x="5740982" y="282222"/>
                    </a:lnTo>
                    <a:cubicBezTo>
                      <a:pt x="5741504" y="398753"/>
                      <a:pt x="5836117" y="492944"/>
                      <a:pt x="5952649" y="492944"/>
                    </a:cubicBezTo>
                    <a:cubicBezTo>
                      <a:pt x="6069181" y="492944"/>
                      <a:pt x="6163794" y="398753"/>
                      <a:pt x="6164316" y="282222"/>
                    </a:cubicBezTo>
                    <a:lnTo>
                      <a:pt x="6164316" y="211667"/>
                    </a:lnTo>
                    <a:cubicBezTo>
                      <a:pt x="6164316" y="94766"/>
                      <a:pt x="6069549" y="0"/>
                      <a:pt x="5952649" y="0"/>
                    </a:cubicBezTo>
                    <a:close/>
                    <a:moveTo>
                      <a:pt x="5733433" y="969998"/>
                    </a:moveTo>
                    <a:cubicBezTo>
                      <a:pt x="5734632" y="961884"/>
                      <a:pt x="5723202" y="958709"/>
                      <a:pt x="5720027" y="966258"/>
                    </a:cubicBezTo>
                    <a:lnTo>
                      <a:pt x="5566004" y="1325598"/>
                    </a:lnTo>
                    <a:cubicBezTo>
                      <a:pt x="5543748" y="1377518"/>
                      <a:pt x="5492672" y="1411161"/>
                      <a:pt x="5436182" y="1411111"/>
                    </a:cubicBezTo>
                    <a:lnTo>
                      <a:pt x="5371130" y="1411111"/>
                    </a:lnTo>
                    <a:cubicBezTo>
                      <a:pt x="5359266" y="1411122"/>
                      <a:pt x="5348191" y="1405168"/>
                      <a:pt x="5341655" y="1395265"/>
                    </a:cubicBezTo>
                    <a:cubicBezTo>
                      <a:pt x="5335120" y="1385363"/>
                      <a:pt x="5334000" y="1372839"/>
                      <a:pt x="5338674" y="1361934"/>
                    </a:cubicBezTo>
                    <a:lnTo>
                      <a:pt x="5529316" y="917222"/>
                    </a:lnTo>
                    <a:lnTo>
                      <a:pt x="5599448" y="741821"/>
                    </a:lnTo>
                    <a:cubicBezTo>
                      <a:pt x="5642318" y="634683"/>
                      <a:pt x="5746095" y="564437"/>
                      <a:pt x="5861491" y="564444"/>
                    </a:cubicBezTo>
                    <a:lnTo>
                      <a:pt x="6043807" y="564444"/>
                    </a:lnTo>
                    <a:cubicBezTo>
                      <a:pt x="6159203" y="564437"/>
                      <a:pt x="6262980" y="634683"/>
                      <a:pt x="6305850" y="741821"/>
                    </a:cubicBezTo>
                    <a:lnTo>
                      <a:pt x="6375982" y="917222"/>
                    </a:lnTo>
                    <a:lnTo>
                      <a:pt x="6566553" y="1361934"/>
                    </a:lnTo>
                    <a:cubicBezTo>
                      <a:pt x="6571228" y="1372839"/>
                      <a:pt x="6570107" y="1385363"/>
                      <a:pt x="6563572" y="1395265"/>
                    </a:cubicBezTo>
                    <a:cubicBezTo>
                      <a:pt x="6557037" y="1405168"/>
                      <a:pt x="6545962" y="1411122"/>
                      <a:pt x="6534097" y="1411111"/>
                    </a:cubicBezTo>
                    <a:lnTo>
                      <a:pt x="6469045" y="1411111"/>
                    </a:lnTo>
                    <a:cubicBezTo>
                      <a:pt x="6412607" y="1411105"/>
                      <a:pt x="6361601" y="1377471"/>
                      <a:pt x="6339364" y="1325598"/>
                    </a:cubicBezTo>
                    <a:lnTo>
                      <a:pt x="6185341" y="966258"/>
                    </a:lnTo>
                    <a:cubicBezTo>
                      <a:pt x="6182096" y="958709"/>
                      <a:pt x="6170736" y="961884"/>
                      <a:pt x="6171865" y="969998"/>
                    </a:cubicBezTo>
                    <a:lnTo>
                      <a:pt x="6234871" y="1411111"/>
                    </a:lnTo>
                    <a:lnTo>
                      <a:pt x="6302252" y="2219607"/>
                    </a:lnTo>
                    <a:cubicBezTo>
                      <a:pt x="6303060" y="2229429"/>
                      <a:pt x="6299722" y="2239141"/>
                      <a:pt x="6293048" y="2246392"/>
                    </a:cubicBezTo>
                    <a:cubicBezTo>
                      <a:pt x="6286374" y="2253643"/>
                      <a:pt x="6276970" y="2257771"/>
                      <a:pt x="6267115" y="2257778"/>
                    </a:cubicBezTo>
                    <a:lnTo>
                      <a:pt x="6213281" y="2257778"/>
                    </a:lnTo>
                    <a:cubicBezTo>
                      <a:pt x="6144300" y="2257786"/>
                      <a:pt x="6085423" y="2207921"/>
                      <a:pt x="6074075" y="2139879"/>
                    </a:cubicBezTo>
                    <a:lnTo>
                      <a:pt x="5959704" y="1452880"/>
                    </a:lnTo>
                    <a:cubicBezTo>
                      <a:pt x="5958364" y="1444978"/>
                      <a:pt x="5947075" y="1444978"/>
                      <a:pt x="5945735" y="1452880"/>
                    </a:cubicBezTo>
                    <a:lnTo>
                      <a:pt x="5831294" y="2139879"/>
                    </a:lnTo>
                    <a:cubicBezTo>
                      <a:pt x="5819942" y="2207948"/>
                      <a:pt x="5761025" y="2257821"/>
                      <a:pt x="5692017" y="2257778"/>
                    </a:cubicBezTo>
                    <a:lnTo>
                      <a:pt x="5638183" y="2257778"/>
                    </a:lnTo>
                    <a:cubicBezTo>
                      <a:pt x="5628328" y="2257771"/>
                      <a:pt x="5618924" y="2253643"/>
                      <a:pt x="5612250" y="2246392"/>
                    </a:cubicBezTo>
                    <a:cubicBezTo>
                      <a:pt x="5605576" y="2239141"/>
                      <a:pt x="5602238" y="2229429"/>
                      <a:pt x="5603046" y="2219607"/>
                    </a:cubicBezTo>
                    <a:lnTo>
                      <a:pt x="5670427" y="1411111"/>
                    </a:lnTo>
                    <a:lnTo>
                      <a:pt x="5733433" y="969998"/>
                    </a:lnTo>
                    <a:close/>
                    <a:moveTo>
                      <a:pt x="7286149" y="0"/>
                    </a:moveTo>
                    <a:cubicBezTo>
                      <a:pt x="7230011" y="0"/>
                      <a:pt x="7176173" y="22300"/>
                      <a:pt x="7136478" y="61996"/>
                    </a:cubicBezTo>
                    <a:cubicBezTo>
                      <a:pt x="7096782" y="101691"/>
                      <a:pt x="7074482" y="155529"/>
                      <a:pt x="7074482" y="211667"/>
                    </a:cubicBezTo>
                    <a:lnTo>
                      <a:pt x="7074482" y="282222"/>
                    </a:lnTo>
                    <a:cubicBezTo>
                      <a:pt x="7075003" y="398753"/>
                      <a:pt x="7169617" y="492945"/>
                      <a:pt x="7286149" y="492945"/>
                    </a:cubicBezTo>
                    <a:cubicBezTo>
                      <a:pt x="7402681" y="492945"/>
                      <a:pt x="7497295" y="398753"/>
                      <a:pt x="7497816" y="282222"/>
                    </a:cubicBezTo>
                    <a:lnTo>
                      <a:pt x="7497816" y="211667"/>
                    </a:lnTo>
                    <a:cubicBezTo>
                      <a:pt x="7497816" y="155529"/>
                      <a:pt x="7475516" y="101691"/>
                      <a:pt x="7435820" y="61996"/>
                    </a:cubicBezTo>
                    <a:cubicBezTo>
                      <a:pt x="7396125" y="22300"/>
                      <a:pt x="7342287" y="0"/>
                      <a:pt x="7286149" y="0"/>
                    </a:cubicBezTo>
                    <a:close/>
                    <a:moveTo>
                      <a:pt x="7066933" y="969998"/>
                    </a:moveTo>
                    <a:cubicBezTo>
                      <a:pt x="7068132" y="961884"/>
                      <a:pt x="7056703" y="958709"/>
                      <a:pt x="7053528" y="966258"/>
                    </a:cubicBezTo>
                    <a:lnTo>
                      <a:pt x="6899504" y="1325598"/>
                    </a:lnTo>
                    <a:cubicBezTo>
                      <a:pt x="6877248" y="1377518"/>
                      <a:pt x="6826172" y="1411161"/>
                      <a:pt x="6769682" y="1411111"/>
                    </a:cubicBezTo>
                    <a:lnTo>
                      <a:pt x="6704630" y="1411111"/>
                    </a:lnTo>
                    <a:cubicBezTo>
                      <a:pt x="6692766" y="1411122"/>
                      <a:pt x="6681691" y="1405168"/>
                      <a:pt x="6675155" y="1395265"/>
                    </a:cubicBezTo>
                    <a:cubicBezTo>
                      <a:pt x="6668620" y="1385363"/>
                      <a:pt x="6667500" y="1372839"/>
                      <a:pt x="6672175" y="1361934"/>
                    </a:cubicBezTo>
                    <a:lnTo>
                      <a:pt x="6862816" y="917222"/>
                    </a:lnTo>
                    <a:lnTo>
                      <a:pt x="6932948" y="741821"/>
                    </a:lnTo>
                    <a:cubicBezTo>
                      <a:pt x="6975818" y="634683"/>
                      <a:pt x="7079594" y="564437"/>
                      <a:pt x="7194991" y="564444"/>
                    </a:cubicBezTo>
                    <a:lnTo>
                      <a:pt x="7377307" y="564444"/>
                    </a:lnTo>
                    <a:cubicBezTo>
                      <a:pt x="7492704" y="564437"/>
                      <a:pt x="7596480" y="634683"/>
                      <a:pt x="7639350" y="741821"/>
                    </a:cubicBezTo>
                    <a:lnTo>
                      <a:pt x="7709482" y="917222"/>
                    </a:lnTo>
                    <a:lnTo>
                      <a:pt x="7900053" y="1361934"/>
                    </a:lnTo>
                    <a:cubicBezTo>
                      <a:pt x="7904728" y="1372839"/>
                      <a:pt x="7903607" y="1385363"/>
                      <a:pt x="7897072" y="1395265"/>
                    </a:cubicBezTo>
                    <a:cubicBezTo>
                      <a:pt x="7890537" y="1405168"/>
                      <a:pt x="7879462" y="1411122"/>
                      <a:pt x="7867597" y="1411111"/>
                    </a:cubicBezTo>
                    <a:lnTo>
                      <a:pt x="7802545" y="1411111"/>
                    </a:lnTo>
                    <a:cubicBezTo>
                      <a:pt x="7746107" y="1411105"/>
                      <a:pt x="7695101" y="1377471"/>
                      <a:pt x="7672864" y="1325598"/>
                    </a:cubicBezTo>
                    <a:lnTo>
                      <a:pt x="7518841" y="966258"/>
                    </a:lnTo>
                    <a:cubicBezTo>
                      <a:pt x="7515595" y="958709"/>
                      <a:pt x="7504236" y="961884"/>
                      <a:pt x="7505365" y="969998"/>
                    </a:cubicBezTo>
                    <a:lnTo>
                      <a:pt x="7568371" y="1411111"/>
                    </a:lnTo>
                    <a:lnTo>
                      <a:pt x="7635752" y="2219607"/>
                    </a:lnTo>
                    <a:cubicBezTo>
                      <a:pt x="7636560" y="2229429"/>
                      <a:pt x="7633222" y="2239141"/>
                      <a:pt x="7626548" y="2246392"/>
                    </a:cubicBezTo>
                    <a:cubicBezTo>
                      <a:pt x="7619874" y="2253643"/>
                      <a:pt x="7610470" y="2257771"/>
                      <a:pt x="7600615" y="2257778"/>
                    </a:cubicBezTo>
                    <a:lnTo>
                      <a:pt x="7546781" y="2257778"/>
                    </a:lnTo>
                    <a:cubicBezTo>
                      <a:pt x="7477799" y="2257786"/>
                      <a:pt x="7418922" y="2207921"/>
                      <a:pt x="7407575" y="2139879"/>
                    </a:cubicBezTo>
                    <a:lnTo>
                      <a:pt x="7293204" y="1452880"/>
                    </a:lnTo>
                    <a:cubicBezTo>
                      <a:pt x="7291864" y="1444978"/>
                      <a:pt x="7280575" y="1444978"/>
                      <a:pt x="7279235" y="1452880"/>
                    </a:cubicBezTo>
                    <a:lnTo>
                      <a:pt x="7164794" y="2139879"/>
                    </a:lnTo>
                    <a:cubicBezTo>
                      <a:pt x="7153442" y="2207948"/>
                      <a:pt x="7094525" y="2257821"/>
                      <a:pt x="7025517" y="2257778"/>
                    </a:cubicBezTo>
                    <a:lnTo>
                      <a:pt x="6971683" y="2257778"/>
                    </a:lnTo>
                    <a:cubicBezTo>
                      <a:pt x="6961828" y="2257771"/>
                      <a:pt x="6952424" y="2253643"/>
                      <a:pt x="6945750" y="2246392"/>
                    </a:cubicBezTo>
                    <a:cubicBezTo>
                      <a:pt x="6939076" y="2239141"/>
                      <a:pt x="6935738" y="2229429"/>
                      <a:pt x="6936546" y="2219607"/>
                    </a:cubicBezTo>
                    <a:lnTo>
                      <a:pt x="7003927" y="1411111"/>
                    </a:lnTo>
                    <a:lnTo>
                      <a:pt x="7066933" y="969998"/>
                    </a:lnTo>
                    <a:close/>
                    <a:moveTo>
                      <a:pt x="8619649" y="0"/>
                    </a:moveTo>
                    <a:cubicBezTo>
                      <a:pt x="8563511" y="0"/>
                      <a:pt x="8509673" y="22300"/>
                      <a:pt x="8469978" y="61996"/>
                    </a:cubicBezTo>
                    <a:cubicBezTo>
                      <a:pt x="8430282" y="101691"/>
                      <a:pt x="8407982" y="155529"/>
                      <a:pt x="8407982" y="211667"/>
                    </a:cubicBezTo>
                    <a:lnTo>
                      <a:pt x="8407982" y="282222"/>
                    </a:lnTo>
                    <a:cubicBezTo>
                      <a:pt x="8408503" y="398753"/>
                      <a:pt x="8503117" y="492945"/>
                      <a:pt x="8619649" y="492945"/>
                    </a:cubicBezTo>
                    <a:cubicBezTo>
                      <a:pt x="8736181" y="492945"/>
                      <a:pt x="8830795" y="398753"/>
                      <a:pt x="8831316" y="282222"/>
                    </a:cubicBezTo>
                    <a:lnTo>
                      <a:pt x="8831316" y="211667"/>
                    </a:lnTo>
                    <a:cubicBezTo>
                      <a:pt x="8831316" y="155529"/>
                      <a:pt x="8809016" y="101691"/>
                      <a:pt x="8769320" y="61996"/>
                    </a:cubicBezTo>
                    <a:cubicBezTo>
                      <a:pt x="8729625" y="22300"/>
                      <a:pt x="8675787" y="0"/>
                      <a:pt x="8619649" y="0"/>
                    </a:cubicBezTo>
                    <a:close/>
                    <a:moveTo>
                      <a:pt x="8400433" y="969998"/>
                    </a:moveTo>
                    <a:cubicBezTo>
                      <a:pt x="8401632" y="961884"/>
                      <a:pt x="8390203" y="958709"/>
                      <a:pt x="8387028" y="966258"/>
                    </a:cubicBezTo>
                    <a:lnTo>
                      <a:pt x="8233004" y="1325598"/>
                    </a:lnTo>
                    <a:cubicBezTo>
                      <a:pt x="8210748" y="1377518"/>
                      <a:pt x="8159672" y="1411161"/>
                      <a:pt x="8103182" y="1411111"/>
                    </a:cubicBezTo>
                    <a:lnTo>
                      <a:pt x="8038130" y="1411111"/>
                    </a:lnTo>
                    <a:cubicBezTo>
                      <a:pt x="8026266" y="1411122"/>
                      <a:pt x="8015191" y="1405168"/>
                      <a:pt x="8008655" y="1395265"/>
                    </a:cubicBezTo>
                    <a:cubicBezTo>
                      <a:pt x="8002120" y="1385363"/>
                      <a:pt x="8001000" y="1372839"/>
                      <a:pt x="8005675" y="1361934"/>
                    </a:cubicBezTo>
                    <a:lnTo>
                      <a:pt x="8196316" y="917222"/>
                    </a:lnTo>
                    <a:lnTo>
                      <a:pt x="8266448" y="741821"/>
                    </a:lnTo>
                    <a:cubicBezTo>
                      <a:pt x="8309318" y="634683"/>
                      <a:pt x="8413094" y="564437"/>
                      <a:pt x="8528491" y="564444"/>
                    </a:cubicBezTo>
                    <a:lnTo>
                      <a:pt x="8710807" y="564444"/>
                    </a:lnTo>
                    <a:cubicBezTo>
                      <a:pt x="8826204" y="564437"/>
                      <a:pt x="8929980" y="634683"/>
                      <a:pt x="8972850" y="741821"/>
                    </a:cubicBezTo>
                    <a:lnTo>
                      <a:pt x="9042982" y="917222"/>
                    </a:lnTo>
                    <a:lnTo>
                      <a:pt x="9233553" y="1361934"/>
                    </a:lnTo>
                    <a:cubicBezTo>
                      <a:pt x="9238228" y="1372839"/>
                      <a:pt x="9237107" y="1385363"/>
                      <a:pt x="9230572" y="1395265"/>
                    </a:cubicBezTo>
                    <a:cubicBezTo>
                      <a:pt x="9224037" y="1405168"/>
                      <a:pt x="9212962" y="1411122"/>
                      <a:pt x="9201097" y="1411111"/>
                    </a:cubicBezTo>
                    <a:lnTo>
                      <a:pt x="9136045" y="1411111"/>
                    </a:lnTo>
                    <a:cubicBezTo>
                      <a:pt x="9079607" y="1411105"/>
                      <a:pt x="9028601" y="1377471"/>
                      <a:pt x="9006364" y="1325598"/>
                    </a:cubicBezTo>
                    <a:lnTo>
                      <a:pt x="8852341" y="966258"/>
                    </a:lnTo>
                    <a:cubicBezTo>
                      <a:pt x="8849095" y="958709"/>
                      <a:pt x="8837736" y="961884"/>
                      <a:pt x="8838865" y="969998"/>
                    </a:cubicBezTo>
                    <a:lnTo>
                      <a:pt x="8901871" y="1411111"/>
                    </a:lnTo>
                    <a:lnTo>
                      <a:pt x="8969252" y="2219607"/>
                    </a:lnTo>
                    <a:cubicBezTo>
                      <a:pt x="8970060" y="2229429"/>
                      <a:pt x="8966722" y="2239141"/>
                      <a:pt x="8960048" y="2246392"/>
                    </a:cubicBezTo>
                    <a:cubicBezTo>
                      <a:pt x="8953374" y="2253643"/>
                      <a:pt x="8943970" y="2257771"/>
                      <a:pt x="8934115" y="2257778"/>
                    </a:cubicBezTo>
                    <a:lnTo>
                      <a:pt x="8880281" y="2257778"/>
                    </a:lnTo>
                    <a:cubicBezTo>
                      <a:pt x="8811299" y="2257786"/>
                      <a:pt x="8752422" y="2207921"/>
                      <a:pt x="8741075" y="2139879"/>
                    </a:cubicBezTo>
                    <a:lnTo>
                      <a:pt x="8626704" y="1452880"/>
                    </a:lnTo>
                    <a:cubicBezTo>
                      <a:pt x="8625364" y="1444978"/>
                      <a:pt x="8614075" y="1444978"/>
                      <a:pt x="8612735" y="1452880"/>
                    </a:cubicBezTo>
                    <a:lnTo>
                      <a:pt x="8498294" y="2139879"/>
                    </a:lnTo>
                    <a:cubicBezTo>
                      <a:pt x="8486942" y="2207948"/>
                      <a:pt x="8428025" y="2257821"/>
                      <a:pt x="8359017" y="2257778"/>
                    </a:cubicBezTo>
                    <a:lnTo>
                      <a:pt x="8305183" y="2257778"/>
                    </a:lnTo>
                    <a:cubicBezTo>
                      <a:pt x="8295328" y="2257771"/>
                      <a:pt x="8285924" y="2253643"/>
                      <a:pt x="8279250" y="2246392"/>
                    </a:cubicBezTo>
                    <a:cubicBezTo>
                      <a:pt x="8272576" y="2239141"/>
                      <a:pt x="8269238" y="2229429"/>
                      <a:pt x="8270046" y="2219607"/>
                    </a:cubicBezTo>
                    <a:lnTo>
                      <a:pt x="8337427" y="1411111"/>
                    </a:lnTo>
                    <a:lnTo>
                      <a:pt x="8400433" y="969998"/>
                    </a:lnTo>
                    <a:close/>
                    <a:moveTo>
                      <a:pt x="9953149" y="0"/>
                    </a:moveTo>
                    <a:cubicBezTo>
                      <a:pt x="9897011" y="0"/>
                      <a:pt x="9843173" y="22300"/>
                      <a:pt x="9803478" y="61996"/>
                    </a:cubicBezTo>
                    <a:cubicBezTo>
                      <a:pt x="9763782" y="101691"/>
                      <a:pt x="9741482" y="155529"/>
                      <a:pt x="9741482" y="211667"/>
                    </a:cubicBezTo>
                    <a:lnTo>
                      <a:pt x="9741482" y="282222"/>
                    </a:lnTo>
                    <a:cubicBezTo>
                      <a:pt x="9742003" y="398753"/>
                      <a:pt x="9836617" y="492945"/>
                      <a:pt x="9953149" y="492945"/>
                    </a:cubicBezTo>
                    <a:cubicBezTo>
                      <a:pt x="10069681" y="492945"/>
                      <a:pt x="10164295" y="398753"/>
                      <a:pt x="10164816" y="282222"/>
                    </a:cubicBezTo>
                    <a:lnTo>
                      <a:pt x="10164816" y="211667"/>
                    </a:lnTo>
                    <a:cubicBezTo>
                      <a:pt x="10164816" y="155529"/>
                      <a:pt x="10142516" y="101691"/>
                      <a:pt x="10102820" y="61996"/>
                    </a:cubicBezTo>
                    <a:cubicBezTo>
                      <a:pt x="10063125" y="22300"/>
                      <a:pt x="10009287" y="0"/>
                      <a:pt x="9953149" y="0"/>
                    </a:cubicBezTo>
                    <a:close/>
                    <a:moveTo>
                      <a:pt x="9733933" y="969998"/>
                    </a:moveTo>
                    <a:cubicBezTo>
                      <a:pt x="9735132" y="961884"/>
                      <a:pt x="9723703" y="958709"/>
                      <a:pt x="9720528" y="966258"/>
                    </a:cubicBezTo>
                    <a:lnTo>
                      <a:pt x="9566504" y="1325598"/>
                    </a:lnTo>
                    <a:cubicBezTo>
                      <a:pt x="9544248" y="1377518"/>
                      <a:pt x="9493172" y="1411161"/>
                      <a:pt x="9436682" y="1411111"/>
                    </a:cubicBezTo>
                    <a:lnTo>
                      <a:pt x="9371630" y="1411111"/>
                    </a:lnTo>
                    <a:cubicBezTo>
                      <a:pt x="9359766" y="1411122"/>
                      <a:pt x="9348691" y="1405168"/>
                      <a:pt x="9342155" y="1395265"/>
                    </a:cubicBezTo>
                    <a:cubicBezTo>
                      <a:pt x="9335620" y="1385363"/>
                      <a:pt x="9334500" y="1372839"/>
                      <a:pt x="9339175" y="1361934"/>
                    </a:cubicBezTo>
                    <a:lnTo>
                      <a:pt x="9529816" y="917222"/>
                    </a:lnTo>
                    <a:lnTo>
                      <a:pt x="9599948" y="741821"/>
                    </a:lnTo>
                    <a:cubicBezTo>
                      <a:pt x="9642818" y="634683"/>
                      <a:pt x="9746594" y="564437"/>
                      <a:pt x="9861991" y="564444"/>
                    </a:cubicBezTo>
                    <a:lnTo>
                      <a:pt x="10044307" y="564444"/>
                    </a:lnTo>
                    <a:cubicBezTo>
                      <a:pt x="10159704" y="564437"/>
                      <a:pt x="10263480" y="634683"/>
                      <a:pt x="10306350" y="741821"/>
                    </a:cubicBezTo>
                    <a:lnTo>
                      <a:pt x="10376482" y="917222"/>
                    </a:lnTo>
                    <a:lnTo>
                      <a:pt x="10567053" y="1361934"/>
                    </a:lnTo>
                    <a:cubicBezTo>
                      <a:pt x="10571728" y="1372839"/>
                      <a:pt x="10570607" y="1385363"/>
                      <a:pt x="10564072" y="1395265"/>
                    </a:cubicBezTo>
                    <a:cubicBezTo>
                      <a:pt x="10557537" y="1405168"/>
                      <a:pt x="10546462" y="1411122"/>
                      <a:pt x="10534597" y="1411111"/>
                    </a:cubicBezTo>
                    <a:lnTo>
                      <a:pt x="10469545" y="1411111"/>
                    </a:lnTo>
                    <a:cubicBezTo>
                      <a:pt x="10413107" y="1411105"/>
                      <a:pt x="10362101" y="1377471"/>
                      <a:pt x="10339864" y="1325598"/>
                    </a:cubicBezTo>
                    <a:lnTo>
                      <a:pt x="10185841" y="966258"/>
                    </a:lnTo>
                    <a:cubicBezTo>
                      <a:pt x="10182595" y="958709"/>
                      <a:pt x="10171236" y="961884"/>
                      <a:pt x="10172365" y="969998"/>
                    </a:cubicBezTo>
                    <a:lnTo>
                      <a:pt x="10235371" y="1411111"/>
                    </a:lnTo>
                    <a:lnTo>
                      <a:pt x="10302752" y="2219607"/>
                    </a:lnTo>
                    <a:cubicBezTo>
                      <a:pt x="10303560" y="2229429"/>
                      <a:pt x="10300222" y="2239141"/>
                      <a:pt x="10293548" y="2246392"/>
                    </a:cubicBezTo>
                    <a:cubicBezTo>
                      <a:pt x="10286874" y="2253643"/>
                      <a:pt x="10277470" y="2257771"/>
                      <a:pt x="10267615" y="2257778"/>
                    </a:cubicBezTo>
                    <a:lnTo>
                      <a:pt x="10213781" y="2257778"/>
                    </a:lnTo>
                    <a:cubicBezTo>
                      <a:pt x="10144799" y="2257786"/>
                      <a:pt x="10085922" y="2207921"/>
                      <a:pt x="10074575" y="2139879"/>
                    </a:cubicBezTo>
                    <a:lnTo>
                      <a:pt x="9960204" y="1452880"/>
                    </a:lnTo>
                    <a:cubicBezTo>
                      <a:pt x="9958864" y="1444978"/>
                      <a:pt x="9947575" y="1444978"/>
                      <a:pt x="9946235" y="1452880"/>
                    </a:cubicBezTo>
                    <a:lnTo>
                      <a:pt x="9831794" y="2139879"/>
                    </a:lnTo>
                    <a:cubicBezTo>
                      <a:pt x="9820442" y="2207948"/>
                      <a:pt x="9761525" y="2257821"/>
                      <a:pt x="9692517" y="2257778"/>
                    </a:cubicBezTo>
                    <a:lnTo>
                      <a:pt x="9638683" y="2257778"/>
                    </a:lnTo>
                    <a:cubicBezTo>
                      <a:pt x="9628828" y="2257771"/>
                      <a:pt x="9619424" y="2253643"/>
                      <a:pt x="9612750" y="2246392"/>
                    </a:cubicBezTo>
                    <a:cubicBezTo>
                      <a:pt x="9606076" y="2239141"/>
                      <a:pt x="9602738" y="2229429"/>
                      <a:pt x="9603546" y="2219607"/>
                    </a:cubicBezTo>
                    <a:lnTo>
                      <a:pt x="9670927" y="1411111"/>
                    </a:lnTo>
                    <a:lnTo>
                      <a:pt x="9733933" y="969998"/>
                    </a:lnTo>
                    <a:close/>
                    <a:moveTo>
                      <a:pt x="11286649" y="0"/>
                    </a:moveTo>
                    <a:cubicBezTo>
                      <a:pt x="11230511" y="0"/>
                      <a:pt x="11176673" y="22300"/>
                      <a:pt x="11136978" y="61996"/>
                    </a:cubicBezTo>
                    <a:cubicBezTo>
                      <a:pt x="11097282" y="101691"/>
                      <a:pt x="11074982" y="155529"/>
                      <a:pt x="11074982" y="211667"/>
                    </a:cubicBezTo>
                    <a:lnTo>
                      <a:pt x="11074982" y="282222"/>
                    </a:lnTo>
                    <a:cubicBezTo>
                      <a:pt x="11075503" y="398753"/>
                      <a:pt x="11170117" y="492945"/>
                      <a:pt x="11286649" y="492945"/>
                    </a:cubicBezTo>
                    <a:cubicBezTo>
                      <a:pt x="11403181" y="492945"/>
                      <a:pt x="11497795" y="398753"/>
                      <a:pt x="11498316" y="282222"/>
                    </a:cubicBezTo>
                    <a:lnTo>
                      <a:pt x="11498316" y="211667"/>
                    </a:lnTo>
                    <a:cubicBezTo>
                      <a:pt x="11498316" y="155529"/>
                      <a:pt x="11476016" y="101691"/>
                      <a:pt x="11436320" y="61996"/>
                    </a:cubicBezTo>
                    <a:cubicBezTo>
                      <a:pt x="11396625" y="22300"/>
                      <a:pt x="11342787" y="0"/>
                      <a:pt x="11286649" y="0"/>
                    </a:cubicBezTo>
                    <a:close/>
                    <a:moveTo>
                      <a:pt x="11067433" y="969998"/>
                    </a:moveTo>
                    <a:cubicBezTo>
                      <a:pt x="11068632" y="961884"/>
                      <a:pt x="11057203" y="958709"/>
                      <a:pt x="11054028" y="966258"/>
                    </a:cubicBezTo>
                    <a:lnTo>
                      <a:pt x="10900004" y="1325598"/>
                    </a:lnTo>
                    <a:cubicBezTo>
                      <a:pt x="10877748" y="1377518"/>
                      <a:pt x="10826672" y="1411161"/>
                      <a:pt x="10770182" y="1411111"/>
                    </a:cubicBezTo>
                    <a:lnTo>
                      <a:pt x="10705130" y="1411111"/>
                    </a:lnTo>
                    <a:cubicBezTo>
                      <a:pt x="10693266" y="1411122"/>
                      <a:pt x="10682191" y="1405168"/>
                      <a:pt x="10675655" y="1395265"/>
                    </a:cubicBezTo>
                    <a:cubicBezTo>
                      <a:pt x="10669120" y="1385363"/>
                      <a:pt x="10668000" y="1372839"/>
                      <a:pt x="10672675" y="1361934"/>
                    </a:cubicBezTo>
                    <a:lnTo>
                      <a:pt x="10863316" y="917222"/>
                    </a:lnTo>
                    <a:lnTo>
                      <a:pt x="10933448" y="741821"/>
                    </a:lnTo>
                    <a:cubicBezTo>
                      <a:pt x="10976318" y="634683"/>
                      <a:pt x="11080094" y="564437"/>
                      <a:pt x="11195491" y="564444"/>
                    </a:cubicBezTo>
                    <a:lnTo>
                      <a:pt x="11377807" y="564444"/>
                    </a:lnTo>
                    <a:cubicBezTo>
                      <a:pt x="11493204" y="564437"/>
                      <a:pt x="11596980" y="634683"/>
                      <a:pt x="11639850" y="741821"/>
                    </a:cubicBezTo>
                    <a:lnTo>
                      <a:pt x="11709982" y="917222"/>
                    </a:lnTo>
                    <a:lnTo>
                      <a:pt x="11900553" y="1361934"/>
                    </a:lnTo>
                    <a:cubicBezTo>
                      <a:pt x="11905228" y="1372839"/>
                      <a:pt x="11904107" y="1385363"/>
                      <a:pt x="11897572" y="1395265"/>
                    </a:cubicBezTo>
                    <a:cubicBezTo>
                      <a:pt x="11891037" y="1405168"/>
                      <a:pt x="11879962" y="1411122"/>
                      <a:pt x="11868097" y="1411111"/>
                    </a:cubicBezTo>
                    <a:lnTo>
                      <a:pt x="11803045" y="1411111"/>
                    </a:lnTo>
                    <a:cubicBezTo>
                      <a:pt x="11746607" y="1411105"/>
                      <a:pt x="11695601" y="1377471"/>
                      <a:pt x="11673364" y="1325598"/>
                    </a:cubicBezTo>
                    <a:lnTo>
                      <a:pt x="11519341" y="966258"/>
                    </a:lnTo>
                    <a:cubicBezTo>
                      <a:pt x="11516095" y="958709"/>
                      <a:pt x="11504736" y="961884"/>
                      <a:pt x="11505865" y="969998"/>
                    </a:cubicBezTo>
                    <a:lnTo>
                      <a:pt x="11568871" y="1411111"/>
                    </a:lnTo>
                    <a:lnTo>
                      <a:pt x="11636252" y="2219607"/>
                    </a:lnTo>
                    <a:cubicBezTo>
                      <a:pt x="11637060" y="2229429"/>
                      <a:pt x="11633722" y="2239141"/>
                      <a:pt x="11627048" y="2246392"/>
                    </a:cubicBezTo>
                    <a:cubicBezTo>
                      <a:pt x="11620374" y="2253643"/>
                      <a:pt x="11610970" y="2257771"/>
                      <a:pt x="11601115" y="2257778"/>
                    </a:cubicBezTo>
                    <a:lnTo>
                      <a:pt x="11547281" y="2257778"/>
                    </a:lnTo>
                    <a:cubicBezTo>
                      <a:pt x="11478299" y="2257786"/>
                      <a:pt x="11419422" y="2207921"/>
                      <a:pt x="11408075" y="2139879"/>
                    </a:cubicBezTo>
                    <a:lnTo>
                      <a:pt x="11293704" y="1452880"/>
                    </a:lnTo>
                    <a:cubicBezTo>
                      <a:pt x="11292364" y="1444978"/>
                      <a:pt x="11281075" y="1444978"/>
                      <a:pt x="11279735" y="1452880"/>
                    </a:cubicBezTo>
                    <a:lnTo>
                      <a:pt x="11165294" y="2139879"/>
                    </a:lnTo>
                    <a:cubicBezTo>
                      <a:pt x="11153942" y="2207948"/>
                      <a:pt x="11095025" y="2257821"/>
                      <a:pt x="11026017" y="2257778"/>
                    </a:cubicBezTo>
                    <a:lnTo>
                      <a:pt x="10972183" y="2257778"/>
                    </a:lnTo>
                    <a:cubicBezTo>
                      <a:pt x="10962328" y="2257771"/>
                      <a:pt x="10952924" y="2253643"/>
                      <a:pt x="10946250" y="2246392"/>
                    </a:cubicBezTo>
                    <a:cubicBezTo>
                      <a:pt x="10939576" y="2239141"/>
                      <a:pt x="10936238" y="2229429"/>
                      <a:pt x="10937046" y="2219607"/>
                    </a:cubicBezTo>
                    <a:lnTo>
                      <a:pt x="11004427" y="1411111"/>
                    </a:lnTo>
                    <a:lnTo>
                      <a:pt x="11067433" y="969998"/>
                    </a:lnTo>
                    <a:close/>
                    <a:moveTo>
                      <a:pt x="12620149" y="0"/>
                    </a:moveTo>
                    <a:cubicBezTo>
                      <a:pt x="12564011" y="0"/>
                      <a:pt x="12510173" y="22300"/>
                      <a:pt x="12470478" y="61996"/>
                    </a:cubicBezTo>
                    <a:cubicBezTo>
                      <a:pt x="12430782" y="101691"/>
                      <a:pt x="12408482" y="155529"/>
                      <a:pt x="12408482" y="211667"/>
                    </a:cubicBezTo>
                    <a:lnTo>
                      <a:pt x="12408482" y="282222"/>
                    </a:lnTo>
                    <a:cubicBezTo>
                      <a:pt x="12409003" y="398753"/>
                      <a:pt x="12503617" y="492945"/>
                      <a:pt x="12620149" y="492945"/>
                    </a:cubicBezTo>
                    <a:cubicBezTo>
                      <a:pt x="12736681" y="492945"/>
                      <a:pt x="12831295" y="398753"/>
                      <a:pt x="12831816" y="282222"/>
                    </a:cubicBezTo>
                    <a:lnTo>
                      <a:pt x="12831816" y="211667"/>
                    </a:lnTo>
                    <a:cubicBezTo>
                      <a:pt x="12831816" y="155529"/>
                      <a:pt x="12809516" y="101691"/>
                      <a:pt x="12769820" y="61996"/>
                    </a:cubicBezTo>
                    <a:cubicBezTo>
                      <a:pt x="12730125" y="22300"/>
                      <a:pt x="12676287" y="0"/>
                      <a:pt x="12620149" y="0"/>
                    </a:cubicBezTo>
                    <a:close/>
                    <a:moveTo>
                      <a:pt x="12400933" y="969998"/>
                    </a:moveTo>
                    <a:cubicBezTo>
                      <a:pt x="12402132" y="961884"/>
                      <a:pt x="12390703" y="958709"/>
                      <a:pt x="12387528" y="966258"/>
                    </a:cubicBezTo>
                    <a:lnTo>
                      <a:pt x="12233504" y="1325598"/>
                    </a:lnTo>
                    <a:cubicBezTo>
                      <a:pt x="12211248" y="1377518"/>
                      <a:pt x="12160172" y="1411161"/>
                      <a:pt x="12103682" y="1411111"/>
                    </a:cubicBezTo>
                    <a:lnTo>
                      <a:pt x="12038630" y="1411111"/>
                    </a:lnTo>
                    <a:cubicBezTo>
                      <a:pt x="12026766" y="1411122"/>
                      <a:pt x="12015691" y="1405168"/>
                      <a:pt x="12009155" y="1395265"/>
                    </a:cubicBezTo>
                    <a:cubicBezTo>
                      <a:pt x="12002620" y="1385363"/>
                      <a:pt x="12001500" y="1372839"/>
                      <a:pt x="12006175" y="1361934"/>
                    </a:cubicBezTo>
                    <a:lnTo>
                      <a:pt x="12196816" y="917222"/>
                    </a:lnTo>
                    <a:lnTo>
                      <a:pt x="12266948" y="741821"/>
                    </a:lnTo>
                    <a:cubicBezTo>
                      <a:pt x="12309818" y="634683"/>
                      <a:pt x="12413594" y="564437"/>
                      <a:pt x="12528991" y="564444"/>
                    </a:cubicBezTo>
                    <a:lnTo>
                      <a:pt x="12711307" y="564444"/>
                    </a:lnTo>
                    <a:cubicBezTo>
                      <a:pt x="12826704" y="564437"/>
                      <a:pt x="12930480" y="634683"/>
                      <a:pt x="12973350" y="741821"/>
                    </a:cubicBezTo>
                    <a:lnTo>
                      <a:pt x="13043483" y="917222"/>
                    </a:lnTo>
                    <a:lnTo>
                      <a:pt x="13234053" y="1361934"/>
                    </a:lnTo>
                    <a:cubicBezTo>
                      <a:pt x="13238727" y="1372839"/>
                      <a:pt x="13237607" y="1385363"/>
                      <a:pt x="13231071" y="1395265"/>
                    </a:cubicBezTo>
                    <a:cubicBezTo>
                      <a:pt x="13224537" y="1405168"/>
                      <a:pt x="13213462" y="1411122"/>
                      <a:pt x="13201597" y="1411111"/>
                    </a:cubicBezTo>
                    <a:lnTo>
                      <a:pt x="13136545" y="1411111"/>
                    </a:lnTo>
                    <a:cubicBezTo>
                      <a:pt x="13080107" y="1411105"/>
                      <a:pt x="13029101" y="1377471"/>
                      <a:pt x="13006863" y="1325598"/>
                    </a:cubicBezTo>
                    <a:lnTo>
                      <a:pt x="12852841" y="966258"/>
                    </a:lnTo>
                    <a:cubicBezTo>
                      <a:pt x="12849595" y="958709"/>
                      <a:pt x="12838236" y="961884"/>
                      <a:pt x="12839365" y="969998"/>
                    </a:cubicBezTo>
                    <a:lnTo>
                      <a:pt x="12902371" y="1411111"/>
                    </a:lnTo>
                    <a:lnTo>
                      <a:pt x="12969752" y="2219607"/>
                    </a:lnTo>
                    <a:cubicBezTo>
                      <a:pt x="12970560" y="2229429"/>
                      <a:pt x="12967222" y="2239141"/>
                      <a:pt x="12960548" y="2246392"/>
                    </a:cubicBezTo>
                    <a:cubicBezTo>
                      <a:pt x="12953874" y="2253643"/>
                      <a:pt x="12944470" y="2257771"/>
                      <a:pt x="12934615" y="2257778"/>
                    </a:cubicBezTo>
                    <a:lnTo>
                      <a:pt x="12880781" y="2257778"/>
                    </a:lnTo>
                    <a:cubicBezTo>
                      <a:pt x="12811799" y="2257786"/>
                      <a:pt x="12752922" y="2207921"/>
                      <a:pt x="12741575" y="2139879"/>
                    </a:cubicBezTo>
                    <a:lnTo>
                      <a:pt x="12627204" y="1452880"/>
                    </a:lnTo>
                    <a:cubicBezTo>
                      <a:pt x="12625864" y="1444978"/>
                      <a:pt x="12614575" y="1444978"/>
                      <a:pt x="12613235" y="1452880"/>
                    </a:cubicBezTo>
                    <a:lnTo>
                      <a:pt x="12498794" y="2139879"/>
                    </a:lnTo>
                    <a:cubicBezTo>
                      <a:pt x="12487442" y="2207948"/>
                      <a:pt x="12428525" y="2257821"/>
                      <a:pt x="12359517" y="2257778"/>
                    </a:cubicBezTo>
                    <a:lnTo>
                      <a:pt x="12305683" y="2257778"/>
                    </a:lnTo>
                    <a:cubicBezTo>
                      <a:pt x="12295828" y="2257771"/>
                      <a:pt x="12286424" y="2253643"/>
                      <a:pt x="12279750" y="2246392"/>
                    </a:cubicBezTo>
                    <a:cubicBezTo>
                      <a:pt x="12273076" y="2239141"/>
                      <a:pt x="12269738" y="2229429"/>
                      <a:pt x="12270546" y="2219607"/>
                    </a:cubicBezTo>
                    <a:lnTo>
                      <a:pt x="12337927" y="1411111"/>
                    </a:lnTo>
                    <a:lnTo>
                      <a:pt x="12400933" y="969998"/>
                    </a:lnTo>
                    <a:close/>
                    <a:moveTo>
                      <a:pt x="13953649" y="0"/>
                    </a:moveTo>
                    <a:cubicBezTo>
                      <a:pt x="13836749" y="0"/>
                      <a:pt x="13741983" y="94767"/>
                      <a:pt x="13741983" y="211667"/>
                    </a:cubicBezTo>
                    <a:lnTo>
                      <a:pt x="13741983" y="282222"/>
                    </a:lnTo>
                    <a:cubicBezTo>
                      <a:pt x="13742504" y="398753"/>
                      <a:pt x="13837117" y="492944"/>
                      <a:pt x="13953649" y="492944"/>
                    </a:cubicBezTo>
                    <a:cubicBezTo>
                      <a:pt x="14070181" y="492944"/>
                      <a:pt x="14164794" y="398753"/>
                      <a:pt x="14165315" y="282222"/>
                    </a:cubicBezTo>
                    <a:lnTo>
                      <a:pt x="14165315" y="211667"/>
                    </a:lnTo>
                    <a:cubicBezTo>
                      <a:pt x="14165315" y="94767"/>
                      <a:pt x="14070549" y="0"/>
                      <a:pt x="13953649" y="0"/>
                    </a:cubicBezTo>
                    <a:close/>
                    <a:moveTo>
                      <a:pt x="13734433" y="969998"/>
                    </a:moveTo>
                    <a:cubicBezTo>
                      <a:pt x="13735633" y="961884"/>
                      <a:pt x="13724203" y="958709"/>
                      <a:pt x="13721028" y="966258"/>
                    </a:cubicBezTo>
                    <a:lnTo>
                      <a:pt x="13567004" y="1325598"/>
                    </a:lnTo>
                    <a:cubicBezTo>
                      <a:pt x="13544748" y="1377518"/>
                      <a:pt x="13493672" y="1411161"/>
                      <a:pt x="13437183" y="1411111"/>
                    </a:cubicBezTo>
                    <a:lnTo>
                      <a:pt x="13372129" y="1411111"/>
                    </a:lnTo>
                    <a:cubicBezTo>
                      <a:pt x="13360265" y="1411122"/>
                      <a:pt x="13349190" y="1405168"/>
                      <a:pt x="13342655" y="1395265"/>
                    </a:cubicBezTo>
                    <a:cubicBezTo>
                      <a:pt x="13336119" y="1385363"/>
                      <a:pt x="13335000" y="1372839"/>
                      <a:pt x="13339674" y="1361934"/>
                    </a:cubicBezTo>
                    <a:lnTo>
                      <a:pt x="13530315" y="917222"/>
                    </a:lnTo>
                    <a:lnTo>
                      <a:pt x="13600447" y="741821"/>
                    </a:lnTo>
                    <a:cubicBezTo>
                      <a:pt x="13643318" y="634683"/>
                      <a:pt x="13747094" y="564436"/>
                      <a:pt x="13862492" y="564444"/>
                    </a:cubicBezTo>
                    <a:lnTo>
                      <a:pt x="14044806" y="564444"/>
                    </a:lnTo>
                    <a:cubicBezTo>
                      <a:pt x="14160204" y="564436"/>
                      <a:pt x="14263980" y="634683"/>
                      <a:pt x="14306851" y="741821"/>
                    </a:cubicBezTo>
                    <a:lnTo>
                      <a:pt x="14376983" y="917222"/>
                    </a:lnTo>
                    <a:lnTo>
                      <a:pt x="14567553" y="1361934"/>
                    </a:lnTo>
                    <a:cubicBezTo>
                      <a:pt x="14572227" y="1372839"/>
                      <a:pt x="14571107" y="1385363"/>
                      <a:pt x="14564571" y="1395265"/>
                    </a:cubicBezTo>
                    <a:cubicBezTo>
                      <a:pt x="14558037" y="1405168"/>
                      <a:pt x="14546962" y="1411122"/>
                      <a:pt x="14535097" y="1411111"/>
                    </a:cubicBezTo>
                    <a:lnTo>
                      <a:pt x="14470045" y="1411111"/>
                    </a:lnTo>
                    <a:cubicBezTo>
                      <a:pt x="14413607" y="1411105"/>
                      <a:pt x="14362601" y="1377471"/>
                      <a:pt x="14340363" y="1325598"/>
                    </a:cubicBezTo>
                    <a:lnTo>
                      <a:pt x="14186342" y="966258"/>
                    </a:lnTo>
                    <a:cubicBezTo>
                      <a:pt x="14183095" y="958709"/>
                      <a:pt x="14171736" y="961884"/>
                      <a:pt x="14172865" y="969998"/>
                    </a:cubicBezTo>
                    <a:lnTo>
                      <a:pt x="14235872" y="1411111"/>
                    </a:lnTo>
                    <a:lnTo>
                      <a:pt x="14303252" y="2219607"/>
                    </a:lnTo>
                    <a:cubicBezTo>
                      <a:pt x="14304060" y="2229429"/>
                      <a:pt x="14300724" y="2239142"/>
                      <a:pt x="14294048" y="2246393"/>
                    </a:cubicBezTo>
                    <a:cubicBezTo>
                      <a:pt x="14287374" y="2253643"/>
                      <a:pt x="14277970" y="2257772"/>
                      <a:pt x="14268115" y="2257778"/>
                    </a:cubicBezTo>
                    <a:lnTo>
                      <a:pt x="14214281" y="2257778"/>
                    </a:lnTo>
                    <a:cubicBezTo>
                      <a:pt x="14145299" y="2257786"/>
                      <a:pt x="14086424" y="2207921"/>
                      <a:pt x="14075076" y="2139879"/>
                    </a:cubicBezTo>
                    <a:lnTo>
                      <a:pt x="13960704" y="1452880"/>
                    </a:lnTo>
                    <a:cubicBezTo>
                      <a:pt x="13959363" y="1444978"/>
                      <a:pt x="13948076" y="1444978"/>
                      <a:pt x="13946735" y="1452880"/>
                    </a:cubicBezTo>
                    <a:lnTo>
                      <a:pt x="13832294" y="2139879"/>
                    </a:lnTo>
                    <a:cubicBezTo>
                      <a:pt x="13820942" y="2207948"/>
                      <a:pt x="13762025" y="2257821"/>
                      <a:pt x="13693017" y="2257778"/>
                    </a:cubicBezTo>
                    <a:lnTo>
                      <a:pt x="13639183" y="2257778"/>
                    </a:lnTo>
                    <a:cubicBezTo>
                      <a:pt x="13629328" y="2257771"/>
                      <a:pt x="13619925" y="2253643"/>
                      <a:pt x="13613251" y="2246392"/>
                    </a:cubicBezTo>
                    <a:cubicBezTo>
                      <a:pt x="13606576" y="2239141"/>
                      <a:pt x="13603239" y="2229429"/>
                      <a:pt x="13604047" y="2219607"/>
                    </a:cubicBezTo>
                    <a:lnTo>
                      <a:pt x="13671427" y="1411111"/>
                    </a:lnTo>
                    <a:lnTo>
                      <a:pt x="13734433" y="969998"/>
                    </a:lnTo>
                    <a:close/>
                    <a:moveTo>
                      <a:pt x="15287149" y="0"/>
                    </a:moveTo>
                    <a:cubicBezTo>
                      <a:pt x="15170249" y="0"/>
                      <a:pt x="15075483" y="94767"/>
                      <a:pt x="15075483" y="211667"/>
                    </a:cubicBezTo>
                    <a:lnTo>
                      <a:pt x="15075483" y="282222"/>
                    </a:lnTo>
                    <a:cubicBezTo>
                      <a:pt x="15076004" y="398753"/>
                      <a:pt x="15170617" y="492944"/>
                      <a:pt x="15287149" y="492944"/>
                    </a:cubicBezTo>
                    <a:cubicBezTo>
                      <a:pt x="15403681" y="492944"/>
                      <a:pt x="15498294" y="398753"/>
                      <a:pt x="15498815" y="282222"/>
                    </a:cubicBezTo>
                    <a:lnTo>
                      <a:pt x="15498815" y="211667"/>
                    </a:lnTo>
                    <a:cubicBezTo>
                      <a:pt x="15498815" y="94767"/>
                      <a:pt x="15404049" y="0"/>
                      <a:pt x="15287149" y="0"/>
                    </a:cubicBezTo>
                    <a:close/>
                    <a:moveTo>
                      <a:pt x="15067933" y="969998"/>
                    </a:moveTo>
                    <a:cubicBezTo>
                      <a:pt x="15069133" y="961884"/>
                      <a:pt x="15057703" y="958709"/>
                      <a:pt x="15054528" y="966258"/>
                    </a:cubicBezTo>
                    <a:lnTo>
                      <a:pt x="14900504" y="1325598"/>
                    </a:lnTo>
                    <a:cubicBezTo>
                      <a:pt x="14878248" y="1377518"/>
                      <a:pt x="14827172" y="1411161"/>
                      <a:pt x="14770683" y="1411111"/>
                    </a:cubicBezTo>
                    <a:lnTo>
                      <a:pt x="14705629" y="1411111"/>
                    </a:lnTo>
                    <a:cubicBezTo>
                      <a:pt x="14693765" y="1411122"/>
                      <a:pt x="14682690" y="1405168"/>
                      <a:pt x="14676155" y="1395265"/>
                    </a:cubicBezTo>
                    <a:cubicBezTo>
                      <a:pt x="14669619" y="1385363"/>
                      <a:pt x="14668500" y="1372839"/>
                      <a:pt x="14673174" y="1361934"/>
                    </a:cubicBezTo>
                    <a:lnTo>
                      <a:pt x="14863815" y="917222"/>
                    </a:lnTo>
                    <a:lnTo>
                      <a:pt x="14933947" y="741821"/>
                    </a:lnTo>
                    <a:cubicBezTo>
                      <a:pt x="14976818" y="634683"/>
                      <a:pt x="15080594" y="564436"/>
                      <a:pt x="15195992" y="564444"/>
                    </a:cubicBezTo>
                    <a:lnTo>
                      <a:pt x="15378306" y="564444"/>
                    </a:lnTo>
                    <a:cubicBezTo>
                      <a:pt x="15493704" y="564436"/>
                      <a:pt x="15597480" y="634683"/>
                      <a:pt x="15640351" y="741821"/>
                    </a:cubicBezTo>
                    <a:lnTo>
                      <a:pt x="15710483" y="917222"/>
                    </a:lnTo>
                    <a:lnTo>
                      <a:pt x="15901053" y="1361934"/>
                    </a:lnTo>
                    <a:cubicBezTo>
                      <a:pt x="15905727" y="1372839"/>
                      <a:pt x="15904607" y="1385363"/>
                      <a:pt x="15898071" y="1395265"/>
                    </a:cubicBezTo>
                    <a:cubicBezTo>
                      <a:pt x="15891537" y="1405168"/>
                      <a:pt x="15880462" y="1411122"/>
                      <a:pt x="15868597" y="1411111"/>
                    </a:cubicBezTo>
                    <a:lnTo>
                      <a:pt x="15803545" y="1411111"/>
                    </a:lnTo>
                    <a:cubicBezTo>
                      <a:pt x="15747107" y="1411105"/>
                      <a:pt x="15696101" y="1377471"/>
                      <a:pt x="15673863" y="1325598"/>
                    </a:cubicBezTo>
                    <a:lnTo>
                      <a:pt x="15519842" y="966258"/>
                    </a:lnTo>
                    <a:cubicBezTo>
                      <a:pt x="15516595" y="958709"/>
                      <a:pt x="15505236" y="961884"/>
                      <a:pt x="15506365" y="969998"/>
                    </a:cubicBezTo>
                    <a:lnTo>
                      <a:pt x="15569372" y="1411111"/>
                    </a:lnTo>
                    <a:lnTo>
                      <a:pt x="15636752" y="2219607"/>
                    </a:lnTo>
                    <a:cubicBezTo>
                      <a:pt x="15637560" y="2229429"/>
                      <a:pt x="15634224" y="2239142"/>
                      <a:pt x="15627548" y="2246393"/>
                    </a:cubicBezTo>
                    <a:cubicBezTo>
                      <a:pt x="15620874" y="2253643"/>
                      <a:pt x="15611470" y="2257772"/>
                      <a:pt x="15601615" y="2257778"/>
                    </a:cubicBezTo>
                    <a:lnTo>
                      <a:pt x="15547781" y="2257778"/>
                    </a:lnTo>
                    <a:cubicBezTo>
                      <a:pt x="15478799" y="2257786"/>
                      <a:pt x="15419924" y="2207921"/>
                      <a:pt x="15408576" y="2139879"/>
                    </a:cubicBezTo>
                    <a:lnTo>
                      <a:pt x="15294204" y="1452880"/>
                    </a:lnTo>
                    <a:cubicBezTo>
                      <a:pt x="15292863" y="1444978"/>
                      <a:pt x="15281576" y="1444978"/>
                      <a:pt x="15280235" y="1452880"/>
                    </a:cubicBezTo>
                    <a:lnTo>
                      <a:pt x="15165794" y="2139879"/>
                    </a:lnTo>
                    <a:cubicBezTo>
                      <a:pt x="15154442" y="2207948"/>
                      <a:pt x="15095525" y="2257821"/>
                      <a:pt x="15026517" y="2257778"/>
                    </a:cubicBezTo>
                    <a:lnTo>
                      <a:pt x="14972683" y="2257778"/>
                    </a:lnTo>
                    <a:cubicBezTo>
                      <a:pt x="14962828" y="2257771"/>
                      <a:pt x="14953425" y="2253643"/>
                      <a:pt x="14946751" y="2246392"/>
                    </a:cubicBezTo>
                    <a:cubicBezTo>
                      <a:pt x="14940076" y="2239141"/>
                      <a:pt x="14936739" y="2229429"/>
                      <a:pt x="14937547" y="2219607"/>
                    </a:cubicBezTo>
                    <a:lnTo>
                      <a:pt x="15004927" y="1411111"/>
                    </a:lnTo>
                    <a:lnTo>
                      <a:pt x="15067933" y="969998"/>
                    </a:lnTo>
                    <a:close/>
                    <a:moveTo>
                      <a:pt x="16620649" y="0"/>
                    </a:moveTo>
                    <a:cubicBezTo>
                      <a:pt x="16503749" y="0"/>
                      <a:pt x="16408983" y="94767"/>
                      <a:pt x="16408983" y="211667"/>
                    </a:cubicBezTo>
                    <a:lnTo>
                      <a:pt x="16408983" y="282222"/>
                    </a:lnTo>
                    <a:cubicBezTo>
                      <a:pt x="16409504" y="398753"/>
                      <a:pt x="16504117" y="492944"/>
                      <a:pt x="16620649" y="492944"/>
                    </a:cubicBezTo>
                    <a:cubicBezTo>
                      <a:pt x="16737181" y="492944"/>
                      <a:pt x="16831794" y="398753"/>
                      <a:pt x="16832315" y="282222"/>
                    </a:cubicBezTo>
                    <a:lnTo>
                      <a:pt x="16832315" y="211667"/>
                    </a:lnTo>
                    <a:cubicBezTo>
                      <a:pt x="16832315" y="94767"/>
                      <a:pt x="16737549" y="0"/>
                      <a:pt x="16620649" y="0"/>
                    </a:cubicBezTo>
                    <a:close/>
                    <a:moveTo>
                      <a:pt x="16401433" y="969998"/>
                    </a:moveTo>
                    <a:cubicBezTo>
                      <a:pt x="16402633" y="961884"/>
                      <a:pt x="16391203" y="958709"/>
                      <a:pt x="16388028" y="966258"/>
                    </a:cubicBezTo>
                    <a:lnTo>
                      <a:pt x="16234004" y="1325598"/>
                    </a:lnTo>
                    <a:cubicBezTo>
                      <a:pt x="16211748" y="1377518"/>
                      <a:pt x="16160672" y="1411161"/>
                      <a:pt x="16104183" y="1411111"/>
                    </a:cubicBezTo>
                    <a:lnTo>
                      <a:pt x="16039129" y="1411111"/>
                    </a:lnTo>
                    <a:cubicBezTo>
                      <a:pt x="16027265" y="1411122"/>
                      <a:pt x="16016190" y="1405168"/>
                      <a:pt x="16009655" y="1395265"/>
                    </a:cubicBezTo>
                    <a:cubicBezTo>
                      <a:pt x="16003119" y="1385363"/>
                      <a:pt x="16002000" y="1372839"/>
                      <a:pt x="16006674" y="1361934"/>
                    </a:cubicBezTo>
                    <a:lnTo>
                      <a:pt x="16197315" y="917222"/>
                    </a:lnTo>
                    <a:lnTo>
                      <a:pt x="16267447" y="741821"/>
                    </a:lnTo>
                    <a:cubicBezTo>
                      <a:pt x="16310318" y="634683"/>
                      <a:pt x="16414094" y="564436"/>
                      <a:pt x="16529492" y="564444"/>
                    </a:cubicBezTo>
                    <a:lnTo>
                      <a:pt x="16711806" y="564444"/>
                    </a:lnTo>
                    <a:cubicBezTo>
                      <a:pt x="16827204" y="564436"/>
                      <a:pt x="16930980" y="634683"/>
                      <a:pt x="16973851" y="741821"/>
                    </a:cubicBezTo>
                    <a:lnTo>
                      <a:pt x="17043983" y="917222"/>
                    </a:lnTo>
                    <a:lnTo>
                      <a:pt x="17234553" y="1361934"/>
                    </a:lnTo>
                    <a:cubicBezTo>
                      <a:pt x="17239227" y="1372839"/>
                      <a:pt x="17238107" y="1385363"/>
                      <a:pt x="17231571" y="1395265"/>
                    </a:cubicBezTo>
                    <a:cubicBezTo>
                      <a:pt x="17225037" y="1405168"/>
                      <a:pt x="17213962" y="1411122"/>
                      <a:pt x="17202097" y="1411111"/>
                    </a:cubicBezTo>
                    <a:lnTo>
                      <a:pt x="17137045" y="1411111"/>
                    </a:lnTo>
                    <a:cubicBezTo>
                      <a:pt x="17080607" y="1411105"/>
                      <a:pt x="17029601" y="1377471"/>
                      <a:pt x="17007363" y="1325598"/>
                    </a:cubicBezTo>
                    <a:lnTo>
                      <a:pt x="16853342" y="966258"/>
                    </a:lnTo>
                    <a:cubicBezTo>
                      <a:pt x="16850095" y="958709"/>
                      <a:pt x="16838736" y="961884"/>
                      <a:pt x="16839865" y="969998"/>
                    </a:cubicBezTo>
                    <a:lnTo>
                      <a:pt x="16902872" y="1411111"/>
                    </a:lnTo>
                    <a:lnTo>
                      <a:pt x="16970252" y="2219607"/>
                    </a:lnTo>
                    <a:cubicBezTo>
                      <a:pt x="16971060" y="2229429"/>
                      <a:pt x="16967724" y="2239142"/>
                      <a:pt x="16961048" y="2246393"/>
                    </a:cubicBezTo>
                    <a:cubicBezTo>
                      <a:pt x="16954374" y="2253643"/>
                      <a:pt x="16944970" y="2257772"/>
                      <a:pt x="16935115" y="2257778"/>
                    </a:cubicBezTo>
                    <a:lnTo>
                      <a:pt x="16881281" y="2257778"/>
                    </a:lnTo>
                    <a:cubicBezTo>
                      <a:pt x="16812299" y="2257786"/>
                      <a:pt x="16753424" y="2207921"/>
                      <a:pt x="16742076" y="2139879"/>
                    </a:cubicBezTo>
                    <a:lnTo>
                      <a:pt x="16627704" y="1452880"/>
                    </a:lnTo>
                    <a:cubicBezTo>
                      <a:pt x="16626363" y="1444978"/>
                      <a:pt x="16615076" y="1444978"/>
                      <a:pt x="16613735" y="1452880"/>
                    </a:cubicBezTo>
                    <a:lnTo>
                      <a:pt x="16499294" y="2139879"/>
                    </a:lnTo>
                    <a:cubicBezTo>
                      <a:pt x="16487942" y="2207948"/>
                      <a:pt x="16429025" y="2257821"/>
                      <a:pt x="16360017" y="2257778"/>
                    </a:cubicBezTo>
                    <a:lnTo>
                      <a:pt x="16306183" y="2257778"/>
                    </a:lnTo>
                    <a:cubicBezTo>
                      <a:pt x="16296328" y="2257771"/>
                      <a:pt x="16286925" y="2253643"/>
                      <a:pt x="16280251" y="2246392"/>
                    </a:cubicBezTo>
                    <a:cubicBezTo>
                      <a:pt x="16273576" y="2239141"/>
                      <a:pt x="16270239" y="2229429"/>
                      <a:pt x="16271047" y="2219607"/>
                    </a:cubicBezTo>
                    <a:lnTo>
                      <a:pt x="16338427" y="1411111"/>
                    </a:lnTo>
                    <a:lnTo>
                      <a:pt x="16401433" y="969998"/>
                    </a:lnTo>
                    <a:close/>
                    <a:moveTo>
                      <a:pt x="17954149" y="0"/>
                    </a:moveTo>
                    <a:cubicBezTo>
                      <a:pt x="17837249" y="0"/>
                      <a:pt x="17742483" y="94767"/>
                      <a:pt x="17742483" y="211667"/>
                    </a:cubicBezTo>
                    <a:lnTo>
                      <a:pt x="17742483" y="282222"/>
                    </a:lnTo>
                    <a:cubicBezTo>
                      <a:pt x="17743004" y="398753"/>
                      <a:pt x="17837617" y="492944"/>
                      <a:pt x="17954149" y="492944"/>
                    </a:cubicBezTo>
                    <a:cubicBezTo>
                      <a:pt x="18070681" y="492944"/>
                      <a:pt x="18165294" y="398753"/>
                      <a:pt x="18165815" y="282222"/>
                    </a:cubicBezTo>
                    <a:lnTo>
                      <a:pt x="18165815" y="211667"/>
                    </a:lnTo>
                    <a:cubicBezTo>
                      <a:pt x="18165815" y="94767"/>
                      <a:pt x="18071049" y="0"/>
                      <a:pt x="17954149" y="0"/>
                    </a:cubicBezTo>
                    <a:close/>
                    <a:moveTo>
                      <a:pt x="17734933" y="969998"/>
                    </a:moveTo>
                    <a:cubicBezTo>
                      <a:pt x="17736133" y="961884"/>
                      <a:pt x="17724703" y="958709"/>
                      <a:pt x="17721528" y="966258"/>
                    </a:cubicBezTo>
                    <a:lnTo>
                      <a:pt x="17567504" y="1325598"/>
                    </a:lnTo>
                    <a:cubicBezTo>
                      <a:pt x="17545248" y="1377518"/>
                      <a:pt x="17494172" y="1411161"/>
                      <a:pt x="17437683" y="1411111"/>
                    </a:cubicBezTo>
                    <a:lnTo>
                      <a:pt x="17372629" y="1411111"/>
                    </a:lnTo>
                    <a:cubicBezTo>
                      <a:pt x="17360765" y="1411122"/>
                      <a:pt x="17349690" y="1405168"/>
                      <a:pt x="17343155" y="1395265"/>
                    </a:cubicBezTo>
                    <a:cubicBezTo>
                      <a:pt x="17336619" y="1385363"/>
                      <a:pt x="17335500" y="1372839"/>
                      <a:pt x="17340174" y="1361934"/>
                    </a:cubicBezTo>
                    <a:lnTo>
                      <a:pt x="17530815" y="917222"/>
                    </a:lnTo>
                    <a:lnTo>
                      <a:pt x="17600947" y="741821"/>
                    </a:lnTo>
                    <a:cubicBezTo>
                      <a:pt x="17643818" y="634683"/>
                      <a:pt x="17747594" y="564436"/>
                      <a:pt x="17862992" y="564444"/>
                    </a:cubicBezTo>
                    <a:lnTo>
                      <a:pt x="18045306" y="564444"/>
                    </a:lnTo>
                    <a:cubicBezTo>
                      <a:pt x="18160704" y="564436"/>
                      <a:pt x="18264480" y="634683"/>
                      <a:pt x="18307351" y="741821"/>
                    </a:cubicBezTo>
                    <a:lnTo>
                      <a:pt x="18377483" y="917222"/>
                    </a:lnTo>
                    <a:lnTo>
                      <a:pt x="18568053" y="1361934"/>
                    </a:lnTo>
                    <a:cubicBezTo>
                      <a:pt x="18572727" y="1372839"/>
                      <a:pt x="18571607" y="1385363"/>
                      <a:pt x="18565071" y="1395265"/>
                    </a:cubicBezTo>
                    <a:cubicBezTo>
                      <a:pt x="18558537" y="1405168"/>
                      <a:pt x="18547462" y="1411122"/>
                      <a:pt x="18535597" y="1411111"/>
                    </a:cubicBezTo>
                    <a:lnTo>
                      <a:pt x="18470545" y="1411111"/>
                    </a:lnTo>
                    <a:cubicBezTo>
                      <a:pt x="18414107" y="1411105"/>
                      <a:pt x="18363101" y="1377471"/>
                      <a:pt x="18340863" y="1325598"/>
                    </a:cubicBezTo>
                    <a:lnTo>
                      <a:pt x="18186842" y="966258"/>
                    </a:lnTo>
                    <a:cubicBezTo>
                      <a:pt x="18183595" y="958709"/>
                      <a:pt x="18172236" y="961884"/>
                      <a:pt x="18173365" y="969998"/>
                    </a:cubicBezTo>
                    <a:lnTo>
                      <a:pt x="18236372" y="1411111"/>
                    </a:lnTo>
                    <a:lnTo>
                      <a:pt x="18303752" y="2219607"/>
                    </a:lnTo>
                    <a:cubicBezTo>
                      <a:pt x="18304560" y="2229429"/>
                      <a:pt x="18301224" y="2239142"/>
                      <a:pt x="18294548" y="2246393"/>
                    </a:cubicBezTo>
                    <a:cubicBezTo>
                      <a:pt x="18287874" y="2253643"/>
                      <a:pt x="18278470" y="2257772"/>
                      <a:pt x="18268615" y="2257778"/>
                    </a:cubicBezTo>
                    <a:lnTo>
                      <a:pt x="18214781" y="2257778"/>
                    </a:lnTo>
                    <a:cubicBezTo>
                      <a:pt x="18145799" y="2257786"/>
                      <a:pt x="18086924" y="2207921"/>
                      <a:pt x="18075576" y="2139879"/>
                    </a:cubicBezTo>
                    <a:lnTo>
                      <a:pt x="17961204" y="1452880"/>
                    </a:lnTo>
                    <a:cubicBezTo>
                      <a:pt x="17959863" y="1444978"/>
                      <a:pt x="17948576" y="1444978"/>
                      <a:pt x="17947235" y="1452880"/>
                    </a:cubicBezTo>
                    <a:lnTo>
                      <a:pt x="17832794" y="2139879"/>
                    </a:lnTo>
                    <a:cubicBezTo>
                      <a:pt x="17821442" y="2207948"/>
                      <a:pt x="17762525" y="2257821"/>
                      <a:pt x="17693517" y="2257778"/>
                    </a:cubicBezTo>
                    <a:lnTo>
                      <a:pt x="17639683" y="2257778"/>
                    </a:lnTo>
                    <a:cubicBezTo>
                      <a:pt x="17629828" y="2257771"/>
                      <a:pt x="17620425" y="2253643"/>
                      <a:pt x="17613751" y="2246392"/>
                    </a:cubicBezTo>
                    <a:cubicBezTo>
                      <a:pt x="17607076" y="2239141"/>
                      <a:pt x="17603739" y="2229429"/>
                      <a:pt x="17604547" y="2219607"/>
                    </a:cubicBezTo>
                    <a:lnTo>
                      <a:pt x="17671927" y="1411111"/>
                    </a:lnTo>
                    <a:lnTo>
                      <a:pt x="17734933" y="969998"/>
                    </a:lnTo>
                    <a:close/>
                    <a:moveTo>
                      <a:pt x="618649" y="2321278"/>
                    </a:moveTo>
                    <a:cubicBezTo>
                      <a:pt x="562511" y="2321278"/>
                      <a:pt x="508673" y="2343578"/>
                      <a:pt x="468978" y="2383274"/>
                    </a:cubicBezTo>
                    <a:cubicBezTo>
                      <a:pt x="429283" y="2422969"/>
                      <a:pt x="406982" y="2476807"/>
                      <a:pt x="406982" y="2532944"/>
                    </a:cubicBezTo>
                    <a:lnTo>
                      <a:pt x="406982" y="2603500"/>
                    </a:lnTo>
                    <a:cubicBezTo>
                      <a:pt x="407503" y="2720031"/>
                      <a:pt x="502117" y="2814222"/>
                      <a:pt x="618649" y="2814222"/>
                    </a:cubicBezTo>
                    <a:cubicBezTo>
                      <a:pt x="735181" y="2814222"/>
                      <a:pt x="829794" y="2720031"/>
                      <a:pt x="830316" y="2603500"/>
                    </a:cubicBezTo>
                    <a:lnTo>
                      <a:pt x="830316" y="2532944"/>
                    </a:lnTo>
                    <a:cubicBezTo>
                      <a:pt x="830316" y="2476807"/>
                      <a:pt x="808015" y="2422969"/>
                      <a:pt x="768320" y="2383274"/>
                    </a:cubicBezTo>
                    <a:cubicBezTo>
                      <a:pt x="728625" y="2343578"/>
                      <a:pt x="674787" y="2321278"/>
                      <a:pt x="618649" y="2321278"/>
                    </a:cubicBezTo>
                    <a:close/>
                    <a:moveTo>
                      <a:pt x="399433" y="3291275"/>
                    </a:moveTo>
                    <a:cubicBezTo>
                      <a:pt x="400632" y="3283162"/>
                      <a:pt x="389202" y="3279987"/>
                      <a:pt x="386027" y="3287536"/>
                    </a:cubicBezTo>
                    <a:lnTo>
                      <a:pt x="232005" y="3646875"/>
                    </a:lnTo>
                    <a:cubicBezTo>
                      <a:pt x="209748" y="3698796"/>
                      <a:pt x="158672" y="3732439"/>
                      <a:pt x="102182" y="3732389"/>
                    </a:cubicBezTo>
                    <a:lnTo>
                      <a:pt x="37130" y="3732389"/>
                    </a:lnTo>
                    <a:cubicBezTo>
                      <a:pt x="25266" y="3732399"/>
                      <a:pt x="14190" y="3726445"/>
                      <a:pt x="7655" y="3716543"/>
                    </a:cubicBezTo>
                    <a:cubicBezTo>
                      <a:pt x="1120" y="3706641"/>
                      <a:pt x="0" y="3694116"/>
                      <a:pt x="4675" y="3683212"/>
                    </a:cubicBezTo>
                    <a:lnTo>
                      <a:pt x="195316" y="3238500"/>
                    </a:lnTo>
                    <a:lnTo>
                      <a:pt x="265448" y="3063099"/>
                    </a:lnTo>
                    <a:cubicBezTo>
                      <a:pt x="308318" y="2955961"/>
                      <a:pt x="412095" y="2885715"/>
                      <a:pt x="527491" y="2885722"/>
                    </a:cubicBezTo>
                    <a:lnTo>
                      <a:pt x="709807" y="2885722"/>
                    </a:lnTo>
                    <a:cubicBezTo>
                      <a:pt x="825203" y="2885715"/>
                      <a:pt x="928980" y="2955961"/>
                      <a:pt x="971850" y="3063099"/>
                    </a:cubicBezTo>
                    <a:lnTo>
                      <a:pt x="1041982" y="3238500"/>
                    </a:lnTo>
                    <a:lnTo>
                      <a:pt x="1232553" y="3683212"/>
                    </a:lnTo>
                    <a:cubicBezTo>
                      <a:pt x="1237228" y="3694116"/>
                      <a:pt x="1236108" y="3706641"/>
                      <a:pt x="1229572" y="3716543"/>
                    </a:cubicBezTo>
                    <a:cubicBezTo>
                      <a:pt x="1223037" y="3726445"/>
                      <a:pt x="1211962" y="3732399"/>
                      <a:pt x="1200097" y="3732389"/>
                    </a:cubicBezTo>
                    <a:lnTo>
                      <a:pt x="1135045" y="3732389"/>
                    </a:lnTo>
                    <a:cubicBezTo>
                      <a:pt x="1078607" y="3732383"/>
                      <a:pt x="1027601" y="3698749"/>
                      <a:pt x="1005364" y="3646875"/>
                    </a:cubicBezTo>
                    <a:lnTo>
                      <a:pt x="851341" y="3287536"/>
                    </a:lnTo>
                    <a:cubicBezTo>
                      <a:pt x="848096" y="3279987"/>
                      <a:pt x="836736" y="3283162"/>
                      <a:pt x="837865" y="3291275"/>
                    </a:cubicBezTo>
                    <a:lnTo>
                      <a:pt x="900871" y="3732389"/>
                    </a:lnTo>
                    <a:lnTo>
                      <a:pt x="968252" y="4540885"/>
                    </a:lnTo>
                    <a:cubicBezTo>
                      <a:pt x="969060" y="4550707"/>
                      <a:pt x="965723" y="4560419"/>
                      <a:pt x="959048" y="4567670"/>
                    </a:cubicBezTo>
                    <a:cubicBezTo>
                      <a:pt x="952374" y="4574921"/>
                      <a:pt x="942970" y="4579049"/>
                      <a:pt x="933115" y="4579055"/>
                    </a:cubicBezTo>
                    <a:lnTo>
                      <a:pt x="879281" y="4579055"/>
                    </a:lnTo>
                    <a:cubicBezTo>
                      <a:pt x="810300" y="4579064"/>
                      <a:pt x="751423" y="4529199"/>
                      <a:pt x="740075" y="4461157"/>
                    </a:cubicBezTo>
                    <a:lnTo>
                      <a:pt x="625705" y="3774158"/>
                    </a:lnTo>
                    <a:cubicBezTo>
                      <a:pt x="624364" y="3766255"/>
                      <a:pt x="613075" y="3766255"/>
                      <a:pt x="611735" y="3774158"/>
                    </a:cubicBezTo>
                    <a:lnTo>
                      <a:pt x="497293" y="4461157"/>
                    </a:lnTo>
                    <a:cubicBezTo>
                      <a:pt x="485941" y="4529225"/>
                      <a:pt x="427025" y="4579098"/>
                      <a:pt x="358017" y="4579055"/>
                    </a:cubicBezTo>
                    <a:lnTo>
                      <a:pt x="304183" y="4579055"/>
                    </a:lnTo>
                    <a:cubicBezTo>
                      <a:pt x="294328" y="4579049"/>
                      <a:pt x="284924" y="4574921"/>
                      <a:pt x="278250" y="4567670"/>
                    </a:cubicBezTo>
                    <a:cubicBezTo>
                      <a:pt x="271575" y="4560419"/>
                      <a:pt x="268238" y="4550707"/>
                      <a:pt x="269046" y="4540885"/>
                    </a:cubicBezTo>
                    <a:lnTo>
                      <a:pt x="336427" y="3732389"/>
                    </a:lnTo>
                    <a:lnTo>
                      <a:pt x="399433" y="3291275"/>
                    </a:lnTo>
                    <a:close/>
                    <a:moveTo>
                      <a:pt x="1952149" y="2321278"/>
                    </a:moveTo>
                    <a:cubicBezTo>
                      <a:pt x="1896012" y="2321278"/>
                      <a:pt x="1842173" y="2343578"/>
                      <a:pt x="1802478" y="2383273"/>
                    </a:cubicBezTo>
                    <a:cubicBezTo>
                      <a:pt x="1762783" y="2422969"/>
                      <a:pt x="1740482" y="2476807"/>
                      <a:pt x="1740482" y="2532944"/>
                    </a:cubicBezTo>
                    <a:lnTo>
                      <a:pt x="1740482" y="2603500"/>
                    </a:lnTo>
                    <a:cubicBezTo>
                      <a:pt x="1741003" y="2720031"/>
                      <a:pt x="1835617" y="2814222"/>
                      <a:pt x="1952149" y="2814222"/>
                    </a:cubicBezTo>
                    <a:cubicBezTo>
                      <a:pt x="2068681" y="2814222"/>
                      <a:pt x="2163295" y="2720031"/>
                      <a:pt x="2163816" y="2603500"/>
                    </a:cubicBezTo>
                    <a:lnTo>
                      <a:pt x="2163816" y="2532944"/>
                    </a:lnTo>
                    <a:cubicBezTo>
                      <a:pt x="2163816" y="2476807"/>
                      <a:pt x="2141515" y="2422969"/>
                      <a:pt x="2101820" y="2383273"/>
                    </a:cubicBezTo>
                    <a:cubicBezTo>
                      <a:pt x="2062125" y="2343578"/>
                      <a:pt x="2008286" y="2321278"/>
                      <a:pt x="1952149" y="2321278"/>
                    </a:cubicBezTo>
                    <a:close/>
                    <a:moveTo>
                      <a:pt x="1732933" y="3291275"/>
                    </a:moveTo>
                    <a:cubicBezTo>
                      <a:pt x="1734132" y="3283162"/>
                      <a:pt x="1722702" y="3279987"/>
                      <a:pt x="1719527" y="3287536"/>
                    </a:cubicBezTo>
                    <a:lnTo>
                      <a:pt x="1565505" y="3646875"/>
                    </a:lnTo>
                    <a:cubicBezTo>
                      <a:pt x="1543248" y="3698796"/>
                      <a:pt x="1492172" y="3732439"/>
                      <a:pt x="1435682" y="3732389"/>
                    </a:cubicBezTo>
                    <a:lnTo>
                      <a:pt x="1370630" y="3732389"/>
                    </a:lnTo>
                    <a:cubicBezTo>
                      <a:pt x="1358766" y="3732399"/>
                      <a:pt x="1347690" y="3726445"/>
                      <a:pt x="1341155" y="3716543"/>
                    </a:cubicBezTo>
                    <a:cubicBezTo>
                      <a:pt x="1334620" y="3706641"/>
                      <a:pt x="1333500" y="3694116"/>
                      <a:pt x="1338175" y="3683212"/>
                    </a:cubicBezTo>
                    <a:lnTo>
                      <a:pt x="1528816" y="3238500"/>
                    </a:lnTo>
                    <a:lnTo>
                      <a:pt x="1598948" y="3063099"/>
                    </a:lnTo>
                    <a:cubicBezTo>
                      <a:pt x="1641818" y="2955961"/>
                      <a:pt x="1745595" y="2885715"/>
                      <a:pt x="1860991" y="2885722"/>
                    </a:cubicBezTo>
                    <a:lnTo>
                      <a:pt x="2043307" y="2885722"/>
                    </a:lnTo>
                    <a:cubicBezTo>
                      <a:pt x="2158703" y="2885715"/>
                      <a:pt x="2262480" y="2955961"/>
                      <a:pt x="2305350" y="3063099"/>
                    </a:cubicBezTo>
                    <a:lnTo>
                      <a:pt x="2375482" y="3238500"/>
                    </a:lnTo>
                    <a:lnTo>
                      <a:pt x="2566053" y="3683212"/>
                    </a:lnTo>
                    <a:cubicBezTo>
                      <a:pt x="2570727" y="3694116"/>
                      <a:pt x="2569607" y="3706640"/>
                      <a:pt x="2563072" y="3716543"/>
                    </a:cubicBezTo>
                    <a:cubicBezTo>
                      <a:pt x="2556537" y="3726445"/>
                      <a:pt x="2545462" y="3732399"/>
                      <a:pt x="2533597" y="3732389"/>
                    </a:cubicBezTo>
                    <a:lnTo>
                      <a:pt x="2468545" y="3732389"/>
                    </a:lnTo>
                    <a:cubicBezTo>
                      <a:pt x="2412107" y="3732383"/>
                      <a:pt x="2361101" y="3698749"/>
                      <a:pt x="2338864" y="3646875"/>
                    </a:cubicBezTo>
                    <a:lnTo>
                      <a:pt x="2184841" y="3287536"/>
                    </a:lnTo>
                    <a:cubicBezTo>
                      <a:pt x="2181596" y="3279987"/>
                      <a:pt x="2170236" y="3283162"/>
                      <a:pt x="2171365" y="3291275"/>
                    </a:cubicBezTo>
                    <a:lnTo>
                      <a:pt x="2234371" y="3732389"/>
                    </a:lnTo>
                    <a:lnTo>
                      <a:pt x="2301752" y="4540885"/>
                    </a:lnTo>
                    <a:cubicBezTo>
                      <a:pt x="2302560" y="4550707"/>
                      <a:pt x="2299223" y="4560419"/>
                      <a:pt x="2292548" y="4567670"/>
                    </a:cubicBezTo>
                    <a:cubicBezTo>
                      <a:pt x="2285874" y="4574921"/>
                      <a:pt x="2276470" y="4579049"/>
                      <a:pt x="2266615" y="4579055"/>
                    </a:cubicBezTo>
                    <a:lnTo>
                      <a:pt x="2212781" y="4579055"/>
                    </a:lnTo>
                    <a:cubicBezTo>
                      <a:pt x="2143800" y="4579064"/>
                      <a:pt x="2084923" y="4529199"/>
                      <a:pt x="2073575" y="4461157"/>
                    </a:cubicBezTo>
                    <a:lnTo>
                      <a:pt x="1959205" y="3774158"/>
                    </a:lnTo>
                    <a:cubicBezTo>
                      <a:pt x="1957864" y="3766255"/>
                      <a:pt x="1946575" y="3766255"/>
                      <a:pt x="1945234" y="3774158"/>
                    </a:cubicBezTo>
                    <a:lnTo>
                      <a:pt x="1830793" y="4461157"/>
                    </a:lnTo>
                    <a:cubicBezTo>
                      <a:pt x="1819442" y="4529225"/>
                      <a:pt x="1760525" y="4579098"/>
                      <a:pt x="1691517" y="4579055"/>
                    </a:cubicBezTo>
                    <a:lnTo>
                      <a:pt x="1637683" y="4579055"/>
                    </a:lnTo>
                    <a:cubicBezTo>
                      <a:pt x="1627828" y="4579049"/>
                      <a:pt x="1618424" y="4574921"/>
                      <a:pt x="1611750" y="4567670"/>
                    </a:cubicBezTo>
                    <a:cubicBezTo>
                      <a:pt x="1605075" y="4560419"/>
                      <a:pt x="1601738" y="4550707"/>
                      <a:pt x="1602546" y="4540885"/>
                    </a:cubicBezTo>
                    <a:lnTo>
                      <a:pt x="1669927" y="3732389"/>
                    </a:lnTo>
                    <a:lnTo>
                      <a:pt x="1732933" y="3291275"/>
                    </a:lnTo>
                    <a:close/>
                    <a:moveTo>
                      <a:pt x="3285649" y="2321278"/>
                    </a:moveTo>
                    <a:cubicBezTo>
                      <a:pt x="3229512" y="2321278"/>
                      <a:pt x="3175673" y="2343578"/>
                      <a:pt x="3135978" y="2383273"/>
                    </a:cubicBezTo>
                    <a:cubicBezTo>
                      <a:pt x="3096283" y="2422969"/>
                      <a:pt x="3073982" y="2476807"/>
                      <a:pt x="3073982" y="2532944"/>
                    </a:cubicBezTo>
                    <a:lnTo>
                      <a:pt x="3073982" y="2603500"/>
                    </a:lnTo>
                    <a:cubicBezTo>
                      <a:pt x="3074503" y="2720031"/>
                      <a:pt x="3169117" y="2814222"/>
                      <a:pt x="3285649" y="2814222"/>
                    </a:cubicBezTo>
                    <a:cubicBezTo>
                      <a:pt x="3402181" y="2814222"/>
                      <a:pt x="3496794" y="2720031"/>
                      <a:pt x="3497316" y="2603500"/>
                    </a:cubicBezTo>
                    <a:lnTo>
                      <a:pt x="3497316" y="2532944"/>
                    </a:lnTo>
                    <a:cubicBezTo>
                      <a:pt x="3497316" y="2416044"/>
                      <a:pt x="3402549" y="2321278"/>
                      <a:pt x="3285649" y="2321278"/>
                    </a:cubicBezTo>
                    <a:close/>
                    <a:moveTo>
                      <a:pt x="3066433" y="3291275"/>
                    </a:moveTo>
                    <a:cubicBezTo>
                      <a:pt x="3067632" y="3283162"/>
                      <a:pt x="3056202" y="3279987"/>
                      <a:pt x="3053027" y="3287536"/>
                    </a:cubicBezTo>
                    <a:lnTo>
                      <a:pt x="2899005" y="3646875"/>
                    </a:lnTo>
                    <a:cubicBezTo>
                      <a:pt x="2876748" y="3698796"/>
                      <a:pt x="2825672" y="3732439"/>
                      <a:pt x="2769182" y="3732389"/>
                    </a:cubicBezTo>
                    <a:lnTo>
                      <a:pt x="2704130" y="3732389"/>
                    </a:lnTo>
                    <a:cubicBezTo>
                      <a:pt x="2692266" y="3732399"/>
                      <a:pt x="2681190" y="3726445"/>
                      <a:pt x="2674655" y="3716543"/>
                    </a:cubicBezTo>
                    <a:cubicBezTo>
                      <a:pt x="2668120" y="3706640"/>
                      <a:pt x="2667000" y="3694116"/>
                      <a:pt x="2671675" y="3683212"/>
                    </a:cubicBezTo>
                    <a:lnTo>
                      <a:pt x="2862316" y="3238500"/>
                    </a:lnTo>
                    <a:lnTo>
                      <a:pt x="2932448" y="3063099"/>
                    </a:lnTo>
                    <a:cubicBezTo>
                      <a:pt x="2975318" y="2955961"/>
                      <a:pt x="3079095" y="2885715"/>
                      <a:pt x="3194491" y="2885722"/>
                    </a:cubicBezTo>
                    <a:lnTo>
                      <a:pt x="3376807" y="2885722"/>
                    </a:lnTo>
                    <a:cubicBezTo>
                      <a:pt x="3492203" y="2885714"/>
                      <a:pt x="3595980" y="2955961"/>
                      <a:pt x="3638850" y="3063099"/>
                    </a:cubicBezTo>
                    <a:lnTo>
                      <a:pt x="3708982" y="3238500"/>
                    </a:lnTo>
                    <a:lnTo>
                      <a:pt x="3899553" y="3683212"/>
                    </a:lnTo>
                    <a:cubicBezTo>
                      <a:pt x="3904228" y="3694116"/>
                      <a:pt x="3903108" y="3706641"/>
                      <a:pt x="3896572" y="3716543"/>
                    </a:cubicBezTo>
                    <a:cubicBezTo>
                      <a:pt x="3890037" y="3726445"/>
                      <a:pt x="3878962" y="3732399"/>
                      <a:pt x="3867097" y="3732389"/>
                    </a:cubicBezTo>
                    <a:lnTo>
                      <a:pt x="3802045" y="3732389"/>
                    </a:lnTo>
                    <a:cubicBezTo>
                      <a:pt x="3745607" y="3732383"/>
                      <a:pt x="3694601" y="3698748"/>
                      <a:pt x="3672364" y="3646875"/>
                    </a:cubicBezTo>
                    <a:lnTo>
                      <a:pt x="3518341" y="3287536"/>
                    </a:lnTo>
                    <a:cubicBezTo>
                      <a:pt x="3515096" y="3279987"/>
                      <a:pt x="3503736" y="3283162"/>
                      <a:pt x="3504865" y="3291275"/>
                    </a:cubicBezTo>
                    <a:lnTo>
                      <a:pt x="3567871" y="3732389"/>
                    </a:lnTo>
                    <a:lnTo>
                      <a:pt x="3635252" y="4540885"/>
                    </a:lnTo>
                    <a:cubicBezTo>
                      <a:pt x="3636060" y="4550707"/>
                      <a:pt x="3632722" y="4560419"/>
                      <a:pt x="3626048" y="4567670"/>
                    </a:cubicBezTo>
                    <a:cubicBezTo>
                      <a:pt x="3619374" y="4574921"/>
                      <a:pt x="3609970" y="4579049"/>
                      <a:pt x="3600115" y="4579055"/>
                    </a:cubicBezTo>
                    <a:lnTo>
                      <a:pt x="3546281" y="4579055"/>
                    </a:lnTo>
                    <a:cubicBezTo>
                      <a:pt x="3477300" y="4579064"/>
                      <a:pt x="3418423" y="4529199"/>
                      <a:pt x="3407075" y="4461157"/>
                    </a:cubicBezTo>
                    <a:lnTo>
                      <a:pt x="3292704" y="3774158"/>
                    </a:lnTo>
                    <a:cubicBezTo>
                      <a:pt x="3291364" y="3766255"/>
                      <a:pt x="3280075" y="3766255"/>
                      <a:pt x="3278735" y="3774158"/>
                    </a:cubicBezTo>
                    <a:lnTo>
                      <a:pt x="3164293" y="4461157"/>
                    </a:lnTo>
                    <a:cubicBezTo>
                      <a:pt x="3152942" y="4529225"/>
                      <a:pt x="3094025" y="4579098"/>
                      <a:pt x="3025017" y="4579055"/>
                    </a:cubicBezTo>
                    <a:lnTo>
                      <a:pt x="2971183" y="4579055"/>
                    </a:lnTo>
                    <a:cubicBezTo>
                      <a:pt x="2961328" y="4579049"/>
                      <a:pt x="2951924" y="4574921"/>
                      <a:pt x="2945250" y="4567670"/>
                    </a:cubicBezTo>
                    <a:cubicBezTo>
                      <a:pt x="2938575" y="4560419"/>
                      <a:pt x="2935238" y="4550707"/>
                      <a:pt x="2936046" y="4540885"/>
                    </a:cubicBezTo>
                    <a:lnTo>
                      <a:pt x="3003427" y="3732389"/>
                    </a:lnTo>
                    <a:lnTo>
                      <a:pt x="3066433" y="3291275"/>
                    </a:lnTo>
                    <a:close/>
                    <a:moveTo>
                      <a:pt x="4619149" y="2321278"/>
                    </a:moveTo>
                    <a:cubicBezTo>
                      <a:pt x="4502249" y="2321278"/>
                      <a:pt x="4407482" y="2416044"/>
                      <a:pt x="4407482" y="2532944"/>
                    </a:cubicBezTo>
                    <a:lnTo>
                      <a:pt x="4407482" y="2603500"/>
                    </a:lnTo>
                    <a:cubicBezTo>
                      <a:pt x="4408004" y="2720031"/>
                      <a:pt x="4502617" y="2814222"/>
                      <a:pt x="4619149" y="2814222"/>
                    </a:cubicBezTo>
                    <a:cubicBezTo>
                      <a:pt x="4735681" y="2814222"/>
                      <a:pt x="4830294" y="2720031"/>
                      <a:pt x="4830816" y="2603500"/>
                    </a:cubicBezTo>
                    <a:lnTo>
                      <a:pt x="4830816" y="2532944"/>
                    </a:lnTo>
                    <a:cubicBezTo>
                      <a:pt x="4830816" y="2416044"/>
                      <a:pt x="4736049" y="2321278"/>
                      <a:pt x="4619149" y="2321278"/>
                    </a:cubicBezTo>
                    <a:close/>
                    <a:moveTo>
                      <a:pt x="4399933" y="3291275"/>
                    </a:moveTo>
                    <a:cubicBezTo>
                      <a:pt x="4401132" y="3283162"/>
                      <a:pt x="4389702" y="3279987"/>
                      <a:pt x="4386527" y="3287536"/>
                    </a:cubicBezTo>
                    <a:lnTo>
                      <a:pt x="4232504" y="3646875"/>
                    </a:lnTo>
                    <a:cubicBezTo>
                      <a:pt x="4210248" y="3698796"/>
                      <a:pt x="4159172" y="3732439"/>
                      <a:pt x="4102682" y="3732389"/>
                    </a:cubicBezTo>
                    <a:lnTo>
                      <a:pt x="4037630" y="3732389"/>
                    </a:lnTo>
                    <a:cubicBezTo>
                      <a:pt x="4025766" y="3732399"/>
                      <a:pt x="4014691" y="3726445"/>
                      <a:pt x="4008155" y="3716543"/>
                    </a:cubicBezTo>
                    <a:cubicBezTo>
                      <a:pt x="4001620" y="3706641"/>
                      <a:pt x="4000500" y="3694116"/>
                      <a:pt x="4005174" y="3683212"/>
                    </a:cubicBezTo>
                    <a:lnTo>
                      <a:pt x="4195816" y="3238500"/>
                    </a:lnTo>
                    <a:lnTo>
                      <a:pt x="4265948" y="3063099"/>
                    </a:lnTo>
                    <a:cubicBezTo>
                      <a:pt x="4308818" y="2955961"/>
                      <a:pt x="4412595" y="2885715"/>
                      <a:pt x="4527991" y="2885722"/>
                    </a:cubicBezTo>
                    <a:lnTo>
                      <a:pt x="4710307" y="2885722"/>
                    </a:lnTo>
                    <a:cubicBezTo>
                      <a:pt x="4825703" y="2885714"/>
                      <a:pt x="4929480" y="2955961"/>
                      <a:pt x="4972350" y="3063099"/>
                    </a:cubicBezTo>
                    <a:lnTo>
                      <a:pt x="5042482" y="3238500"/>
                    </a:lnTo>
                    <a:lnTo>
                      <a:pt x="5233053" y="3683212"/>
                    </a:lnTo>
                    <a:cubicBezTo>
                      <a:pt x="5237728" y="3694116"/>
                      <a:pt x="5236608" y="3706641"/>
                      <a:pt x="5230072" y="3716543"/>
                    </a:cubicBezTo>
                    <a:cubicBezTo>
                      <a:pt x="5223537" y="3726445"/>
                      <a:pt x="5212462" y="3732399"/>
                      <a:pt x="5200597" y="3732389"/>
                    </a:cubicBezTo>
                    <a:lnTo>
                      <a:pt x="5135545" y="3732389"/>
                    </a:lnTo>
                    <a:cubicBezTo>
                      <a:pt x="5079107" y="3732383"/>
                      <a:pt x="5028101" y="3698748"/>
                      <a:pt x="5005864" y="3646875"/>
                    </a:cubicBezTo>
                    <a:lnTo>
                      <a:pt x="4851841" y="3287536"/>
                    </a:lnTo>
                    <a:cubicBezTo>
                      <a:pt x="4848596" y="3279987"/>
                      <a:pt x="4837236" y="3283162"/>
                      <a:pt x="4838365" y="3291275"/>
                    </a:cubicBezTo>
                    <a:lnTo>
                      <a:pt x="4901371" y="3732389"/>
                    </a:lnTo>
                    <a:lnTo>
                      <a:pt x="4968752" y="4540885"/>
                    </a:lnTo>
                    <a:cubicBezTo>
                      <a:pt x="4969560" y="4550707"/>
                      <a:pt x="4966222" y="4560419"/>
                      <a:pt x="4959548" y="4567670"/>
                    </a:cubicBezTo>
                    <a:cubicBezTo>
                      <a:pt x="4952874" y="4574921"/>
                      <a:pt x="4943470" y="4579049"/>
                      <a:pt x="4933615" y="4579055"/>
                    </a:cubicBezTo>
                    <a:lnTo>
                      <a:pt x="4879781" y="4579055"/>
                    </a:lnTo>
                    <a:cubicBezTo>
                      <a:pt x="4810800" y="4579064"/>
                      <a:pt x="4751923" y="4529199"/>
                      <a:pt x="4740575" y="4461157"/>
                    </a:cubicBezTo>
                    <a:lnTo>
                      <a:pt x="4626204" y="3774158"/>
                    </a:lnTo>
                    <a:cubicBezTo>
                      <a:pt x="4624864" y="3766255"/>
                      <a:pt x="4613575" y="3766255"/>
                      <a:pt x="4612235" y="3774158"/>
                    </a:cubicBezTo>
                    <a:lnTo>
                      <a:pt x="4497794" y="4461157"/>
                    </a:lnTo>
                    <a:cubicBezTo>
                      <a:pt x="4486442" y="4529225"/>
                      <a:pt x="4427525" y="4579098"/>
                      <a:pt x="4358517" y="4579055"/>
                    </a:cubicBezTo>
                    <a:lnTo>
                      <a:pt x="4304683" y="4579055"/>
                    </a:lnTo>
                    <a:cubicBezTo>
                      <a:pt x="4294828" y="4579049"/>
                      <a:pt x="4285424" y="4574921"/>
                      <a:pt x="4278750" y="4567670"/>
                    </a:cubicBezTo>
                    <a:cubicBezTo>
                      <a:pt x="4272076" y="4560419"/>
                      <a:pt x="4268738" y="4550707"/>
                      <a:pt x="4269546" y="4540885"/>
                    </a:cubicBezTo>
                    <a:lnTo>
                      <a:pt x="4336927" y="3732389"/>
                    </a:lnTo>
                    <a:lnTo>
                      <a:pt x="4399933" y="3291275"/>
                    </a:lnTo>
                    <a:close/>
                    <a:moveTo>
                      <a:pt x="5952649" y="2321278"/>
                    </a:moveTo>
                    <a:cubicBezTo>
                      <a:pt x="5835749" y="2321278"/>
                      <a:pt x="5740982" y="2416044"/>
                      <a:pt x="5740982" y="2532944"/>
                    </a:cubicBezTo>
                    <a:lnTo>
                      <a:pt x="5740982" y="2603500"/>
                    </a:lnTo>
                    <a:cubicBezTo>
                      <a:pt x="5741504" y="2720031"/>
                      <a:pt x="5836117" y="2814222"/>
                      <a:pt x="5952649" y="2814222"/>
                    </a:cubicBezTo>
                    <a:cubicBezTo>
                      <a:pt x="6069181" y="2814222"/>
                      <a:pt x="6163794" y="2720031"/>
                      <a:pt x="6164316" y="2603500"/>
                    </a:cubicBezTo>
                    <a:lnTo>
                      <a:pt x="6164316" y="2532944"/>
                    </a:lnTo>
                    <a:cubicBezTo>
                      <a:pt x="6164316" y="2416044"/>
                      <a:pt x="6069549" y="2321278"/>
                      <a:pt x="5952649" y="2321278"/>
                    </a:cubicBezTo>
                    <a:close/>
                    <a:moveTo>
                      <a:pt x="5733433" y="3291275"/>
                    </a:moveTo>
                    <a:cubicBezTo>
                      <a:pt x="5734632" y="3283162"/>
                      <a:pt x="5723202" y="3279987"/>
                      <a:pt x="5720027" y="3287536"/>
                    </a:cubicBezTo>
                    <a:lnTo>
                      <a:pt x="5566004" y="3646875"/>
                    </a:lnTo>
                    <a:cubicBezTo>
                      <a:pt x="5543748" y="3698796"/>
                      <a:pt x="5492672" y="3732439"/>
                      <a:pt x="5436182" y="3732389"/>
                    </a:cubicBezTo>
                    <a:lnTo>
                      <a:pt x="5371130" y="3732389"/>
                    </a:lnTo>
                    <a:cubicBezTo>
                      <a:pt x="5359266" y="3732399"/>
                      <a:pt x="5348191" y="3726445"/>
                      <a:pt x="5341655" y="3716543"/>
                    </a:cubicBezTo>
                    <a:cubicBezTo>
                      <a:pt x="5335120" y="3706641"/>
                      <a:pt x="5334000" y="3694116"/>
                      <a:pt x="5338674" y="3683212"/>
                    </a:cubicBezTo>
                    <a:lnTo>
                      <a:pt x="5529316" y="3238500"/>
                    </a:lnTo>
                    <a:lnTo>
                      <a:pt x="5599448" y="3063099"/>
                    </a:lnTo>
                    <a:cubicBezTo>
                      <a:pt x="5642318" y="2955961"/>
                      <a:pt x="5746095" y="2885715"/>
                      <a:pt x="5861491" y="2885722"/>
                    </a:cubicBezTo>
                    <a:lnTo>
                      <a:pt x="6043807" y="2885722"/>
                    </a:lnTo>
                    <a:cubicBezTo>
                      <a:pt x="6159203" y="2885714"/>
                      <a:pt x="6262980" y="2955961"/>
                      <a:pt x="6305850" y="3063099"/>
                    </a:cubicBezTo>
                    <a:lnTo>
                      <a:pt x="6375982" y="3238500"/>
                    </a:lnTo>
                    <a:lnTo>
                      <a:pt x="6566553" y="3683212"/>
                    </a:lnTo>
                    <a:cubicBezTo>
                      <a:pt x="6571228" y="3694116"/>
                      <a:pt x="6570107" y="3706640"/>
                      <a:pt x="6563572" y="3716543"/>
                    </a:cubicBezTo>
                    <a:cubicBezTo>
                      <a:pt x="6557037" y="3726445"/>
                      <a:pt x="6545962" y="3732399"/>
                      <a:pt x="6534097" y="3732389"/>
                    </a:cubicBezTo>
                    <a:lnTo>
                      <a:pt x="6469045" y="3732389"/>
                    </a:lnTo>
                    <a:cubicBezTo>
                      <a:pt x="6412607" y="3732383"/>
                      <a:pt x="6361601" y="3698748"/>
                      <a:pt x="6339364" y="3646875"/>
                    </a:cubicBezTo>
                    <a:lnTo>
                      <a:pt x="6185341" y="3287536"/>
                    </a:lnTo>
                    <a:cubicBezTo>
                      <a:pt x="6182096" y="3279987"/>
                      <a:pt x="6170736" y="3283162"/>
                      <a:pt x="6171865" y="3291275"/>
                    </a:cubicBezTo>
                    <a:lnTo>
                      <a:pt x="6234871" y="3732389"/>
                    </a:lnTo>
                    <a:lnTo>
                      <a:pt x="6302252" y="4540885"/>
                    </a:lnTo>
                    <a:cubicBezTo>
                      <a:pt x="6303060" y="4550707"/>
                      <a:pt x="6299722" y="4560419"/>
                      <a:pt x="6293048" y="4567670"/>
                    </a:cubicBezTo>
                    <a:cubicBezTo>
                      <a:pt x="6286374" y="4574921"/>
                      <a:pt x="6276970" y="4579049"/>
                      <a:pt x="6267115" y="4579055"/>
                    </a:cubicBezTo>
                    <a:lnTo>
                      <a:pt x="6213281" y="4579055"/>
                    </a:lnTo>
                    <a:cubicBezTo>
                      <a:pt x="6144300" y="4579064"/>
                      <a:pt x="6085423" y="4529199"/>
                      <a:pt x="6074075" y="4461157"/>
                    </a:cubicBezTo>
                    <a:lnTo>
                      <a:pt x="5959704" y="3774158"/>
                    </a:lnTo>
                    <a:cubicBezTo>
                      <a:pt x="5958364" y="3766255"/>
                      <a:pt x="5947075" y="3766255"/>
                      <a:pt x="5945735" y="3774158"/>
                    </a:cubicBezTo>
                    <a:lnTo>
                      <a:pt x="5831294" y="4461157"/>
                    </a:lnTo>
                    <a:cubicBezTo>
                      <a:pt x="5819942" y="4529225"/>
                      <a:pt x="5761025" y="4579098"/>
                      <a:pt x="5692017" y="4579055"/>
                    </a:cubicBezTo>
                    <a:lnTo>
                      <a:pt x="5638183" y="4579055"/>
                    </a:lnTo>
                    <a:cubicBezTo>
                      <a:pt x="5628328" y="4579049"/>
                      <a:pt x="5618924" y="4574921"/>
                      <a:pt x="5612250" y="4567670"/>
                    </a:cubicBezTo>
                    <a:cubicBezTo>
                      <a:pt x="5605576" y="4560419"/>
                      <a:pt x="5602238" y="4550707"/>
                      <a:pt x="5603046" y="4540885"/>
                    </a:cubicBezTo>
                    <a:lnTo>
                      <a:pt x="5670427" y="3732389"/>
                    </a:lnTo>
                    <a:lnTo>
                      <a:pt x="5733433" y="3291275"/>
                    </a:lnTo>
                    <a:close/>
                    <a:moveTo>
                      <a:pt x="7286149" y="2321278"/>
                    </a:moveTo>
                    <a:cubicBezTo>
                      <a:pt x="7230011" y="2321278"/>
                      <a:pt x="7176173" y="2343578"/>
                      <a:pt x="7136478" y="2383273"/>
                    </a:cubicBezTo>
                    <a:cubicBezTo>
                      <a:pt x="7096782" y="2422969"/>
                      <a:pt x="7074482" y="2476807"/>
                      <a:pt x="7074482" y="2532944"/>
                    </a:cubicBezTo>
                    <a:lnTo>
                      <a:pt x="7074482" y="2603500"/>
                    </a:lnTo>
                    <a:cubicBezTo>
                      <a:pt x="7075003" y="2720031"/>
                      <a:pt x="7169617" y="2814222"/>
                      <a:pt x="7286149" y="2814222"/>
                    </a:cubicBezTo>
                    <a:cubicBezTo>
                      <a:pt x="7402681" y="2814222"/>
                      <a:pt x="7497295" y="2720031"/>
                      <a:pt x="7497816" y="2603500"/>
                    </a:cubicBezTo>
                    <a:lnTo>
                      <a:pt x="7497816" y="2532944"/>
                    </a:lnTo>
                    <a:cubicBezTo>
                      <a:pt x="7497816" y="2476807"/>
                      <a:pt x="7475516" y="2422969"/>
                      <a:pt x="7435820" y="2383273"/>
                    </a:cubicBezTo>
                    <a:cubicBezTo>
                      <a:pt x="7396125" y="2343578"/>
                      <a:pt x="7342287" y="2321278"/>
                      <a:pt x="7286149" y="2321278"/>
                    </a:cubicBezTo>
                    <a:close/>
                    <a:moveTo>
                      <a:pt x="7066933" y="3291275"/>
                    </a:moveTo>
                    <a:cubicBezTo>
                      <a:pt x="7068132" y="3283162"/>
                      <a:pt x="7056703" y="3279987"/>
                      <a:pt x="7053528" y="3287536"/>
                    </a:cubicBezTo>
                    <a:lnTo>
                      <a:pt x="6899504" y="3646875"/>
                    </a:lnTo>
                    <a:cubicBezTo>
                      <a:pt x="6877248" y="3698796"/>
                      <a:pt x="6826172" y="3732439"/>
                      <a:pt x="6769682" y="3732389"/>
                    </a:cubicBezTo>
                    <a:lnTo>
                      <a:pt x="6704630" y="3732389"/>
                    </a:lnTo>
                    <a:cubicBezTo>
                      <a:pt x="6692766" y="3732399"/>
                      <a:pt x="6681691" y="3726445"/>
                      <a:pt x="6675155" y="3716543"/>
                    </a:cubicBezTo>
                    <a:cubicBezTo>
                      <a:pt x="6668620" y="3706640"/>
                      <a:pt x="6667500" y="3694116"/>
                      <a:pt x="6672175" y="3683212"/>
                    </a:cubicBezTo>
                    <a:lnTo>
                      <a:pt x="6862816" y="3238500"/>
                    </a:lnTo>
                    <a:lnTo>
                      <a:pt x="6932948" y="3063099"/>
                    </a:lnTo>
                    <a:cubicBezTo>
                      <a:pt x="6975818" y="2955961"/>
                      <a:pt x="7079594" y="2885715"/>
                      <a:pt x="7194991" y="2885722"/>
                    </a:cubicBezTo>
                    <a:lnTo>
                      <a:pt x="7377307" y="2885722"/>
                    </a:lnTo>
                    <a:cubicBezTo>
                      <a:pt x="7492704" y="2885715"/>
                      <a:pt x="7596480" y="2955961"/>
                      <a:pt x="7639350" y="3063099"/>
                    </a:cubicBezTo>
                    <a:lnTo>
                      <a:pt x="7709482" y="3238500"/>
                    </a:lnTo>
                    <a:lnTo>
                      <a:pt x="7900053" y="3683212"/>
                    </a:lnTo>
                    <a:cubicBezTo>
                      <a:pt x="7904728" y="3694116"/>
                      <a:pt x="7903607" y="3706640"/>
                      <a:pt x="7897072" y="3716543"/>
                    </a:cubicBezTo>
                    <a:cubicBezTo>
                      <a:pt x="7890537" y="3726445"/>
                      <a:pt x="7879462" y="3732399"/>
                      <a:pt x="7867597" y="3732389"/>
                    </a:cubicBezTo>
                    <a:lnTo>
                      <a:pt x="7802545" y="3732389"/>
                    </a:lnTo>
                    <a:cubicBezTo>
                      <a:pt x="7746107" y="3732383"/>
                      <a:pt x="7695101" y="3698749"/>
                      <a:pt x="7672864" y="3646875"/>
                    </a:cubicBezTo>
                    <a:lnTo>
                      <a:pt x="7518841" y="3287536"/>
                    </a:lnTo>
                    <a:cubicBezTo>
                      <a:pt x="7515595" y="3279987"/>
                      <a:pt x="7504236" y="3283162"/>
                      <a:pt x="7505365" y="3291275"/>
                    </a:cubicBezTo>
                    <a:lnTo>
                      <a:pt x="7568371" y="3732389"/>
                    </a:lnTo>
                    <a:lnTo>
                      <a:pt x="7635752" y="4540885"/>
                    </a:lnTo>
                    <a:cubicBezTo>
                      <a:pt x="7636560" y="4550707"/>
                      <a:pt x="7633222" y="4560419"/>
                      <a:pt x="7626548" y="4567670"/>
                    </a:cubicBezTo>
                    <a:cubicBezTo>
                      <a:pt x="7619874" y="4574921"/>
                      <a:pt x="7610470" y="4579049"/>
                      <a:pt x="7600615" y="4579055"/>
                    </a:cubicBezTo>
                    <a:lnTo>
                      <a:pt x="7546781" y="4579055"/>
                    </a:lnTo>
                    <a:cubicBezTo>
                      <a:pt x="7477799" y="4579064"/>
                      <a:pt x="7418922" y="4529199"/>
                      <a:pt x="7407575" y="4461157"/>
                    </a:cubicBezTo>
                    <a:lnTo>
                      <a:pt x="7293204" y="3774158"/>
                    </a:lnTo>
                    <a:cubicBezTo>
                      <a:pt x="7291864" y="3766255"/>
                      <a:pt x="7280575" y="3766255"/>
                      <a:pt x="7279235" y="3774158"/>
                    </a:cubicBezTo>
                    <a:lnTo>
                      <a:pt x="7164794" y="4461157"/>
                    </a:lnTo>
                    <a:cubicBezTo>
                      <a:pt x="7153442" y="4529225"/>
                      <a:pt x="7094525" y="4579098"/>
                      <a:pt x="7025517" y="4579055"/>
                    </a:cubicBezTo>
                    <a:lnTo>
                      <a:pt x="6971683" y="4579055"/>
                    </a:lnTo>
                    <a:cubicBezTo>
                      <a:pt x="6961828" y="4579049"/>
                      <a:pt x="6952424" y="4574921"/>
                      <a:pt x="6945750" y="4567670"/>
                    </a:cubicBezTo>
                    <a:cubicBezTo>
                      <a:pt x="6939076" y="4560419"/>
                      <a:pt x="6935738" y="4550707"/>
                      <a:pt x="6936546" y="4540885"/>
                    </a:cubicBezTo>
                    <a:lnTo>
                      <a:pt x="7003927" y="3732389"/>
                    </a:lnTo>
                    <a:lnTo>
                      <a:pt x="7066933" y="3291275"/>
                    </a:lnTo>
                    <a:close/>
                    <a:moveTo>
                      <a:pt x="8619649" y="2321278"/>
                    </a:moveTo>
                    <a:cubicBezTo>
                      <a:pt x="8563511" y="2321278"/>
                      <a:pt x="8509673" y="2343578"/>
                      <a:pt x="8469978" y="2383273"/>
                    </a:cubicBezTo>
                    <a:cubicBezTo>
                      <a:pt x="8430282" y="2422969"/>
                      <a:pt x="8407982" y="2476807"/>
                      <a:pt x="8407982" y="2532944"/>
                    </a:cubicBezTo>
                    <a:lnTo>
                      <a:pt x="8407982" y="2603500"/>
                    </a:lnTo>
                    <a:cubicBezTo>
                      <a:pt x="8408503" y="2720031"/>
                      <a:pt x="8503117" y="2814222"/>
                      <a:pt x="8619649" y="2814222"/>
                    </a:cubicBezTo>
                    <a:cubicBezTo>
                      <a:pt x="8736181" y="2814222"/>
                      <a:pt x="8830795" y="2720031"/>
                      <a:pt x="8831316" y="2603500"/>
                    </a:cubicBezTo>
                    <a:lnTo>
                      <a:pt x="8831316" y="2532944"/>
                    </a:lnTo>
                    <a:cubicBezTo>
                      <a:pt x="8831316" y="2476807"/>
                      <a:pt x="8809016" y="2422969"/>
                      <a:pt x="8769320" y="2383273"/>
                    </a:cubicBezTo>
                    <a:cubicBezTo>
                      <a:pt x="8729625" y="2343578"/>
                      <a:pt x="8675787" y="2321278"/>
                      <a:pt x="8619649" y="2321278"/>
                    </a:cubicBezTo>
                    <a:close/>
                    <a:moveTo>
                      <a:pt x="8400433" y="3291275"/>
                    </a:moveTo>
                    <a:cubicBezTo>
                      <a:pt x="8401632" y="3283162"/>
                      <a:pt x="8390203" y="3279987"/>
                      <a:pt x="8387028" y="3287536"/>
                    </a:cubicBezTo>
                    <a:lnTo>
                      <a:pt x="8233004" y="3646875"/>
                    </a:lnTo>
                    <a:cubicBezTo>
                      <a:pt x="8210748" y="3698796"/>
                      <a:pt x="8159672" y="3732439"/>
                      <a:pt x="8103182" y="3732389"/>
                    </a:cubicBezTo>
                    <a:lnTo>
                      <a:pt x="8038130" y="3732389"/>
                    </a:lnTo>
                    <a:cubicBezTo>
                      <a:pt x="8026266" y="3732399"/>
                      <a:pt x="8015191" y="3726445"/>
                      <a:pt x="8008655" y="3716543"/>
                    </a:cubicBezTo>
                    <a:cubicBezTo>
                      <a:pt x="8002120" y="3706640"/>
                      <a:pt x="8001000" y="3694116"/>
                      <a:pt x="8005675" y="3683212"/>
                    </a:cubicBezTo>
                    <a:lnTo>
                      <a:pt x="8196316" y="3238500"/>
                    </a:lnTo>
                    <a:lnTo>
                      <a:pt x="8266448" y="3063099"/>
                    </a:lnTo>
                    <a:cubicBezTo>
                      <a:pt x="8309318" y="2955961"/>
                      <a:pt x="8413094" y="2885715"/>
                      <a:pt x="8528491" y="2885722"/>
                    </a:cubicBezTo>
                    <a:lnTo>
                      <a:pt x="8710807" y="2885722"/>
                    </a:lnTo>
                    <a:cubicBezTo>
                      <a:pt x="8826204" y="2885715"/>
                      <a:pt x="8929980" y="2955961"/>
                      <a:pt x="8972850" y="3063099"/>
                    </a:cubicBezTo>
                    <a:lnTo>
                      <a:pt x="9042982" y="3238500"/>
                    </a:lnTo>
                    <a:lnTo>
                      <a:pt x="9233553" y="3683212"/>
                    </a:lnTo>
                    <a:cubicBezTo>
                      <a:pt x="9238228" y="3694116"/>
                      <a:pt x="9237107" y="3706640"/>
                      <a:pt x="9230572" y="3716543"/>
                    </a:cubicBezTo>
                    <a:cubicBezTo>
                      <a:pt x="9224037" y="3726445"/>
                      <a:pt x="9212962" y="3732399"/>
                      <a:pt x="9201097" y="3732389"/>
                    </a:cubicBezTo>
                    <a:lnTo>
                      <a:pt x="9136045" y="3732389"/>
                    </a:lnTo>
                    <a:cubicBezTo>
                      <a:pt x="9079607" y="3732383"/>
                      <a:pt x="9028601" y="3698749"/>
                      <a:pt x="9006364" y="3646875"/>
                    </a:cubicBezTo>
                    <a:lnTo>
                      <a:pt x="8852341" y="3287536"/>
                    </a:lnTo>
                    <a:cubicBezTo>
                      <a:pt x="8849095" y="3279987"/>
                      <a:pt x="8837736" y="3283162"/>
                      <a:pt x="8838865" y="3291275"/>
                    </a:cubicBezTo>
                    <a:lnTo>
                      <a:pt x="8901871" y="3732389"/>
                    </a:lnTo>
                    <a:lnTo>
                      <a:pt x="8969252" y="4540885"/>
                    </a:lnTo>
                    <a:cubicBezTo>
                      <a:pt x="8970060" y="4550707"/>
                      <a:pt x="8966722" y="4560419"/>
                      <a:pt x="8960048" y="4567670"/>
                    </a:cubicBezTo>
                    <a:cubicBezTo>
                      <a:pt x="8953374" y="4574921"/>
                      <a:pt x="8943970" y="4579049"/>
                      <a:pt x="8934115" y="4579055"/>
                    </a:cubicBezTo>
                    <a:lnTo>
                      <a:pt x="8880281" y="4579055"/>
                    </a:lnTo>
                    <a:cubicBezTo>
                      <a:pt x="8811299" y="4579064"/>
                      <a:pt x="8752422" y="4529199"/>
                      <a:pt x="8741075" y="4461157"/>
                    </a:cubicBezTo>
                    <a:lnTo>
                      <a:pt x="8626704" y="3774158"/>
                    </a:lnTo>
                    <a:cubicBezTo>
                      <a:pt x="8625364" y="3766255"/>
                      <a:pt x="8614075" y="3766255"/>
                      <a:pt x="8612735" y="3774158"/>
                    </a:cubicBezTo>
                    <a:lnTo>
                      <a:pt x="8498294" y="4461157"/>
                    </a:lnTo>
                    <a:cubicBezTo>
                      <a:pt x="8486942" y="4529225"/>
                      <a:pt x="8428025" y="4579098"/>
                      <a:pt x="8359017" y="4579055"/>
                    </a:cubicBezTo>
                    <a:lnTo>
                      <a:pt x="8305183" y="4579055"/>
                    </a:lnTo>
                    <a:cubicBezTo>
                      <a:pt x="8295328" y="4579049"/>
                      <a:pt x="8285924" y="4574921"/>
                      <a:pt x="8279250" y="4567670"/>
                    </a:cubicBezTo>
                    <a:cubicBezTo>
                      <a:pt x="8272576" y="4560419"/>
                      <a:pt x="8269238" y="4550707"/>
                      <a:pt x="8270046" y="4540885"/>
                    </a:cubicBezTo>
                    <a:lnTo>
                      <a:pt x="8337427" y="3732389"/>
                    </a:lnTo>
                    <a:lnTo>
                      <a:pt x="8400433" y="3291275"/>
                    </a:lnTo>
                    <a:close/>
                    <a:moveTo>
                      <a:pt x="9953149" y="2321278"/>
                    </a:moveTo>
                    <a:cubicBezTo>
                      <a:pt x="9897011" y="2321278"/>
                      <a:pt x="9843173" y="2343578"/>
                      <a:pt x="9803478" y="2383273"/>
                    </a:cubicBezTo>
                    <a:cubicBezTo>
                      <a:pt x="9763782" y="2422969"/>
                      <a:pt x="9741482" y="2476807"/>
                      <a:pt x="9741482" y="2532944"/>
                    </a:cubicBezTo>
                    <a:lnTo>
                      <a:pt x="9741482" y="2603500"/>
                    </a:lnTo>
                    <a:cubicBezTo>
                      <a:pt x="9742003" y="2720031"/>
                      <a:pt x="9836617" y="2814222"/>
                      <a:pt x="9953149" y="2814222"/>
                    </a:cubicBezTo>
                    <a:cubicBezTo>
                      <a:pt x="10069681" y="2814222"/>
                      <a:pt x="10164295" y="2720031"/>
                      <a:pt x="10164816" y="2603500"/>
                    </a:cubicBezTo>
                    <a:lnTo>
                      <a:pt x="10164816" y="2532944"/>
                    </a:lnTo>
                    <a:cubicBezTo>
                      <a:pt x="10164816" y="2476807"/>
                      <a:pt x="10142516" y="2422969"/>
                      <a:pt x="10102820" y="2383273"/>
                    </a:cubicBezTo>
                    <a:cubicBezTo>
                      <a:pt x="10063125" y="2343578"/>
                      <a:pt x="10009287" y="2321278"/>
                      <a:pt x="9953149" y="2321278"/>
                    </a:cubicBezTo>
                    <a:close/>
                    <a:moveTo>
                      <a:pt x="9733933" y="3291275"/>
                    </a:moveTo>
                    <a:cubicBezTo>
                      <a:pt x="9735132" y="3283162"/>
                      <a:pt x="9723703" y="3279987"/>
                      <a:pt x="9720528" y="3287536"/>
                    </a:cubicBezTo>
                    <a:lnTo>
                      <a:pt x="9566504" y="3646875"/>
                    </a:lnTo>
                    <a:cubicBezTo>
                      <a:pt x="9544248" y="3698796"/>
                      <a:pt x="9493172" y="3732439"/>
                      <a:pt x="9436682" y="3732389"/>
                    </a:cubicBezTo>
                    <a:lnTo>
                      <a:pt x="9371630" y="3732389"/>
                    </a:lnTo>
                    <a:cubicBezTo>
                      <a:pt x="9359766" y="3732399"/>
                      <a:pt x="9348691" y="3726445"/>
                      <a:pt x="9342155" y="3716543"/>
                    </a:cubicBezTo>
                    <a:cubicBezTo>
                      <a:pt x="9335620" y="3706640"/>
                      <a:pt x="9334500" y="3694116"/>
                      <a:pt x="9339175" y="3683212"/>
                    </a:cubicBezTo>
                    <a:lnTo>
                      <a:pt x="9529816" y="3238500"/>
                    </a:lnTo>
                    <a:lnTo>
                      <a:pt x="9599948" y="3063099"/>
                    </a:lnTo>
                    <a:cubicBezTo>
                      <a:pt x="9642818" y="2955961"/>
                      <a:pt x="9746594" y="2885715"/>
                      <a:pt x="9861991" y="2885722"/>
                    </a:cubicBezTo>
                    <a:lnTo>
                      <a:pt x="10044307" y="2885722"/>
                    </a:lnTo>
                    <a:cubicBezTo>
                      <a:pt x="10159704" y="2885715"/>
                      <a:pt x="10263480" y="2955961"/>
                      <a:pt x="10306350" y="3063099"/>
                    </a:cubicBezTo>
                    <a:lnTo>
                      <a:pt x="10376482" y="3238500"/>
                    </a:lnTo>
                    <a:lnTo>
                      <a:pt x="10567053" y="3683212"/>
                    </a:lnTo>
                    <a:cubicBezTo>
                      <a:pt x="10571728" y="3694116"/>
                      <a:pt x="10570607" y="3706640"/>
                      <a:pt x="10564072" y="3716543"/>
                    </a:cubicBezTo>
                    <a:cubicBezTo>
                      <a:pt x="10557537" y="3726445"/>
                      <a:pt x="10546462" y="3732399"/>
                      <a:pt x="10534597" y="3732389"/>
                    </a:cubicBezTo>
                    <a:lnTo>
                      <a:pt x="10469545" y="3732389"/>
                    </a:lnTo>
                    <a:cubicBezTo>
                      <a:pt x="10413107" y="3732383"/>
                      <a:pt x="10362101" y="3698749"/>
                      <a:pt x="10339864" y="3646875"/>
                    </a:cubicBezTo>
                    <a:lnTo>
                      <a:pt x="10185841" y="3287536"/>
                    </a:lnTo>
                    <a:cubicBezTo>
                      <a:pt x="10182595" y="3279987"/>
                      <a:pt x="10171236" y="3283162"/>
                      <a:pt x="10172365" y="3291275"/>
                    </a:cubicBezTo>
                    <a:lnTo>
                      <a:pt x="10235371" y="3732389"/>
                    </a:lnTo>
                    <a:lnTo>
                      <a:pt x="10302752" y="4540885"/>
                    </a:lnTo>
                    <a:cubicBezTo>
                      <a:pt x="10303560" y="4550707"/>
                      <a:pt x="10300222" y="4560419"/>
                      <a:pt x="10293548" y="4567670"/>
                    </a:cubicBezTo>
                    <a:cubicBezTo>
                      <a:pt x="10286874" y="4574921"/>
                      <a:pt x="10277470" y="4579049"/>
                      <a:pt x="10267615" y="4579055"/>
                    </a:cubicBezTo>
                    <a:lnTo>
                      <a:pt x="10213781" y="4579055"/>
                    </a:lnTo>
                    <a:cubicBezTo>
                      <a:pt x="10144799" y="4579064"/>
                      <a:pt x="10085922" y="4529199"/>
                      <a:pt x="10074575" y="4461157"/>
                    </a:cubicBezTo>
                    <a:lnTo>
                      <a:pt x="9960204" y="3774158"/>
                    </a:lnTo>
                    <a:cubicBezTo>
                      <a:pt x="9958864" y="3766255"/>
                      <a:pt x="9947575" y="3766255"/>
                      <a:pt x="9946235" y="3774158"/>
                    </a:cubicBezTo>
                    <a:lnTo>
                      <a:pt x="9831794" y="4461157"/>
                    </a:lnTo>
                    <a:cubicBezTo>
                      <a:pt x="9820442" y="4529225"/>
                      <a:pt x="9761525" y="4579098"/>
                      <a:pt x="9692517" y="4579055"/>
                    </a:cubicBezTo>
                    <a:lnTo>
                      <a:pt x="9638683" y="4579055"/>
                    </a:lnTo>
                    <a:cubicBezTo>
                      <a:pt x="9628828" y="4579049"/>
                      <a:pt x="9619424" y="4574921"/>
                      <a:pt x="9612750" y="4567670"/>
                    </a:cubicBezTo>
                    <a:cubicBezTo>
                      <a:pt x="9606076" y="4560419"/>
                      <a:pt x="9602738" y="4550707"/>
                      <a:pt x="9603546" y="4540885"/>
                    </a:cubicBezTo>
                    <a:lnTo>
                      <a:pt x="9670927" y="3732389"/>
                    </a:lnTo>
                    <a:lnTo>
                      <a:pt x="9733933" y="3291275"/>
                    </a:lnTo>
                    <a:close/>
                    <a:moveTo>
                      <a:pt x="11286649" y="2321278"/>
                    </a:moveTo>
                    <a:cubicBezTo>
                      <a:pt x="11230511" y="2321278"/>
                      <a:pt x="11176673" y="2343578"/>
                      <a:pt x="11136978" y="2383273"/>
                    </a:cubicBezTo>
                    <a:cubicBezTo>
                      <a:pt x="11097282" y="2422969"/>
                      <a:pt x="11074982" y="2476807"/>
                      <a:pt x="11074982" y="2532944"/>
                    </a:cubicBezTo>
                    <a:lnTo>
                      <a:pt x="11074982" y="2603500"/>
                    </a:lnTo>
                    <a:cubicBezTo>
                      <a:pt x="11075503" y="2720031"/>
                      <a:pt x="11170117" y="2814222"/>
                      <a:pt x="11286649" y="2814222"/>
                    </a:cubicBezTo>
                    <a:cubicBezTo>
                      <a:pt x="11403181" y="2814222"/>
                      <a:pt x="11497795" y="2720031"/>
                      <a:pt x="11498316" y="2603500"/>
                    </a:cubicBezTo>
                    <a:lnTo>
                      <a:pt x="11498316" y="2532944"/>
                    </a:lnTo>
                    <a:cubicBezTo>
                      <a:pt x="11498316" y="2476807"/>
                      <a:pt x="11476016" y="2422969"/>
                      <a:pt x="11436320" y="2383273"/>
                    </a:cubicBezTo>
                    <a:cubicBezTo>
                      <a:pt x="11396625" y="2343578"/>
                      <a:pt x="11342787" y="2321278"/>
                      <a:pt x="11286649" y="2321278"/>
                    </a:cubicBezTo>
                    <a:close/>
                    <a:moveTo>
                      <a:pt x="11067433" y="3291275"/>
                    </a:moveTo>
                    <a:cubicBezTo>
                      <a:pt x="11068632" y="3283162"/>
                      <a:pt x="11057203" y="3279987"/>
                      <a:pt x="11054028" y="3287536"/>
                    </a:cubicBezTo>
                    <a:lnTo>
                      <a:pt x="10900004" y="3646875"/>
                    </a:lnTo>
                    <a:cubicBezTo>
                      <a:pt x="10877748" y="3698796"/>
                      <a:pt x="10826672" y="3732439"/>
                      <a:pt x="10770182" y="3732389"/>
                    </a:cubicBezTo>
                    <a:lnTo>
                      <a:pt x="10705130" y="3732389"/>
                    </a:lnTo>
                    <a:cubicBezTo>
                      <a:pt x="10693266" y="3732399"/>
                      <a:pt x="10682191" y="3726445"/>
                      <a:pt x="10675655" y="3716543"/>
                    </a:cubicBezTo>
                    <a:cubicBezTo>
                      <a:pt x="10669120" y="3706640"/>
                      <a:pt x="10668000" y="3694116"/>
                      <a:pt x="10672675" y="3683212"/>
                    </a:cubicBezTo>
                    <a:lnTo>
                      <a:pt x="10863316" y="3238500"/>
                    </a:lnTo>
                    <a:lnTo>
                      <a:pt x="10933448" y="3063099"/>
                    </a:lnTo>
                    <a:cubicBezTo>
                      <a:pt x="10976318" y="2955961"/>
                      <a:pt x="11080094" y="2885715"/>
                      <a:pt x="11195491" y="2885722"/>
                    </a:cubicBezTo>
                    <a:lnTo>
                      <a:pt x="11377807" y="2885722"/>
                    </a:lnTo>
                    <a:cubicBezTo>
                      <a:pt x="11493204" y="2885715"/>
                      <a:pt x="11596980" y="2955961"/>
                      <a:pt x="11639850" y="3063099"/>
                    </a:cubicBezTo>
                    <a:lnTo>
                      <a:pt x="11709982" y="3238500"/>
                    </a:lnTo>
                    <a:lnTo>
                      <a:pt x="11900553" y="3683212"/>
                    </a:lnTo>
                    <a:cubicBezTo>
                      <a:pt x="11905228" y="3694116"/>
                      <a:pt x="11904107" y="3706640"/>
                      <a:pt x="11897572" y="3716543"/>
                    </a:cubicBezTo>
                    <a:cubicBezTo>
                      <a:pt x="11891037" y="3726445"/>
                      <a:pt x="11879962" y="3732399"/>
                      <a:pt x="11868097" y="3732389"/>
                    </a:cubicBezTo>
                    <a:lnTo>
                      <a:pt x="11803045" y="3732389"/>
                    </a:lnTo>
                    <a:cubicBezTo>
                      <a:pt x="11746607" y="3732383"/>
                      <a:pt x="11695601" y="3698749"/>
                      <a:pt x="11673364" y="3646875"/>
                    </a:cubicBezTo>
                    <a:lnTo>
                      <a:pt x="11519341" y="3287536"/>
                    </a:lnTo>
                    <a:cubicBezTo>
                      <a:pt x="11516095" y="3279987"/>
                      <a:pt x="11504736" y="3283162"/>
                      <a:pt x="11505865" y="3291275"/>
                    </a:cubicBezTo>
                    <a:lnTo>
                      <a:pt x="11568871" y="3732389"/>
                    </a:lnTo>
                    <a:lnTo>
                      <a:pt x="11636252" y="4540885"/>
                    </a:lnTo>
                    <a:cubicBezTo>
                      <a:pt x="11637060" y="4550707"/>
                      <a:pt x="11633722" y="4560419"/>
                      <a:pt x="11627048" y="4567670"/>
                    </a:cubicBezTo>
                    <a:cubicBezTo>
                      <a:pt x="11620374" y="4574921"/>
                      <a:pt x="11610970" y="4579049"/>
                      <a:pt x="11601115" y="4579055"/>
                    </a:cubicBezTo>
                    <a:lnTo>
                      <a:pt x="11547281" y="4579055"/>
                    </a:lnTo>
                    <a:cubicBezTo>
                      <a:pt x="11478299" y="4579064"/>
                      <a:pt x="11419422" y="4529199"/>
                      <a:pt x="11408075" y="4461157"/>
                    </a:cubicBezTo>
                    <a:lnTo>
                      <a:pt x="11293704" y="3774158"/>
                    </a:lnTo>
                    <a:cubicBezTo>
                      <a:pt x="11292364" y="3766255"/>
                      <a:pt x="11281075" y="3766255"/>
                      <a:pt x="11279735" y="3774158"/>
                    </a:cubicBezTo>
                    <a:lnTo>
                      <a:pt x="11165294" y="4461157"/>
                    </a:lnTo>
                    <a:cubicBezTo>
                      <a:pt x="11153942" y="4529225"/>
                      <a:pt x="11095025" y="4579098"/>
                      <a:pt x="11026017" y="4579055"/>
                    </a:cubicBezTo>
                    <a:lnTo>
                      <a:pt x="10972183" y="4579055"/>
                    </a:lnTo>
                    <a:cubicBezTo>
                      <a:pt x="10962328" y="4579049"/>
                      <a:pt x="10952924" y="4574921"/>
                      <a:pt x="10946250" y="4567670"/>
                    </a:cubicBezTo>
                    <a:cubicBezTo>
                      <a:pt x="10939576" y="4560419"/>
                      <a:pt x="10936238" y="4550707"/>
                      <a:pt x="10937046" y="4540885"/>
                    </a:cubicBezTo>
                    <a:lnTo>
                      <a:pt x="11004427" y="3732389"/>
                    </a:lnTo>
                    <a:lnTo>
                      <a:pt x="11067433" y="3291275"/>
                    </a:lnTo>
                    <a:close/>
                    <a:moveTo>
                      <a:pt x="12620149" y="2321278"/>
                    </a:moveTo>
                    <a:cubicBezTo>
                      <a:pt x="12564011" y="2321278"/>
                      <a:pt x="12510173" y="2343578"/>
                      <a:pt x="12470478" y="2383273"/>
                    </a:cubicBezTo>
                    <a:cubicBezTo>
                      <a:pt x="12430782" y="2422969"/>
                      <a:pt x="12408482" y="2476807"/>
                      <a:pt x="12408482" y="2532944"/>
                    </a:cubicBezTo>
                    <a:lnTo>
                      <a:pt x="12408482" y="2603500"/>
                    </a:lnTo>
                    <a:cubicBezTo>
                      <a:pt x="12409003" y="2720031"/>
                      <a:pt x="12503617" y="2814222"/>
                      <a:pt x="12620149" y="2814222"/>
                    </a:cubicBezTo>
                    <a:cubicBezTo>
                      <a:pt x="12736681" y="2814222"/>
                      <a:pt x="12831295" y="2720031"/>
                      <a:pt x="12831816" y="2603500"/>
                    </a:cubicBezTo>
                    <a:lnTo>
                      <a:pt x="12831816" y="2532944"/>
                    </a:lnTo>
                    <a:cubicBezTo>
                      <a:pt x="12831816" y="2476807"/>
                      <a:pt x="12809516" y="2422969"/>
                      <a:pt x="12769820" y="2383273"/>
                    </a:cubicBezTo>
                    <a:cubicBezTo>
                      <a:pt x="12730125" y="2343578"/>
                      <a:pt x="12676287" y="2321278"/>
                      <a:pt x="12620149" y="2321278"/>
                    </a:cubicBezTo>
                    <a:close/>
                    <a:moveTo>
                      <a:pt x="12400933" y="3291275"/>
                    </a:moveTo>
                    <a:cubicBezTo>
                      <a:pt x="12402132" y="3283162"/>
                      <a:pt x="12390703" y="3279987"/>
                      <a:pt x="12387528" y="3287536"/>
                    </a:cubicBezTo>
                    <a:lnTo>
                      <a:pt x="12233504" y="3646875"/>
                    </a:lnTo>
                    <a:cubicBezTo>
                      <a:pt x="12211248" y="3698796"/>
                      <a:pt x="12160172" y="3732439"/>
                      <a:pt x="12103682" y="3732389"/>
                    </a:cubicBezTo>
                    <a:lnTo>
                      <a:pt x="12038630" y="3732389"/>
                    </a:lnTo>
                    <a:cubicBezTo>
                      <a:pt x="12026766" y="3732399"/>
                      <a:pt x="12015691" y="3726445"/>
                      <a:pt x="12009155" y="3716543"/>
                    </a:cubicBezTo>
                    <a:cubicBezTo>
                      <a:pt x="12002620" y="3706640"/>
                      <a:pt x="12001500" y="3694116"/>
                      <a:pt x="12006175" y="3683212"/>
                    </a:cubicBezTo>
                    <a:lnTo>
                      <a:pt x="12196816" y="3238500"/>
                    </a:lnTo>
                    <a:lnTo>
                      <a:pt x="12266948" y="3063099"/>
                    </a:lnTo>
                    <a:cubicBezTo>
                      <a:pt x="12309818" y="2955961"/>
                      <a:pt x="12413594" y="2885715"/>
                      <a:pt x="12528991" y="2885722"/>
                    </a:cubicBezTo>
                    <a:lnTo>
                      <a:pt x="12711307" y="2885722"/>
                    </a:lnTo>
                    <a:cubicBezTo>
                      <a:pt x="12826704" y="2885715"/>
                      <a:pt x="12930480" y="2955961"/>
                      <a:pt x="12973350" y="3063099"/>
                    </a:cubicBezTo>
                    <a:lnTo>
                      <a:pt x="13043483" y="3238500"/>
                    </a:lnTo>
                    <a:lnTo>
                      <a:pt x="13234053" y="3683212"/>
                    </a:lnTo>
                    <a:cubicBezTo>
                      <a:pt x="13238727" y="3694116"/>
                      <a:pt x="13237607" y="3706640"/>
                      <a:pt x="13231071" y="3716543"/>
                    </a:cubicBezTo>
                    <a:cubicBezTo>
                      <a:pt x="13224537" y="3726445"/>
                      <a:pt x="13213462" y="3732399"/>
                      <a:pt x="13201597" y="3732389"/>
                    </a:cubicBezTo>
                    <a:lnTo>
                      <a:pt x="13136545" y="3732389"/>
                    </a:lnTo>
                    <a:cubicBezTo>
                      <a:pt x="13080107" y="3732383"/>
                      <a:pt x="13029101" y="3698749"/>
                      <a:pt x="13006863" y="3646875"/>
                    </a:cubicBezTo>
                    <a:lnTo>
                      <a:pt x="12852841" y="3287536"/>
                    </a:lnTo>
                    <a:cubicBezTo>
                      <a:pt x="12849595" y="3279987"/>
                      <a:pt x="12838236" y="3283162"/>
                      <a:pt x="12839365" y="3291275"/>
                    </a:cubicBezTo>
                    <a:lnTo>
                      <a:pt x="12902371" y="3732389"/>
                    </a:lnTo>
                    <a:lnTo>
                      <a:pt x="12969752" y="4540885"/>
                    </a:lnTo>
                    <a:cubicBezTo>
                      <a:pt x="12970560" y="4550707"/>
                      <a:pt x="12967222" y="4560419"/>
                      <a:pt x="12960548" y="4567670"/>
                    </a:cubicBezTo>
                    <a:cubicBezTo>
                      <a:pt x="12953874" y="4574921"/>
                      <a:pt x="12944470" y="4579049"/>
                      <a:pt x="12934615" y="4579055"/>
                    </a:cubicBezTo>
                    <a:lnTo>
                      <a:pt x="12880781" y="4579055"/>
                    </a:lnTo>
                    <a:cubicBezTo>
                      <a:pt x="12811799" y="4579064"/>
                      <a:pt x="12752922" y="4529199"/>
                      <a:pt x="12741575" y="4461157"/>
                    </a:cubicBezTo>
                    <a:lnTo>
                      <a:pt x="12627204" y="3774158"/>
                    </a:lnTo>
                    <a:cubicBezTo>
                      <a:pt x="12625864" y="3766255"/>
                      <a:pt x="12614575" y="3766255"/>
                      <a:pt x="12613235" y="3774158"/>
                    </a:cubicBezTo>
                    <a:lnTo>
                      <a:pt x="12498794" y="4461157"/>
                    </a:lnTo>
                    <a:cubicBezTo>
                      <a:pt x="12487442" y="4529225"/>
                      <a:pt x="12428525" y="4579098"/>
                      <a:pt x="12359517" y="4579055"/>
                    </a:cubicBezTo>
                    <a:lnTo>
                      <a:pt x="12305683" y="4579055"/>
                    </a:lnTo>
                    <a:cubicBezTo>
                      <a:pt x="12295828" y="4579049"/>
                      <a:pt x="12286424" y="4574921"/>
                      <a:pt x="12279750" y="4567670"/>
                    </a:cubicBezTo>
                    <a:cubicBezTo>
                      <a:pt x="12273076" y="4560419"/>
                      <a:pt x="12269738" y="4550707"/>
                      <a:pt x="12270546" y="4540885"/>
                    </a:cubicBezTo>
                    <a:lnTo>
                      <a:pt x="12337927" y="3732389"/>
                    </a:lnTo>
                    <a:lnTo>
                      <a:pt x="12400933" y="3291275"/>
                    </a:lnTo>
                    <a:close/>
                    <a:moveTo>
                      <a:pt x="13953649" y="2321278"/>
                    </a:moveTo>
                    <a:cubicBezTo>
                      <a:pt x="13836749" y="2321278"/>
                      <a:pt x="13741983" y="2416044"/>
                      <a:pt x="13741983" y="2532944"/>
                    </a:cubicBezTo>
                    <a:lnTo>
                      <a:pt x="13741983" y="2603500"/>
                    </a:lnTo>
                    <a:cubicBezTo>
                      <a:pt x="13742504" y="2720030"/>
                      <a:pt x="13837117" y="2814222"/>
                      <a:pt x="13953649" y="2814222"/>
                    </a:cubicBezTo>
                    <a:cubicBezTo>
                      <a:pt x="14070181" y="2814222"/>
                      <a:pt x="14164794" y="2720030"/>
                      <a:pt x="14165315" y="2603500"/>
                    </a:cubicBezTo>
                    <a:lnTo>
                      <a:pt x="14165315" y="2532944"/>
                    </a:lnTo>
                    <a:cubicBezTo>
                      <a:pt x="14165315" y="2416044"/>
                      <a:pt x="14070549" y="2321278"/>
                      <a:pt x="13953649" y="2321278"/>
                    </a:cubicBezTo>
                    <a:close/>
                    <a:moveTo>
                      <a:pt x="13734433" y="3291275"/>
                    </a:moveTo>
                    <a:cubicBezTo>
                      <a:pt x="13735633" y="3283162"/>
                      <a:pt x="13724203" y="3279987"/>
                      <a:pt x="13721028" y="3287536"/>
                    </a:cubicBezTo>
                    <a:lnTo>
                      <a:pt x="13567004" y="3646875"/>
                    </a:lnTo>
                    <a:cubicBezTo>
                      <a:pt x="13544748" y="3698796"/>
                      <a:pt x="13493672" y="3732439"/>
                      <a:pt x="13437183" y="3732389"/>
                    </a:cubicBezTo>
                    <a:lnTo>
                      <a:pt x="13372129" y="3732389"/>
                    </a:lnTo>
                    <a:cubicBezTo>
                      <a:pt x="13360265" y="3732399"/>
                      <a:pt x="13349190" y="3726445"/>
                      <a:pt x="13342655" y="3716543"/>
                    </a:cubicBezTo>
                    <a:cubicBezTo>
                      <a:pt x="13336119" y="3706640"/>
                      <a:pt x="13335000" y="3694116"/>
                      <a:pt x="13339674" y="3683212"/>
                    </a:cubicBezTo>
                    <a:lnTo>
                      <a:pt x="13530315" y="3238500"/>
                    </a:lnTo>
                    <a:lnTo>
                      <a:pt x="13600447" y="3063099"/>
                    </a:lnTo>
                    <a:cubicBezTo>
                      <a:pt x="13643318" y="2955960"/>
                      <a:pt x="13747094" y="2885714"/>
                      <a:pt x="13862492" y="2885722"/>
                    </a:cubicBezTo>
                    <a:lnTo>
                      <a:pt x="14044806" y="2885722"/>
                    </a:lnTo>
                    <a:cubicBezTo>
                      <a:pt x="14160204" y="2885714"/>
                      <a:pt x="14263980" y="2955960"/>
                      <a:pt x="14306851" y="3063099"/>
                    </a:cubicBezTo>
                    <a:lnTo>
                      <a:pt x="14376983" y="3238500"/>
                    </a:lnTo>
                    <a:lnTo>
                      <a:pt x="14567553" y="3683212"/>
                    </a:lnTo>
                    <a:cubicBezTo>
                      <a:pt x="14572227" y="3694116"/>
                      <a:pt x="14571107" y="3706640"/>
                      <a:pt x="14564571" y="3716543"/>
                    </a:cubicBezTo>
                    <a:cubicBezTo>
                      <a:pt x="14558037" y="3726445"/>
                      <a:pt x="14546962" y="3732399"/>
                      <a:pt x="14535097" y="3732389"/>
                    </a:cubicBezTo>
                    <a:lnTo>
                      <a:pt x="14470045" y="3732389"/>
                    </a:lnTo>
                    <a:cubicBezTo>
                      <a:pt x="14413607" y="3732383"/>
                      <a:pt x="14362601" y="3698749"/>
                      <a:pt x="14340363" y="3646875"/>
                    </a:cubicBezTo>
                    <a:lnTo>
                      <a:pt x="14186342" y="3287536"/>
                    </a:lnTo>
                    <a:cubicBezTo>
                      <a:pt x="14183095" y="3279987"/>
                      <a:pt x="14171736" y="3283162"/>
                      <a:pt x="14172865" y="3291275"/>
                    </a:cubicBezTo>
                    <a:lnTo>
                      <a:pt x="14235872" y="3732389"/>
                    </a:lnTo>
                    <a:lnTo>
                      <a:pt x="14303252" y="4540885"/>
                    </a:lnTo>
                    <a:cubicBezTo>
                      <a:pt x="14304060" y="4550707"/>
                      <a:pt x="14300724" y="4560419"/>
                      <a:pt x="14294048" y="4567670"/>
                    </a:cubicBezTo>
                    <a:cubicBezTo>
                      <a:pt x="14287374" y="4574921"/>
                      <a:pt x="14277970" y="4579049"/>
                      <a:pt x="14268115" y="4579055"/>
                    </a:cubicBezTo>
                    <a:lnTo>
                      <a:pt x="14214281" y="4579055"/>
                    </a:lnTo>
                    <a:cubicBezTo>
                      <a:pt x="14145299" y="4579064"/>
                      <a:pt x="14086424" y="4529199"/>
                      <a:pt x="14075076" y="4461157"/>
                    </a:cubicBezTo>
                    <a:lnTo>
                      <a:pt x="13960704" y="3774158"/>
                    </a:lnTo>
                    <a:cubicBezTo>
                      <a:pt x="13959363" y="3766255"/>
                      <a:pt x="13948076" y="3766255"/>
                      <a:pt x="13946735" y="3774158"/>
                    </a:cubicBezTo>
                    <a:lnTo>
                      <a:pt x="13832294" y="4461157"/>
                    </a:lnTo>
                    <a:cubicBezTo>
                      <a:pt x="13820942" y="4529225"/>
                      <a:pt x="13762025" y="4579098"/>
                      <a:pt x="13693017" y="4579055"/>
                    </a:cubicBezTo>
                    <a:lnTo>
                      <a:pt x="13639183" y="4579055"/>
                    </a:lnTo>
                    <a:cubicBezTo>
                      <a:pt x="13629328" y="4579049"/>
                      <a:pt x="13619925" y="4574920"/>
                      <a:pt x="13613251" y="4567670"/>
                    </a:cubicBezTo>
                    <a:cubicBezTo>
                      <a:pt x="13606576" y="4560419"/>
                      <a:pt x="13603239" y="4550707"/>
                      <a:pt x="13604047" y="4540885"/>
                    </a:cubicBezTo>
                    <a:lnTo>
                      <a:pt x="13671427" y="3732389"/>
                    </a:lnTo>
                    <a:lnTo>
                      <a:pt x="13734433" y="3291275"/>
                    </a:lnTo>
                    <a:close/>
                    <a:moveTo>
                      <a:pt x="15287149" y="2321278"/>
                    </a:moveTo>
                    <a:cubicBezTo>
                      <a:pt x="15170249" y="2321278"/>
                      <a:pt x="15075483" y="2416044"/>
                      <a:pt x="15075483" y="2532944"/>
                    </a:cubicBezTo>
                    <a:lnTo>
                      <a:pt x="15075483" y="2603500"/>
                    </a:lnTo>
                    <a:cubicBezTo>
                      <a:pt x="15076004" y="2720030"/>
                      <a:pt x="15170617" y="2814222"/>
                      <a:pt x="15287149" y="2814222"/>
                    </a:cubicBezTo>
                    <a:cubicBezTo>
                      <a:pt x="15403681" y="2814222"/>
                      <a:pt x="15498294" y="2720030"/>
                      <a:pt x="15498815" y="2603500"/>
                    </a:cubicBezTo>
                    <a:lnTo>
                      <a:pt x="15498815" y="2532944"/>
                    </a:lnTo>
                    <a:cubicBezTo>
                      <a:pt x="15498815" y="2416044"/>
                      <a:pt x="15404049" y="2321278"/>
                      <a:pt x="15287149" y="2321278"/>
                    </a:cubicBezTo>
                    <a:close/>
                    <a:moveTo>
                      <a:pt x="15067933" y="3291275"/>
                    </a:moveTo>
                    <a:cubicBezTo>
                      <a:pt x="15069133" y="3283162"/>
                      <a:pt x="15057703" y="3279987"/>
                      <a:pt x="15054528" y="3287536"/>
                    </a:cubicBezTo>
                    <a:lnTo>
                      <a:pt x="14900504" y="3646875"/>
                    </a:lnTo>
                    <a:cubicBezTo>
                      <a:pt x="14878248" y="3698796"/>
                      <a:pt x="14827172" y="3732439"/>
                      <a:pt x="14770683" y="3732389"/>
                    </a:cubicBezTo>
                    <a:lnTo>
                      <a:pt x="14705629" y="3732389"/>
                    </a:lnTo>
                    <a:cubicBezTo>
                      <a:pt x="14693765" y="3732399"/>
                      <a:pt x="14682690" y="3726445"/>
                      <a:pt x="14676155" y="3716543"/>
                    </a:cubicBezTo>
                    <a:cubicBezTo>
                      <a:pt x="14669619" y="3706640"/>
                      <a:pt x="14668500" y="3694116"/>
                      <a:pt x="14673174" y="3683212"/>
                    </a:cubicBezTo>
                    <a:lnTo>
                      <a:pt x="14863815" y="3238500"/>
                    </a:lnTo>
                    <a:lnTo>
                      <a:pt x="14933947" y="3063099"/>
                    </a:lnTo>
                    <a:cubicBezTo>
                      <a:pt x="14976818" y="2955960"/>
                      <a:pt x="15080594" y="2885714"/>
                      <a:pt x="15195992" y="2885722"/>
                    </a:cubicBezTo>
                    <a:lnTo>
                      <a:pt x="15378306" y="2885722"/>
                    </a:lnTo>
                    <a:cubicBezTo>
                      <a:pt x="15493704" y="2885714"/>
                      <a:pt x="15597480" y="2955960"/>
                      <a:pt x="15640351" y="3063099"/>
                    </a:cubicBezTo>
                    <a:lnTo>
                      <a:pt x="15710483" y="3238500"/>
                    </a:lnTo>
                    <a:lnTo>
                      <a:pt x="15901053" y="3683212"/>
                    </a:lnTo>
                    <a:cubicBezTo>
                      <a:pt x="15905727" y="3694116"/>
                      <a:pt x="15904607" y="3706640"/>
                      <a:pt x="15898071" y="3716543"/>
                    </a:cubicBezTo>
                    <a:cubicBezTo>
                      <a:pt x="15891537" y="3726445"/>
                      <a:pt x="15880462" y="3732399"/>
                      <a:pt x="15868597" y="3732389"/>
                    </a:cubicBezTo>
                    <a:lnTo>
                      <a:pt x="15803545" y="3732389"/>
                    </a:lnTo>
                    <a:cubicBezTo>
                      <a:pt x="15747107" y="3732383"/>
                      <a:pt x="15696101" y="3698749"/>
                      <a:pt x="15673863" y="3646875"/>
                    </a:cubicBezTo>
                    <a:lnTo>
                      <a:pt x="15519842" y="3287536"/>
                    </a:lnTo>
                    <a:cubicBezTo>
                      <a:pt x="15516595" y="3279987"/>
                      <a:pt x="15505236" y="3283162"/>
                      <a:pt x="15506365" y="3291275"/>
                    </a:cubicBezTo>
                    <a:lnTo>
                      <a:pt x="15569372" y="3732389"/>
                    </a:lnTo>
                    <a:lnTo>
                      <a:pt x="15636752" y="4540885"/>
                    </a:lnTo>
                    <a:cubicBezTo>
                      <a:pt x="15637560" y="4550707"/>
                      <a:pt x="15634224" y="4560419"/>
                      <a:pt x="15627548" y="4567670"/>
                    </a:cubicBezTo>
                    <a:cubicBezTo>
                      <a:pt x="15620874" y="4574921"/>
                      <a:pt x="15611470" y="4579049"/>
                      <a:pt x="15601615" y="4579055"/>
                    </a:cubicBezTo>
                    <a:lnTo>
                      <a:pt x="15547781" y="4579055"/>
                    </a:lnTo>
                    <a:cubicBezTo>
                      <a:pt x="15478799" y="4579064"/>
                      <a:pt x="15419924" y="4529199"/>
                      <a:pt x="15408576" y="4461157"/>
                    </a:cubicBezTo>
                    <a:lnTo>
                      <a:pt x="15294204" y="3774158"/>
                    </a:lnTo>
                    <a:cubicBezTo>
                      <a:pt x="15292863" y="3766255"/>
                      <a:pt x="15281576" y="3766255"/>
                      <a:pt x="15280235" y="3774158"/>
                    </a:cubicBezTo>
                    <a:lnTo>
                      <a:pt x="15165794" y="4461157"/>
                    </a:lnTo>
                    <a:cubicBezTo>
                      <a:pt x="15154442" y="4529225"/>
                      <a:pt x="15095525" y="4579098"/>
                      <a:pt x="15026517" y="4579055"/>
                    </a:cubicBezTo>
                    <a:lnTo>
                      <a:pt x="14972683" y="4579055"/>
                    </a:lnTo>
                    <a:cubicBezTo>
                      <a:pt x="14962828" y="4579049"/>
                      <a:pt x="14953425" y="4574920"/>
                      <a:pt x="14946751" y="4567670"/>
                    </a:cubicBezTo>
                    <a:cubicBezTo>
                      <a:pt x="14940076" y="4560419"/>
                      <a:pt x="14936739" y="4550707"/>
                      <a:pt x="14937547" y="4540885"/>
                    </a:cubicBezTo>
                    <a:lnTo>
                      <a:pt x="15004927" y="3732389"/>
                    </a:lnTo>
                    <a:lnTo>
                      <a:pt x="15067933" y="3291275"/>
                    </a:lnTo>
                    <a:close/>
                    <a:moveTo>
                      <a:pt x="16620649" y="2321278"/>
                    </a:moveTo>
                    <a:cubicBezTo>
                      <a:pt x="16503749" y="2321278"/>
                      <a:pt x="16408983" y="2416044"/>
                      <a:pt x="16408983" y="2532944"/>
                    </a:cubicBezTo>
                    <a:lnTo>
                      <a:pt x="16408983" y="2603500"/>
                    </a:lnTo>
                    <a:cubicBezTo>
                      <a:pt x="16409504" y="2720030"/>
                      <a:pt x="16504117" y="2814222"/>
                      <a:pt x="16620649" y="2814222"/>
                    </a:cubicBezTo>
                    <a:cubicBezTo>
                      <a:pt x="16737181" y="2814222"/>
                      <a:pt x="16831794" y="2720030"/>
                      <a:pt x="16832315" y="2603500"/>
                    </a:cubicBezTo>
                    <a:lnTo>
                      <a:pt x="16832315" y="2532944"/>
                    </a:lnTo>
                    <a:cubicBezTo>
                      <a:pt x="16832315" y="2416044"/>
                      <a:pt x="16737549" y="2321278"/>
                      <a:pt x="16620649" y="2321278"/>
                    </a:cubicBezTo>
                    <a:close/>
                    <a:moveTo>
                      <a:pt x="16401433" y="3291275"/>
                    </a:moveTo>
                    <a:cubicBezTo>
                      <a:pt x="16402633" y="3283162"/>
                      <a:pt x="16391203" y="3279987"/>
                      <a:pt x="16388028" y="3287536"/>
                    </a:cubicBezTo>
                    <a:lnTo>
                      <a:pt x="16234004" y="3646875"/>
                    </a:lnTo>
                    <a:cubicBezTo>
                      <a:pt x="16211748" y="3698796"/>
                      <a:pt x="16160672" y="3732439"/>
                      <a:pt x="16104183" y="3732389"/>
                    </a:cubicBezTo>
                    <a:lnTo>
                      <a:pt x="16039129" y="3732389"/>
                    </a:lnTo>
                    <a:cubicBezTo>
                      <a:pt x="16027265" y="3732399"/>
                      <a:pt x="16016190" y="3726445"/>
                      <a:pt x="16009655" y="3716543"/>
                    </a:cubicBezTo>
                    <a:cubicBezTo>
                      <a:pt x="16003119" y="3706640"/>
                      <a:pt x="16002000" y="3694116"/>
                      <a:pt x="16006674" y="3683212"/>
                    </a:cubicBezTo>
                    <a:lnTo>
                      <a:pt x="16197315" y="3238500"/>
                    </a:lnTo>
                    <a:lnTo>
                      <a:pt x="16267447" y="3063099"/>
                    </a:lnTo>
                    <a:cubicBezTo>
                      <a:pt x="16310318" y="2955960"/>
                      <a:pt x="16414094" y="2885714"/>
                      <a:pt x="16529492" y="2885722"/>
                    </a:cubicBezTo>
                    <a:lnTo>
                      <a:pt x="16711806" y="2885722"/>
                    </a:lnTo>
                    <a:cubicBezTo>
                      <a:pt x="16827204" y="2885714"/>
                      <a:pt x="16930980" y="2955960"/>
                      <a:pt x="16973851" y="3063099"/>
                    </a:cubicBezTo>
                    <a:lnTo>
                      <a:pt x="17043983" y="3238500"/>
                    </a:lnTo>
                    <a:lnTo>
                      <a:pt x="17234553" y="3683212"/>
                    </a:lnTo>
                    <a:cubicBezTo>
                      <a:pt x="17239227" y="3694116"/>
                      <a:pt x="17238107" y="3706640"/>
                      <a:pt x="17231571" y="3716543"/>
                    </a:cubicBezTo>
                    <a:cubicBezTo>
                      <a:pt x="17225037" y="3726445"/>
                      <a:pt x="17213962" y="3732399"/>
                      <a:pt x="17202097" y="3732389"/>
                    </a:cubicBezTo>
                    <a:lnTo>
                      <a:pt x="17137045" y="3732389"/>
                    </a:lnTo>
                    <a:cubicBezTo>
                      <a:pt x="17080607" y="3732383"/>
                      <a:pt x="17029601" y="3698749"/>
                      <a:pt x="17007363" y="3646875"/>
                    </a:cubicBezTo>
                    <a:lnTo>
                      <a:pt x="16853342" y="3287536"/>
                    </a:lnTo>
                    <a:cubicBezTo>
                      <a:pt x="16850095" y="3279987"/>
                      <a:pt x="16838736" y="3283162"/>
                      <a:pt x="16839865" y="3291275"/>
                    </a:cubicBezTo>
                    <a:lnTo>
                      <a:pt x="16902872" y="3732389"/>
                    </a:lnTo>
                    <a:lnTo>
                      <a:pt x="16970252" y="4540885"/>
                    </a:lnTo>
                    <a:cubicBezTo>
                      <a:pt x="16971060" y="4550707"/>
                      <a:pt x="16967724" y="4560419"/>
                      <a:pt x="16961048" y="4567670"/>
                    </a:cubicBezTo>
                    <a:cubicBezTo>
                      <a:pt x="16954374" y="4574921"/>
                      <a:pt x="16944970" y="4579049"/>
                      <a:pt x="16935115" y="4579055"/>
                    </a:cubicBezTo>
                    <a:lnTo>
                      <a:pt x="16881281" y="4579055"/>
                    </a:lnTo>
                    <a:cubicBezTo>
                      <a:pt x="16812299" y="4579064"/>
                      <a:pt x="16753424" y="4529199"/>
                      <a:pt x="16742076" y="4461157"/>
                    </a:cubicBezTo>
                    <a:lnTo>
                      <a:pt x="16627704" y="3774158"/>
                    </a:lnTo>
                    <a:cubicBezTo>
                      <a:pt x="16626363" y="3766255"/>
                      <a:pt x="16615076" y="3766255"/>
                      <a:pt x="16613735" y="3774158"/>
                    </a:cubicBezTo>
                    <a:lnTo>
                      <a:pt x="16499294" y="4461157"/>
                    </a:lnTo>
                    <a:cubicBezTo>
                      <a:pt x="16487942" y="4529225"/>
                      <a:pt x="16429025" y="4579098"/>
                      <a:pt x="16360017" y="4579055"/>
                    </a:cubicBezTo>
                    <a:lnTo>
                      <a:pt x="16306183" y="4579055"/>
                    </a:lnTo>
                    <a:cubicBezTo>
                      <a:pt x="16296328" y="4579049"/>
                      <a:pt x="16286925" y="4574920"/>
                      <a:pt x="16280251" y="4567670"/>
                    </a:cubicBezTo>
                    <a:cubicBezTo>
                      <a:pt x="16273576" y="4560419"/>
                      <a:pt x="16270239" y="4550707"/>
                      <a:pt x="16271047" y="4540885"/>
                    </a:cubicBezTo>
                    <a:lnTo>
                      <a:pt x="16338427" y="3732389"/>
                    </a:lnTo>
                    <a:lnTo>
                      <a:pt x="16401433" y="3291275"/>
                    </a:lnTo>
                    <a:close/>
                  </a:path>
                </a:pathLst>
              </a:custGeom>
              <a:solidFill>
                <a:srgbClr val="3ABDC4"/>
              </a:solidFill>
            </p:spPr>
          </p:sp>
        </p:grpSp>
      </p:grpSp>
      <p:grpSp>
        <p:nvGrpSpPr>
          <p:cNvPr id="24" name="Group 24"/>
          <p:cNvGrpSpPr/>
          <p:nvPr/>
        </p:nvGrpSpPr>
        <p:grpSpPr>
          <a:xfrm>
            <a:off x="5830505" y="5142044"/>
            <a:ext cx="1645013" cy="467915"/>
            <a:chOff x="0" y="0"/>
            <a:chExt cx="3290027" cy="935830"/>
          </a:xfrm>
        </p:grpSpPr>
        <p:grpSp>
          <p:nvGrpSpPr>
            <p:cNvPr id="25" name="Group 25"/>
            <p:cNvGrpSpPr>
              <a:grpSpLocks noChangeAspect="1"/>
            </p:cNvGrpSpPr>
            <p:nvPr/>
          </p:nvGrpSpPr>
          <p:grpSpPr>
            <a:xfrm>
              <a:off x="0" y="0"/>
              <a:ext cx="3290027" cy="935830"/>
              <a:chOff x="0" y="0"/>
              <a:chExt cx="7937500" cy="2257778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6351" y="0"/>
                <a:ext cx="7904728" cy="2257821"/>
              </a:xfrm>
              <a:custGeom>
                <a:avLst/>
                <a:gdLst/>
                <a:ahLst/>
                <a:cxnLst/>
                <a:rect l="l" t="t" r="r" b="b"/>
                <a:pathLst>
                  <a:path w="7904728" h="2257821">
                    <a:moveTo>
                      <a:pt x="618649" y="0"/>
                    </a:moveTo>
                    <a:lnTo>
                      <a:pt x="618649" y="0"/>
                    </a:lnTo>
                    <a:cubicBezTo>
                      <a:pt x="562511" y="0"/>
                      <a:pt x="508673" y="22301"/>
                      <a:pt x="468978" y="61996"/>
                    </a:cubicBezTo>
                    <a:cubicBezTo>
                      <a:pt x="429283" y="101691"/>
                      <a:pt x="406982" y="155529"/>
                      <a:pt x="406982" y="211667"/>
                    </a:cubicBezTo>
                    <a:lnTo>
                      <a:pt x="406982" y="282222"/>
                    </a:lnTo>
                    <a:cubicBezTo>
                      <a:pt x="407503" y="398753"/>
                      <a:pt x="502117" y="492944"/>
                      <a:pt x="618649" y="492944"/>
                    </a:cubicBezTo>
                    <a:cubicBezTo>
                      <a:pt x="735181" y="492944"/>
                      <a:pt x="829794" y="398753"/>
                      <a:pt x="830316" y="282222"/>
                    </a:cubicBezTo>
                    <a:lnTo>
                      <a:pt x="830316" y="211667"/>
                    </a:lnTo>
                    <a:cubicBezTo>
                      <a:pt x="830316" y="94766"/>
                      <a:pt x="735549" y="0"/>
                      <a:pt x="618649" y="0"/>
                    </a:cubicBezTo>
                    <a:close/>
                    <a:moveTo>
                      <a:pt x="399433" y="969998"/>
                    </a:moveTo>
                    <a:cubicBezTo>
                      <a:pt x="400632" y="961884"/>
                      <a:pt x="389202" y="958709"/>
                      <a:pt x="386027" y="966258"/>
                    </a:cubicBezTo>
                    <a:lnTo>
                      <a:pt x="232005" y="1325598"/>
                    </a:lnTo>
                    <a:cubicBezTo>
                      <a:pt x="209748" y="1377518"/>
                      <a:pt x="158672" y="1411161"/>
                      <a:pt x="102182" y="1411111"/>
                    </a:cubicBezTo>
                    <a:lnTo>
                      <a:pt x="37130" y="1411111"/>
                    </a:lnTo>
                    <a:cubicBezTo>
                      <a:pt x="25266" y="1411122"/>
                      <a:pt x="14190" y="1405168"/>
                      <a:pt x="7655" y="1395265"/>
                    </a:cubicBezTo>
                    <a:cubicBezTo>
                      <a:pt x="1120" y="1385363"/>
                      <a:pt x="0" y="1372839"/>
                      <a:pt x="4675" y="1361934"/>
                    </a:cubicBezTo>
                    <a:lnTo>
                      <a:pt x="195316" y="917222"/>
                    </a:lnTo>
                    <a:lnTo>
                      <a:pt x="265448" y="741821"/>
                    </a:lnTo>
                    <a:cubicBezTo>
                      <a:pt x="308318" y="634683"/>
                      <a:pt x="412095" y="564437"/>
                      <a:pt x="527491" y="564444"/>
                    </a:cubicBezTo>
                    <a:lnTo>
                      <a:pt x="709807" y="564444"/>
                    </a:lnTo>
                    <a:cubicBezTo>
                      <a:pt x="825204" y="564437"/>
                      <a:pt x="928980" y="634683"/>
                      <a:pt x="971850" y="741821"/>
                    </a:cubicBezTo>
                    <a:lnTo>
                      <a:pt x="1041982" y="917222"/>
                    </a:lnTo>
                    <a:lnTo>
                      <a:pt x="1232553" y="1361934"/>
                    </a:lnTo>
                    <a:cubicBezTo>
                      <a:pt x="1237228" y="1372839"/>
                      <a:pt x="1236108" y="1385363"/>
                      <a:pt x="1229572" y="1395265"/>
                    </a:cubicBezTo>
                    <a:cubicBezTo>
                      <a:pt x="1223037" y="1405168"/>
                      <a:pt x="1211962" y="1411122"/>
                      <a:pt x="1200097" y="1411111"/>
                    </a:cubicBezTo>
                    <a:lnTo>
                      <a:pt x="1135045" y="1411111"/>
                    </a:lnTo>
                    <a:cubicBezTo>
                      <a:pt x="1078607" y="1411105"/>
                      <a:pt x="1027601" y="1377471"/>
                      <a:pt x="1005364" y="1325598"/>
                    </a:cubicBezTo>
                    <a:lnTo>
                      <a:pt x="851341" y="966258"/>
                    </a:lnTo>
                    <a:cubicBezTo>
                      <a:pt x="848096" y="958709"/>
                      <a:pt x="836736" y="961884"/>
                      <a:pt x="837865" y="969998"/>
                    </a:cubicBezTo>
                    <a:lnTo>
                      <a:pt x="900871" y="1411111"/>
                    </a:lnTo>
                    <a:lnTo>
                      <a:pt x="968252" y="2219607"/>
                    </a:lnTo>
                    <a:cubicBezTo>
                      <a:pt x="969060" y="2229429"/>
                      <a:pt x="965723" y="2239141"/>
                      <a:pt x="959048" y="2246392"/>
                    </a:cubicBezTo>
                    <a:cubicBezTo>
                      <a:pt x="952374" y="2253643"/>
                      <a:pt x="942970" y="2257771"/>
                      <a:pt x="933115" y="2257778"/>
                    </a:cubicBezTo>
                    <a:lnTo>
                      <a:pt x="879281" y="2257778"/>
                    </a:lnTo>
                    <a:cubicBezTo>
                      <a:pt x="810300" y="2257786"/>
                      <a:pt x="751423" y="2207921"/>
                      <a:pt x="740075" y="2139879"/>
                    </a:cubicBezTo>
                    <a:lnTo>
                      <a:pt x="625705" y="1452880"/>
                    </a:lnTo>
                    <a:cubicBezTo>
                      <a:pt x="624364" y="1444978"/>
                      <a:pt x="613075" y="1444978"/>
                      <a:pt x="611735" y="1452880"/>
                    </a:cubicBezTo>
                    <a:lnTo>
                      <a:pt x="497293" y="2139879"/>
                    </a:lnTo>
                    <a:cubicBezTo>
                      <a:pt x="485941" y="2207948"/>
                      <a:pt x="427025" y="2257821"/>
                      <a:pt x="358017" y="2257778"/>
                    </a:cubicBezTo>
                    <a:lnTo>
                      <a:pt x="304183" y="2257778"/>
                    </a:lnTo>
                    <a:cubicBezTo>
                      <a:pt x="294328" y="2257771"/>
                      <a:pt x="284924" y="2253643"/>
                      <a:pt x="278250" y="2246392"/>
                    </a:cubicBezTo>
                    <a:cubicBezTo>
                      <a:pt x="271575" y="2239141"/>
                      <a:pt x="268238" y="2229429"/>
                      <a:pt x="269046" y="2219607"/>
                    </a:cubicBezTo>
                    <a:lnTo>
                      <a:pt x="336427" y="1411111"/>
                    </a:lnTo>
                    <a:lnTo>
                      <a:pt x="399433" y="969998"/>
                    </a:lnTo>
                    <a:close/>
                    <a:moveTo>
                      <a:pt x="1952149" y="0"/>
                    </a:moveTo>
                    <a:lnTo>
                      <a:pt x="1952149" y="0"/>
                    </a:lnTo>
                    <a:cubicBezTo>
                      <a:pt x="1896012" y="0"/>
                      <a:pt x="1842173" y="22301"/>
                      <a:pt x="1802478" y="61996"/>
                    </a:cubicBezTo>
                    <a:cubicBezTo>
                      <a:pt x="1762783" y="101691"/>
                      <a:pt x="1740482" y="155529"/>
                      <a:pt x="1740482" y="211667"/>
                    </a:cubicBezTo>
                    <a:lnTo>
                      <a:pt x="1740482" y="282222"/>
                    </a:lnTo>
                    <a:cubicBezTo>
                      <a:pt x="1741003" y="398753"/>
                      <a:pt x="1835617" y="492944"/>
                      <a:pt x="1952149" y="492944"/>
                    </a:cubicBezTo>
                    <a:cubicBezTo>
                      <a:pt x="2068681" y="492944"/>
                      <a:pt x="2163295" y="398753"/>
                      <a:pt x="2163816" y="282222"/>
                    </a:cubicBezTo>
                    <a:lnTo>
                      <a:pt x="2163816" y="211667"/>
                    </a:lnTo>
                    <a:cubicBezTo>
                      <a:pt x="2163816" y="155529"/>
                      <a:pt x="2141515" y="101691"/>
                      <a:pt x="2101820" y="61996"/>
                    </a:cubicBezTo>
                    <a:cubicBezTo>
                      <a:pt x="2062125" y="22301"/>
                      <a:pt x="2008286" y="0"/>
                      <a:pt x="1952149" y="0"/>
                    </a:cubicBezTo>
                    <a:close/>
                    <a:moveTo>
                      <a:pt x="1732933" y="969998"/>
                    </a:moveTo>
                    <a:cubicBezTo>
                      <a:pt x="1734132" y="961884"/>
                      <a:pt x="1722702" y="958709"/>
                      <a:pt x="1719527" y="966258"/>
                    </a:cubicBezTo>
                    <a:lnTo>
                      <a:pt x="1565505" y="1325598"/>
                    </a:lnTo>
                    <a:cubicBezTo>
                      <a:pt x="1543248" y="1377518"/>
                      <a:pt x="1492172" y="1411161"/>
                      <a:pt x="1435682" y="1411111"/>
                    </a:cubicBezTo>
                    <a:lnTo>
                      <a:pt x="1370630" y="1411111"/>
                    </a:lnTo>
                    <a:cubicBezTo>
                      <a:pt x="1358766" y="1411122"/>
                      <a:pt x="1347690" y="1405168"/>
                      <a:pt x="1341155" y="1395265"/>
                    </a:cubicBezTo>
                    <a:cubicBezTo>
                      <a:pt x="1334620" y="1385363"/>
                      <a:pt x="1333500" y="1372839"/>
                      <a:pt x="1338175" y="1361934"/>
                    </a:cubicBezTo>
                    <a:lnTo>
                      <a:pt x="1528816" y="917222"/>
                    </a:lnTo>
                    <a:lnTo>
                      <a:pt x="1598948" y="741821"/>
                    </a:lnTo>
                    <a:cubicBezTo>
                      <a:pt x="1641818" y="634683"/>
                      <a:pt x="1745594" y="564437"/>
                      <a:pt x="1860991" y="564444"/>
                    </a:cubicBezTo>
                    <a:lnTo>
                      <a:pt x="2043307" y="564444"/>
                    </a:lnTo>
                    <a:cubicBezTo>
                      <a:pt x="2158704" y="564437"/>
                      <a:pt x="2262480" y="634683"/>
                      <a:pt x="2305350" y="741821"/>
                    </a:cubicBezTo>
                    <a:lnTo>
                      <a:pt x="2375482" y="917222"/>
                    </a:lnTo>
                    <a:lnTo>
                      <a:pt x="2566053" y="1361934"/>
                    </a:lnTo>
                    <a:cubicBezTo>
                      <a:pt x="2570727" y="1372839"/>
                      <a:pt x="2569607" y="1385363"/>
                      <a:pt x="2563072" y="1395265"/>
                    </a:cubicBezTo>
                    <a:cubicBezTo>
                      <a:pt x="2556537" y="1405168"/>
                      <a:pt x="2545462" y="1411122"/>
                      <a:pt x="2533597" y="1411111"/>
                    </a:cubicBezTo>
                    <a:lnTo>
                      <a:pt x="2468545" y="1411111"/>
                    </a:lnTo>
                    <a:cubicBezTo>
                      <a:pt x="2412107" y="1411105"/>
                      <a:pt x="2361101" y="1377471"/>
                      <a:pt x="2338864" y="1325598"/>
                    </a:cubicBezTo>
                    <a:lnTo>
                      <a:pt x="2184841" y="966258"/>
                    </a:lnTo>
                    <a:cubicBezTo>
                      <a:pt x="2181596" y="958709"/>
                      <a:pt x="2170236" y="961884"/>
                      <a:pt x="2171365" y="969998"/>
                    </a:cubicBezTo>
                    <a:lnTo>
                      <a:pt x="2234371" y="1411111"/>
                    </a:lnTo>
                    <a:lnTo>
                      <a:pt x="2301752" y="2219607"/>
                    </a:lnTo>
                    <a:cubicBezTo>
                      <a:pt x="2302560" y="2229429"/>
                      <a:pt x="2299223" y="2239141"/>
                      <a:pt x="2292548" y="2246392"/>
                    </a:cubicBezTo>
                    <a:cubicBezTo>
                      <a:pt x="2285874" y="2253643"/>
                      <a:pt x="2276470" y="2257771"/>
                      <a:pt x="2266615" y="2257778"/>
                    </a:cubicBezTo>
                    <a:lnTo>
                      <a:pt x="2212781" y="2257778"/>
                    </a:lnTo>
                    <a:cubicBezTo>
                      <a:pt x="2143800" y="2257786"/>
                      <a:pt x="2084923" y="2207921"/>
                      <a:pt x="2073575" y="2139879"/>
                    </a:cubicBezTo>
                    <a:lnTo>
                      <a:pt x="1959205" y="1452880"/>
                    </a:lnTo>
                    <a:cubicBezTo>
                      <a:pt x="1957864" y="1444978"/>
                      <a:pt x="1946575" y="1444978"/>
                      <a:pt x="1945234" y="1452880"/>
                    </a:cubicBezTo>
                    <a:lnTo>
                      <a:pt x="1830793" y="2139879"/>
                    </a:lnTo>
                    <a:cubicBezTo>
                      <a:pt x="1819442" y="2207948"/>
                      <a:pt x="1760525" y="2257821"/>
                      <a:pt x="1691517" y="2257778"/>
                    </a:cubicBezTo>
                    <a:lnTo>
                      <a:pt x="1637683" y="2257778"/>
                    </a:lnTo>
                    <a:cubicBezTo>
                      <a:pt x="1627828" y="2257771"/>
                      <a:pt x="1618424" y="2253643"/>
                      <a:pt x="1611750" y="2246392"/>
                    </a:cubicBezTo>
                    <a:cubicBezTo>
                      <a:pt x="1605075" y="2239141"/>
                      <a:pt x="1601738" y="2229429"/>
                      <a:pt x="1602546" y="2219607"/>
                    </a:cubicBezTo>
                    <a:lnTo>
                      <a:pt x="1669927" y="1411111"/>
                    </a:lnTo>
                    <a:lnTo>
                      <a:pt x="1732933" y="969998"/>
                    </a:lnTo>
                    <a:close/>
                    <a:moveTo>
                      <a:pt x="3285649" y="0"/>
                    </a:moveTo>
                    <a:lnTo>
                      <a:pt x="3285649" y="0"/>
                    </a:lnTo>
                    <a:cubicBezTo>
                      <a:pt x="3229512" y="0"/>
                      <a:pt x="3175673" y="22301"/>
                      <a:pt x="3135978" y="61996"/>
                    </a:cubicBezTo>
                    <a:cubicBezTo>
                      <a:pt x="3096283" y="101691"/>
                      <a:pt x="3073982" y="155529"/>
                      <a:pt x="3073982" y="211667"/>
                    </a:cubicBezTo>
                    <a:lnTo>
                      <a:pt x="3073982" y="282222"/>
                    </a:lnTo>
                    <a:cubicBezTo>
                      <a:pt x="3074503" y="398753"/>
                      <a:pt x="3169117" y="492944"/>
                      <a:pt x="3285649" y="492944"/>
                    </a:cubicBezTo>
                    <a:cubicBezTo>
                      <a:pt x="3402181" y="492944"/>
                      <a:pt x="3496794" y="398753"/>
                      <a:pt x="3497316" y="282222"/>
                    </a:cubicBezTo>
                    <a:lnTo>
                      <a:pt x="3497316" y="211667"/>
                    </a:lnTo>
                    <a:cubicBezTo>
                      <a:pt x="3497316" y="94766"/>
                      <a:pt x="3402549" y="0"/>
                      <a:pt x="3285649" y="0"/>
                    </a:cubicBezTo>
                    <a:close/>
                    <a:moveTo>
                      <a:pt x="3066433" y="969998"/>
                    </a:moveTo>
                    <a:cubicBezTo>
                      <a:pt x="3067632" y="961884"/>
                      <a:pt x="3056202" y="958709"/>
                      <a:pt x="3053027" y="966258"/>
                    </a:cubicBezTo>
                    <a:lnTo>
                      <a:pt x="2899005" y="1325598"/>
                    </a:lnTo>
                    <a:cubicBezTo>
                      <a:pt x="2876748" y="1377518"/>
                      <a:pt x="2825672" y="1411161"/>
                      <a:pt x="2769182" y="1411111"/>
                    </a:cubicBezTo>
                    <a:lnTo>
                      <a:pt x="2704130" y="1411111"/>
                    </a:lnTo>
                    <a:cubicBezTo>
                      <a:pt x="2692266" y="1411122"/>
                      <a:pt x="2681190" y="1405168"/>
                      <a:pt x="2674655" y="1395265"/>
                    </a:cubicBezTo>
                    <a:cubicBezTo>
                      <a:pt x="2668120" y="1385363"/>
                      <a:pt x="2667000" y="1372839"/>
                      <a:pt x="2671675" y="1361934"/>
                    </a:cubicBezTo>
                    <a:lnTo>
                      <a:pt x="2862316" y="917222"/>
                    </a:lnTo>
                    <a:lnTo>
                      <a:pt x="2932448" y="741821"/>
                    </a:lnTo>
                    <a:cubicBezTo>
                      <a:pt x="2975318" y="634683"/>
                      <a:pt x="3079094" y="564437"/>
                      <a:pt x="3194491" y="564444"/>
                    </a:cubicBezTo>
                    <a:lnTo>
                      <a:pt x="3376807" y="564444"/>
                    </a:lnTo>
                    <a:cubicBezTo>
                      <a:pt x="3492203" y="564437"/>
                      <a:pt x="3595980" y="634683"/>
                      <a:pt x="3638850" y="741821"/>
                    </a:cubicBezTo>
                    <a:lnTo>
                      <a:pt x="3708982" y="917222"/>
                    </a:lnTo>
                    <a:lnTo>
                      <a:pt x="3899553" y="1361934"/>
                    </a:lnTo>
                    <a:cubicBezTo>
                      <a:pt x="3904228" y="1372839"/>
                      <a:pt x="3903108" y="1385363"/>
                      <a:pt x="3896572" y="1395265"/>
                    </a:cubicBezTo>
                    <a:cubicBezTo>
                      <a:pt x="3890037" y="1405168"/>
                      <a:pt x="3878962" y="1411122"/>
                      <a:pt x="3867097" y="1411111"/>
                    </a:cubicBezTo>
                    <a:lnTo>
                      <a:pt x="3802045" y="1411111"/>
                    </a:lnTo>
                    <a:cubicBezTo>
                      <a:pt x="3745607" y="1411105"/>
                      <a:pt x="3694601" y="1377471"/>
                      <a:pt x="3672364" y="1325598"/>
                    </a:cubicBezTo>
                    <a:lnTo>
                      <a:pt x="3518341" y="966258"/>
                    </a:lnTo>
                    <a:cubicBezTo>
                      <a:pt x="3515096" y="958709"/>
                      <a:pt x="3503736" y="961884"/>
                      <a:pt x="3504865" y="969998"/>
                    </a:cubicBezTo>
                    <a:lnTo>
                      <a:pt x="3567871" y="1411111"/>
                    </a:lnTo>
                    <a:lnTo>
                      <a:pt x="3635252" y="2219607"/>
                    </a:lnTo>
                    <a:cubicBezTo>
                      <a:pt x="3636060" y="2229429"/>
                      <a:pt x="3632722" y="2239141"/>
                      <a:pt x="3626048" y="2246392"/>
                    </a:cubicBezTo>
                    <a:cubicBezTo>
                      <a:pt x="3619374" y="2253643"/>
                      <a:pt x="3609970" y="2257771"/>
                      <a:pt x="3600115" y="2257778"/>
                    </a:cubicBezTo>
                    <a:lnTo>
                      <a:pt x="3546281" y="2257778"/>
                    </a:lnTo>
                    <a:cubicBezTo>
                      <a:pt x="3477300" y="2257786"/>
                      <a:pt x="3418423" y="2207921"/>
                      <a:pt x="3407075" y="2139879"/>
                    </a:cubicBezTo>
                    <a:lnTo>
                      <a:pt x="3292704" y="1452880"/>
                    </a:lnTo>
                    <a:cubicBezTo>
                      <a:pt x="3291364" y="1444978"/>
                      <a:pt x="3280075" y="1444978"/>
                      <a:pt x="3278735" y="1452880"/>
                    </a:cubicBezTo>
                    <a:lnTo>
                      <a:pt x="3164293" y="2139879"/>
                    </a:lnTo>
                    <a:cubicBezTo>
                      <a:pt x="3152942" y="2207948"/>
                      <a:pt x="3094025" y="2257821"/>
                      <a:pt x="3025017" y="2257778"/>
                    </a:cubicBezTo>
                    <a:lnTo>
                      <a:pt x="2971183" y="2257778"/>
                    </a:lnTo>
                    <a:cubicBezTo>
                      <a:pt x="2961328" y="2257771"/>
                      <a:pt x="2951924" y="2253643"/>
                      <a:pt x="2945250" y="2246392"/>
                    </a:cubicBezTo>
                    <a:cubicBezTo>
                      <a:pt x="2938575" y="2239141"/>
                      <a:pt x="2935238" y="2229429"/>
                      <a:pt x="2936046" y="2219607"/>
                    </a:cubicBezTo>
                    <a:lnTo>
                      <a:pt x="3003427" y="1411111"/>
                    </a:lnTo>
                    <a:lnTo>
                      <a:pt x="3066433" y="969998"/>
                    </a:lnTo>
                    <a:close/>
                    <a:moveTo>
                      <a:pt x="4619149" y="0"/>
                    </a:moveTo>
                    <a:cubicBezTo>
                      <a:pt x="4502249" y="0"/>
                      <a:pt x="4407482" y="94766"/>
                      <a:pt x="4407482" y="211667"/>
                    </a:cubicBezTo>
                    <a:lnTo>
                      <a:pt x="4407482" y="282222"/>
                    </a:lnTo>
                    <a:cubicBezTo>
                      <a:pt x="4408004" y="398753"/>
                      <a:pt x="4502617" y="492944"/>
                      <a:pt x="4619149" y="492944"/>
                    </a:cubicBezTo>
                    <a:cubicBezTo>
                      <a:pt x="4735681" y="492944"/>
                      <a:pt x="4830294" y="398753"/>
                      <a:pt x="4830816" y="282222"/>
                    </a:cubicBezTo>
                    <a:lnTo>
                      <a:pt x="4830816" y="211667"/>
                    </a:lnTo>
                    <a:cubicBezTo>
                      <a:pt x="4830816" y="94766"/>
                      <a:pt x="4736049" y="0"/>
                      <a:pt x="4619149" y="0"/>
                    </a:cubicBezTo>
                    <a:close/>
                    <a:moveTo>
                      <a:pt x="4399933" y="969998"/>
                    </a:moveTo>
                    <a:cubicBezTo>
                      <a:pt x="4401132" y="961884"/>
                      <a:pt x="4389702" y="958709"/>
                      <a:pt x="4386527" y="966258"/>
                    </a:cubicBezTo>
                    <a:lnTo>
                      <a:pt x="4232504" y="1325598"/>
                    </a:lnTo>
                    <a:cubicBezTo>
                      <a:pt x="4210248" y="1377518"/>
                      <a:pt x="4159172" y="1411161"/>
                      <a:pt x="4102682" y="1411111"/>
                    </a:cubicBezTo>
                    <a:lnTo>
                      <a:pt x="4037630" y="1411111"/>
                    </a:lnTo>
                    <a:cubicBezTo>
                      <a:pt x="4025766" y="1411122"/>
                      <a:pt x="4014691" y="1405168"/>
                      <a:pt x="4008155" y="1395265"/>
                    </a:cubicBezTo>
                    <a:cubicBezTo>
                      <a:pt x="4001620" y="1385363"/>
                      <a:pt x="4000500" y="1372839"/>
                      <a:pt x="4005174" y="1361934"/>
                    </a:cubicBezTo>
                    <a:lnTo>
                      <a:pt x="4195816" y="917222"/>
                    </a:lnTo>
                    <a:lnTo>
                      <a:pt x="4265948" y="741821"/>
                    </a:lnTo>
                    <a:cubicBezTo>
                      <a:pt x="4308818" y="634683"/>
                      <a:pt x="4412595" y="564437"/>
                      <a:pt x="4527991" y="564444"/>
                    </a:cubicBezTo>
                    <a:lnTo>
                      <a:pt x="4710307" y="564444"/>
                    </a:lnTo>
                    <a:cubicBezTo>
                      <a:pt x="4825703" y="564437"/>
                      <a:pt x="4929480" y="634683"/>
                      <a:pt x="4972350" y="741821"/>
                    </a:cubicBezTo>
                    <a:lnTo>
                      <a:pt x="5042482" y="917222"/>
                    </a:lnTo>
                    <a:lnTo>
                      <a:pt x="5233053" y="1361934"/>
                    </a:lnTo>
                    <a:cubicBezTo>
                      <a:pt x="5237728" y="1372839"/>
                      <a:pt x="5236608" y="1385363"/>
                      <a:pt x="5230072" y="1395265"/>
                    </a:cubicBezTo>
                    <a:cubicBezTo>
                      <a:pt x="5223537" y="1405168"/>
                      <a:pt x="5212462" y="1411122"/>
                      <a:pt x="5200597" y="1411111"/>
                    </a:cubicBezTo>
                    <a:lnTo>
                      <a:pt x="5135545" y="1411111"/>
                    </a:lnTo>
                    <a:cubicBezTo>
                      <a:pt x="5079107" y="1411105"/>
                      <a:pt x="5028101" y="1377471"/>
                      <a:pt x="5005864" y="1325598"/>
                    </a:cubicBezTo>
                    <a:lnTo>
                      <a:pt x="4851841" y="966258"/>
                    </a:lnTo>
                    <a:cubicBezTo>
                      <a:pt x="4848596" y="958709"/>
                      <a:pt x="4837236" y="961884"/>
                      <a:pt x="4838365" y="969998"/>
                    </a:cubicBezTo>
                    <a:lnTo>
                      <a:pt x="4901371" y="1411111"/>
                    </a:lnTo>
                    <a:lnTo>
                      <a:pt x="4968752" y="2219607"/>
                    </a:lnTo>
                    <a:cubicBezTo>
                      <a:pt x="4969560" y="2229429"/>
                      <a:pt x="4966222" y="2239141"/>
                      <a:pt x="4959548" y="2246392"/>
                    </a:cubicBezTo>
                    <a:cubicBezTo>
                      <a:pt x="4952874" y="2253643"/>
                      <a:pt x="4943470" y="2257771"/>
                      <a:pt x="4933615" y="2257778"/>
                    </a:cubicBezTo>
                    <a:lnTo>
                      <a:pt x="4879781" y="2257778"/>
                    </a:lnTo>
                    <a:cubicBezTo>
                      <a:pt x="4810800" y="2257786"/>
                      <a:pt x="4751923" y="2207921"/>
                      <a:pt x="4740575" y="2139879"/>
                    </a:cubicBezTo>
                    <a:lnTo>
                      <a:pt x="4626204" y="1452880"/>
                    </a:lnTo>
                    <a:cubicBezTo>
                      <a:pt x="4624864" y="1444978"/>
                      <a:pt x="4613575" y="1444978"/>
                      <a:pt x="4612235" y="1452880"/>
                    </a:cubicBezTo>
                    <a:lnTo>
                      <a:pt x="4497794" y="2139879"/>
                    </a:lnTo>
                    <a:cubicBezTo>
                      <a:pt x="4486442" y="2207948"/>
                      <a:pt x="4427525" y="2257821"/>
                      <a:pt x="4358517" y="2257778"/>
                    </a:cubicBezTo>
                    <a:lnTo>
                      <a:pt x="4304683" y="2257778"/>
                    </a:lnTo>
                    <a:cubicBezTo>
                      <a:pt x="4294828" y="2257771"/>
                      <a:pt x="4285424" y="2253643"/>
                      <a:pt x="4278750" y="2246392"/>
                    </a:cubicBezTo>
                    <a:cubicBezTo>
                      <a:pt x="4272076" y="2239141"/>
                      <a:pt x="4268738" y="2229429"/>
                      <a:pt x="4269546" y="2219607"/>
                    </a:cubicBezTo>
                    <a:lnTo>
                      <a:pt x="4336927" y="1411111"/>
                    </a:lnTo>
                    <a:lnTo>
                      <a:pt x="4399933" y="969998"/>
                    </a:lnTo>
                    <a:close/>
                    <a:moveTo>
                      <a:pt x="5952649" y="0"/>
                    </a:moveTo>
                    <a:cubicBezTo>
                      <a:pt x="5835749" y="0"/>
                      <a:pt x="5740982" y="94766"/>
                      <a:pt x="5740982" y="211667"/>
                    </a:cubicBezTo>
                    <a:lnTo>
                      <a:pt x="5740982" y="282222"/>
                    </a:lnTo>
                    <a:cubicBezTo>
                      <a:pt x="5741504" y="398753"/>
                      <a:pt x="5836117" y="492944"/>
                      <a:pt x="5952649" y="492944"/>
                    </a:cubicBezTo>
                    <a:cubicBezTo>
                      <a:pt x="6069181" y="492944"/>
                      <a:pt x="6163794" y="398753"/>
                      <a:pt x="6164316" y="282222"/>
                    </a:cubicBezTo>
                    <a:lnTo>
                      <a:pt x="6164316" y="211667"/>
                    </a:lnTo>
                    <a:cubicBezTo>
                      <a:pt x="6164316" y="94766"/>
                      <a:pt x="6069549" y="0"/>
                      <a:pt x="5952649" y="0"/>
                    </a:cubicBezTo>
                    <a:close/>
                    <a:moveTo>
                      <a:pt x="5733433" y="969998"/>
                    </a:moveTo>
                    <a:cubicBezTo>
                      <a:pt x="5734632" y="961884"/>
                      <a:pt x="5723202" y="958709"/>
                      <a:pt x="5720027" y="966258"/>
                    </a:cubicBezTo>
                    <a:lnTo>
                      <a:pt x="5566004" y="1325598"/>
                    </a:lnTo>
                    <a:cubicBezTo>
                      <a:pt x="5543748" y="1377518"/>
                      <a:pt x="5492672" y="1411161"/>
                      <a:pt x="5436182" y="1411111"/>
                    </a:cubicBezTo>
                    <a:lnTo>
                      <a:pt x="5371130" y="1411111"/>
                    </a:lnTo>
                    <a:cubicBezTo>
                      <a:pt x="5359266" y="1411122"/>
                      <a:pt x="5348191" y="1405168"/>
                      <a:pt x="5341655" y="1395265"/>
                    </a:cubicBezTo>
                    <a:cubicBezTo>
                      <a:pt x="5335120" y="1385363"/>
                      <a:pt x="5334000" y="1372839"/>
                      <a:pt x="5338674" y="1361934"/>
                    </a:cubicBezTo>
                    <a:lnTo>
                      <a:pt x="5529316" y="917222"/>
                    </a:lnTo>
                    <a:lnTo>
                      <a:pt x="5599448" y="741821"/>
                    </a:lnTo>
                    <a:cubicBezTo>
                      <a:pt x="5642318" y="634683"/>
                      <a:pt x="5746095" y="564437"/>
                      <a:pt x="5861491" y="564444"/>
                    </a:cubicBezTo>
                    <a:lnTo>
                      <a:pt x="6043807" y="564444"/>
                    </a:lnTo>
                    <a:cubicBezTo>
                      <a:pt x="6159203" y="564437"/>
                      <a:pt x="6262980" y="634683"/>
                      <a:pt x="6305850" y="741821"/>
                    </a:cubicBezTo>
                    <a:lnTo>
                      <a:pt x="6375982" y="917222"/>
                    </a:lnTo>
                    <a:lnTo>
                      <a:pt x="6566553" y="1361934"/>
                    </a:lnTo>
                    <a:cubicBezTo>
                      <a:pt x="6571228" y="1372839"/>
                      <a:pt x="6570107" y="1385363"/>
                      <a:pt x="6563572" y="1395265"/>
                    </a:cubicBezTo>
                    <a:cubicBezTo>
                      <a:pt x="6557037" y="1405168"/>
                      <a:pt x="6545962" y="1411122"/>
                      <a:pt x="6534097" y="1411111"/>
                    </a:cubicBezTo>
                    <a:lnTo>
                      <a:pt x="6469045" y="1411111"/>
                    </a:lnTo>
                    <a:cubicBezTo>
                      <a:pt x="6412607" y="1411105"/>
                      <a:pt x="6361601" y="1377471"/>
                      <a:pt x="6339364" y="1325598"/>
                    </a:cubicBezTo>
                    <a:lnTo>
                      <a:pt x="6185341" y="966258"/>
                    </a:lnTo>
                    <a:cubicBezTo>
                      <a:pt x="6182096" y="958709"/>
                      <a:pt x="6170736" y="961884"/>
                      <a:pt x="6171865" y="969998"/>
                    </a:cubicBezTo>
                    <a:lnTo>
                      <a:pt x="6234871" y="1411111"/>
                    </a:lnTo>
                    <a:lnTo>
                      <a:pt x="6302252" y="2219607"/>
                    </a:lnTo>
                    <a:cubicBezTo>
                      <a:pt x="6303060" y="2229429"/>
                      <a:pt x="6299722" y="2239141"/>
                      <a:pt x="6293048" y="2246392"/>
                    </a:cubicBezTo>
                    <a:cubicBezTo>
                      <a:pt x="6286374" y="2253643"/>
                      <a:pt x="6276970" y="2257771"/>
                      <a:pt x="6267115" y="2257778"/>
                    </a:cubicBezTo>
                    <a:lnTo>
                      <a:pt x="6213281" y="2257778"/>
                    </a:lnTo>
                    <a:cubicBezTo>
                      <a:pt x="6144300" y="2257786"/>
                      <a:pt x="6085423" y="2207921"/>
                      <a:pt x="6074075" y="2139879"/>
                    </a:cubicBezTo>
                    <a:lnTo>
                      <a:pt x="5959704" y="1452880"/>
                    </a:lnTo>
                    <a:cubicBezTo>
                      <a:pt x="5958364" y="1444978"/>
                      <a:pt x="5947075" y="1444978"/>
                      <a:pt x="5945735" y="1452880"/>
                    </a:cubicBezTo>
                    <a:lnTo>
                      <a:pt x="5831294" y="2139879"/>
                    </a:lnTo>
                    <a:cubicBezTo>
                      <a:pt x="5819942" y="2207948"/>
                      <a:pt x="5761025" y="2257821"/>
                      <a:pt x="5692017" y="2257778"/>
                    </a:cubicBezTo>
                    <a:lnTo>
                      <a:pt x="5638183" y="2257778"/>
                    </a:lnTo>
                    <a:cubicBezTo>
                      <a:pt x="5628328" y="2257771"/>
                      <a:pt x="5618924" y="2253643"/>
                      <a:pt x="5612250" y="2246392"/>
                    </a:cubicBezTo>
                    <a:cubicBezTo>
                      <a:pt x="5605576" y="2239141"/>
                      <a:pt x="5602238" y="2229429"/>
                      <a:pt x="5603046" y="2219607"/>
                    </a:cubicBezTo>
                    <a:lnTo>
                      <a:pt x="5670427" y="1411111"/>
                    </a:lnTo>
                    <a:lnTo>
                      <a:pt x="5733433" y="969998"/>
                    </a:lnTo>
                    <a:close/>
                    <a:moveTo>
                      <a:pt x="7286149" y="0"/>
                    </a:moveTo>
                    <a:cubicBezTo>
                      <a:pt x="7230011" y="0"/>
                      <a:pt x="7176173" y="22300"/>
                      <a:pt x="7136478" y="61996"/>
                    </a:cubicBezTo>
                    <a:cubicBezTo>
                      <a:pt x="7096782" y="101691"/>
                      <a:pt x="7074482" y="155529"/>
                      <a:pt x="7074482" y="211667"/>
                    </a:cubicBezTo>
                    <a:lnTo>
                      <a:pt x="7074482" y="282222"/>
                    </a:lnTo>
                    <a:cubicBezTo>
                      <a:pt x="7075003" y="398753"/>
                      <a:pt x="7169617" y="492945"/>
                      <a:pt x="7286149" y="492945"/>
                    </a:cubicBezTo>
                    <a:cubicBezTo>
                      <a:pt x="7402681" y="492945"/>
                      <a:pt x="7497295" y="398753"/>
                      <a:pt x="7497816" y="282222"/>
                    </a:cubicBezTo>
                    <a:lnTo>
                      <a:pt x="7497816" y="211667"/>
                    </a:lnTo>
                    <a:cubicBezTo>
                      <a:pt x="7497816" y="155529"/>
                      <a:pt x="7475516" y="101691"/>
                      <a:pt x="7435820" y="61996"/>
                    </a:cubicBezTo>
                    <a:cubicBezTo>
                      <a:pt x="7396125" y="22300"/>
                      <a:pt x="7342287" y="0"/>
                      <a:pt x="7286149" y="0"/>
                    </a:cubicBezTo>
                    <a:close/>
                    <a:moveTo>
                      <a:pt x="7066933" y="969998"/>
                    </a:moveTo>
                    <a:cubicBezTo>
                      <a:pt x="7068132" y="961884"/>
                      <a:pt x="7056703" y="958709"/>
                      <a:pt x="7053528" y="966258"/>
                    </a:cubicBezTo>
                    <a:lnTo>
                      <a:pt x="6899504" y="1325598"/>
                    </a:lnTo>
                    <a:cubicBezTo>
                      <a:pt x="6877248" y="1377518"/>
                      <a:pt x="6826172" y="1411161"/>
                      <a:pt x="6769682" y="1411111"/>
                    </a:cubicBezTo>
                    <a:lnTo>
                      <a:pt x="6704630" y="1411111"/>
                    </a:lnTo>
                    <a:cubicBezTo>
                      <a:pt x="6692766" y="1411122"/>
                      <a:pt x="6681691" y="1405168"/>
                      <a:pt x="6675155" y="1395265"/>
                    </a:cubicBezTo>
                    <a:cubicBezTo>
                      <a:pt x="6668620" y="1385363"/>
                      <a:pt x="6667500" y="1372839"/>
                      <a:pt x="6672175" y="1361934"/>
                    </a:cubicBezTo>
                    <a:lnTo>
                      <a:pt x="6862816" y="917222"/>
                    </a:lnTo>
                    <a:lnTo>
                      <a:pt x="6932948" y="741821"/>
                    </a:lnTo>
                    <a:cubicBezTo>
                      <a:pt x="6975818" y="634683"/>
                      <a:pt x="7079594" y="564437"/>
                      <a:pt x="7194991" y="564444"/>
                    </a:cubicBezTo>
                    <a:lnTo>
                      <a:pt x="7377307" y="564444"/>
                    </a:lnTo>
                    <a:cubicBezTo>
                      <a:pt x="7492704" y="564437"/>
                      <a:pt x="7596480" y="634683"/>
                      <a:pt x="7639350" y="741821"/>
                    </a:cubicBezTo>
                    <a:lnTo>
                      <a:pt x="7709482" y="917222"/>
                    </a:lnTo>
                    <a:lnTo>
                      <a:pt x="7900053" y="1361934"/>
                    </a:lnTo>
                    <a:cubicBezTo>
                      <a:pt x="7904728" y="1372839"/>
                      <a:pt x="7903607" y="1385363"/>
                      <a:pt x="7897072" y="1395265"/>
                    </a:cubicBezTo>
                    <a:cubicBezTo>
                      <a:pt x="7890537" y="1405168"/>
                      <a:pt x="7879462" y="1411122"/>
                      <a:pt x="7867597" y="1411111"/>
                    </a:cubicBezTo>
                    <a:lnTo>
                      <a:pt x="7802545" y="1411111"/>
                    </a:lnTo>
                    <a:cubicBezTo>
                      <a:pt x="7746107" y="1411105"/>
                      <a:pt x="7695101" y="1377471"/>
                      <a:pt x="7672864" y="1325598"/>
                    </a:cubicBezTo>
                    <a:lnTo>
                      <a:pt x="7518841" y="966258"/>
                    </a:lnTo>
                    <a:cubicBezTo>
                      <a:pt x="7515595" y="958709"/>
                      <a:pt x="7504236" y="961884"/>
                      <a:pt x="7505365" y="969998"/>
                    </a:cubicBezTo>
                    <a:lnTo>
                      <a:pt x="7568371" y="1411111"/>
                    </a:lnTo>
                    <a:lnTo>
                      <a:pt x="7635752" y="2219607"/>
                    </a:lnTo>
                    <a:cubicBezTo>
                      <a:pt x="7636560" y="2229429"/>
                      <a:pt x="7633222" y="2239141"/>
                      <a:pt x="7626548" y="2246392"/>
                    </a:cubicBezTo>
                    <a:cubicBezTo>
                      <a:pt x="7619874" y="2253643"/>
                      <a:pt x="7610470" y="2257771"/>
                      <a:pt x="7600615" y="2257778"/>
                    </a:cubicBezTo>
                    <a:lnTo>
                      <a:pt x="7546781" y="2257778"/>
                    </a:lnTo>
                    <a:cubicBezTo>
                      <a:pt x="7477799" y="2257786"/>
                      <a:pt x="7418922" y="2207921"/>
                      <a:pt x="7407575" y="2139879"/>
                    </a:cubicBezTo>
                    <a:lnTo>
                      <a:pt x="7293204" y="1452880"/>
                    </a:lnTo>
                    <a:cubicBezTo>
                      <a:pt x="7291864" y="1444978"/>
                      <a:pt x="7280575" y="1444978"/>
                      <a:pt x="7279235" y="1452880"/>
                    </a:cubicBezTo>
                    <a:lnTo>
                      <a:pt x="7164794" y="2139879"/>
                    </a:lnTo>
                    <a:cubicBezTo>
                      <a:pt x="7153442" y="2207948"/>
                      <a:pt x="7094525" y="2257821"/>
                      <a:pt x="7025517" y="2257778"/>
                    </a:cubicBezTo>
                    <a:lnTo>
                      <a:pt x="6971683" y="2257778"/>
                    </a:lnTo>
                    <a:cubicBezTo>
                      <a:pt x="6961828" y="2257771"/>
                      <a:pt x="6952424" y="2253643"/>
                      <a:pt x="6945750" y="2246392"/>
                    </a:cubicBezTo>
                    <a:cubicBezTo>
                      <a:pt x="6939076" y="2239141"/>
                      <a:pt x="6935738" y="2229429"/>
                      <a:pt x="6936546" y="2219607"/>
                    </a:cubicBezTo>
                    <a:lnTo>
                      <a:pt x="7003927" y="1411111"/>
                    </a:lnTo>
                    <a:lnTo>
                      <a:pt x="7066933" y="969998"/>
                    </a:lnTo>
                    <a:close/>
                  </a:path>
                </a:pathLst>
              </a:custGeom>
              <a:solidFill>
                <a:srgbClr val="737373"/>
              </a:solidFill>
            </p:spPr>
          </p:sp>
        </p:grpSp>
      </p:grpSp>
      <p:grpSp>
        <p:nvGrpSpPr>
          <p:cNvPr id="27" name="Group 27"/>
          <p:cNvGrpSpPr/>
          <p:nvPr/>
        </p:nvGrpSpPr>
        <p:grpSpPr>
          <a:xfrm>
            <a:off x="5840935" y="5756197"/>
            <a:ext cx="1368651" cy="467915"/>
            <a:chOff x="0" y="0"/>
            <a:chExt cx="2737302" cy="935830"/>
          </a:xfrm>
        </p:grpSpPr>
        <p:grpSp>
          <p:nvGrpSpPr>
            <p:cNvPr id="28" name="Group 28"/>
            <p:cNvGrpSpPr>
              <a:grpSpLocks noChangeAspect="1"/>
            </p:cNvGrpSpPr>
            <p:nvPr/>
          </p:nvGrpSpPr>
          <p:grpSpPr>
            <a:xfrm>
              <a:off x="0" y="0"/>
              <a:ext cx="2737302" cy="935830"/>
              <a:chOff x="0" y="0"/>
              <a:chExt cx="6604000" cy="2257778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6351" y="0"/>
                <a:ext cx="6571228" cy="2257821"/>
              </a:xfrm>
              <a:custGeom>
                <a:avLst/>
                <a:gdLst/>
                <a:ahLst/>
                <a:cxnLst/>
                <a:rect l="l" t="t" r="r" b="b"/>
                <a:pathLst>
                  <a:path w="6571228" h="2257821">
                    <a:moveTo>
                      <a:pt x="618649" y="0"/>
                    </a:moveTo>
                    <a:lnTo>
                      <a:pt x="618649" y="0"/>
                    </a:lnTo>
                    <a:cubicBezTo>
                      <a:pt x="562511" y="0"/>
                      <a:pt x="508673" y="22301"/>
                      <a:pt x="468978" y="61996"/>
                    </a:cubicBezTo>
                    <a:cubicBezTo>
                      <a:pt x="429283" y="101691"/>
                      <a:pt x="406982" y="155529"/>
                      <a:pt x="406982" y="211667"/>
                    </a:cubicBezTo>
                    <a:lnTo>
                      <a:pt x="406982" y="282222"/>
                    </a:lnTo>
                    <a:cubicBezTo>
                      <a:pt x="407503" y="398753"/>
                      <a:pt x="502117" y="492944"/>
                      <a:pt x="618649" y="492944"/>
                    </a:cubicBezTo>
                    <a:cubicBezTo>
                      <a:pt x="735181" y="492944"/>
                      <a:pt x="829794" y="398753"/>
                      <a:pt x="830316" y="282222"/>
                    </a:cubicBezTo>
                    <a:lnTo>
                      <a:pt x="830316" y="211667"/>
                    </a:lnTo>
                    <a:cubicBezTo>
                      <a:pt x="830316" y="94766"/>
                      <a:pt x="735549" y="0"/>
                      <a:pt x="618649" y="0"/>
                    </a:cubicBezTo>
                    <a:close/>
                    <a:moveTo>
                      <a:pt x="399433" y="969998"/>
                    </a:moveTo>
                    <a:cubicBezTo>
                      <a:pt x="400632" y="961884"/>
                      <a:pt x="389202" y="958709"/>
                      <a:pt x="386027" y="966258"/>
                    </a:cubicBezTo>
                    <a:lnTo>
                      <a:pt x="232005" y="1325598"/>
                    </a:lnTo>
                    <a:cubicBezTo>
                      <a:pt x="209748" y="1377518"/>
                      <a:pt x="158672" y="1411161"/>
                      <a:pt x="102182" y="1411111"/>
                    </a:cubicBezTo>
                    <a:lnTo>
                      <a:pt x="37130" y="1411111"/>
                    </a:lnTo>
                    <a:cubicBezTo>
                      <a:pt x="25266" y="1411122"/>
                      <a:pt x="14190" y="1405168"/>
                      <a:pt x="7655" y="1395265"/>
                    </a:cubicBezTo>
                    <a:cubicBezTo>
                      <a:pt x="1120" y="1385363"/>
                      <a:pt x="0" y="1372839"/>
                      <a:pt x="4675" y="1361934"/>
                    </a:cubicBezTo>
                    <a:lnTo>
                      <a:pt x="195316" y="917222"/>
                    </a:lnTo>
                    <a:lnTo>
                      <a:pt x="265448" y="741821"/>
                    </a:lnTo>
                    <a:cubicBezTo>
                      <a:pt x="308318" y="634683"/>
                      <a:pt x="412095" y="564437"/>
                      <a:pt x="527491" y="564444"/>
                    </a:cubicBezTo>
                    <a:lnTo>
                      <a:pt x="709807" y="564444"/>
                    </a:lnTo>
                    <a:cubicBezTo>
                      <a:pt x="825204" y="564437"/>
                      <a:pt x="928980" y="634683"/>
                      <a:pt x="971850" y="741821"/>
                    </a:cubicBezTo>
                    <a:lnTo>
                      <a:pt x="1041982" y="917222"/>
                    </a:lnTo>
                    <a:lnTo>
                      <a:pt x="1232553" y="1361934"/>
                    </a:lnTo>
                    <a:cubicBezTo>
                      <a:pt x="1237228" y="1372839"/>
                      <a:pt x="1236108" y="1385363"/>
                      <a:pt x="1229572" y="1395265"/>
                    </a:cubicBezTo>
                    <a:cubicBezTo>
                      <a:pt x="1223037" y="1405168"/>
                      <a:pt x="1211962" y="1411122"/>
                      <a:pt x="1200097" y="1411111"/>
                    </a:cubicBezTo>
                    <a:lnTo>
                      <a:pt x="1135045" y="1411111"/>
                    </a:lnTo>
                    <a:cubicBezTo>
                      <a:pt x="1078607" y="1411105"/>
                      <a:pt x="1027601" y="1377471"/>
                      <a:pt x="1005364" y="1325598"/>
                    </a:cubicBezTo>
                    <a:lnTo>
                      <a:pt x="851341" y="966258"/>
                    </a:lnTo>
                    <a:cubicBezTo>
                      <a:pt x="848096" y="958709"/>
                      <a:pt x="836736" y="961884"/>
                      <a:pt x="837865" y="969998"/>
                    </a:cubicBezTo>
                    <a:lnTo>
                      <a:pt x="900871" y="1411111"/>
                    </a:lnTo>
                    <a:lnTo>
                      <a:pt x="968252" y="2219607"/>
                    </a:lnTo>
                    <a:cubicBezTo>
                      <a:pt x="969060" y="2229429"/>
                      <a:pt x="965723" y="2239141"/>
                      <a:pt x="959048" y="2246392"/>
                    </a:cubicBezTo>
                    <a:cubicBezTo>
                      <a:pt x="952374" y="2253643"/>
                      <a:pt x="942970" y="2257771"/>
                      <a:pt x="933115" y="2257778"/>
                    </a:cubicBezTo>
                    <a:lnTo>
                      <a:pt x="879281" y="2257778"/>
                    </a:lnTo>
                    <a:cubicBezTo>
                      <a:pt x="810300" y="2257786"/>
                      <a:pt x="751423" y="2207921"/>
                      <a:pt x="740075" y="2139879"/>
                    </a:cubicBezTo>
                    <a:lnTo>
                      <a:pt x="625705" y="1452880"/>
                    </a:lnTo>
                    <a:cubicBezTo>
                      <a:pt x="624364" y="1444978"/>
                      <a:pt x="613075" y="1444978"/>
                      <a:pt x="611735" y="1452880"/>
                    </a:cubicBezTo>
                    <a:lnTo>
                      <a:pt x="497293" y="2139879"/>
                    </a:lnTo>
                    <a:cubicBezTo>
                      <a:pt x="485941" y="2207948"/>
                      <a:pt x="427025" y="2257821"/>
                      <a:pt x="358017" y="2257778"/>
                    </a:cubicBezTo>
                    <a:lnTo>
                      <a:pt x="304183" y="2257778"/>
                    </a:lnTo>
                    <a:cubicBezTo>
                      <a:pt x="294328" y="2257771"/>
                      <a:pt x="284924" y="2253643"/>
                      <a:pt x="278250" y="2246392"/>
                    </a:cubicBezTo>
                    <a:cubicBezTo>
                      <a:pt x="271575" y="2239141"/>
                      <a:pt x="268238" y="2229429"/>
                      <a:pt x="269046" y="2219607"/>
                    </a:cubicBezTo>
                    <a:lnTo>
                      <a:pt x="336427" y="1411111"/>
                    </a:lnTo>
                    <a:lnTo>
                      <a:pt x="399433" y="969998"/>
                    </a:lnTo>
                    <a:close/>
                    <a:moveTo>
                      <a:pt x="1952149" y="0"/>
                    </a:moveTo>
                    <a:lnTo>
                      <a:pt x="1952149" y="0"/>
                    </a:lnTo>
                    <a:cubicBezTo>
                      <a:pt x="1896012" y="0"/>
                      <a:pt x="1842173" y="22301"/>
                      <a:pt x="1802478" y="61996"/>
                    </a:cubicBezTo>
                    <a:cubicBezTo>
                      <a:pt x="1762783" y="101691"/>
                      <a:pt x="1740482" y="155529"/>
                      <a:pt x="1740482" y="211667"/>
                    </a:cubicBezTo>
                    <a:lnTo>
                      <a:pt x="1740482" y="282222"/>
                    </a:lnTo>
                    <a:cubicBezTo>
                      <a:pt x="1741003" y="398753"/>
                      <a:pt x="1835617" y="492944"/>
                      <a:pt x="1952149" y="492944"/>
                    </a:cubicBezTo>
                    <a:cubicBezTo>
                      <a:pt x="2068681" y="492944"/>
                      <a:pt x="2163295" y="398753"/>
                      <a:pt x="2163816" y="282222"/>
                    </a:cubicBezTo>
                    <a:lnTo>
                      <a:pt x="2163816" y="211667"/>
                    </a:lnTo>
                    <a:cubicBezTo>
                      <a:pt x="2163816" y="155529"/>
                      <a:pt x="2141515" y="101691"/>
                      <a:pt x="2101820" y="61996"/>
                    </a:cubicBezTo>
                    <a:cubicBezTo>
                      <a:pt x="2062125" y="22301"/>
                      <a:pt x="2008286" y="0"/>
                      <a:pt x="1952149" y="0"/>
                    </a:cubicBezTo>
                    <a:close/>
                    <a:moveTo>
                      <a:pt x="1732933" y="969998"/>
                    </a:moveTo>
                    <a:cubicBezTo>
                      <a:pt x="1734132" y="961884"/>
                      <a:pt x="1722702" y="958709"/>
                      <a:pt x="1719527" y="966258"/>
                    </a:cubicBezTo>
                    <a:lnTo>
                      <a:pt x="1565505" y="1325598"/>
                    </a:lnTo>
                    <a:cubicBezTo>
                      <a:pt x="1543248" y="1377518"/>
                      <a:pt x="1492172" y="1411161"/>
                      <a:pt x="1435682" y="1411111"/>
                    </a:cubicBezTo>
                    <a:lnTo>
                      <a:pt x="1370630" y="1411111"/>
                    </a:lnTo>
                    <a:cubicBezTo>
                      <a:pt x="1358766" y="1411122"/>
                      <a:pt x="1347690" y="1405168"/>
                      <a:pt x="1341155" y="1395265"/>
                    </a:cubicBezTo>
                    <a:cubicBezTo>
                      <a:pt x="1334620" y="1385363"/>
                      <a:pt x="1333500" y="1372839"/>
                      <a:pt x="1338175" y="1361934"/>
                    </a:cubicBezTo>
                    <a:lnTo>
                      <a:pt x="1528816" y="917222"/>
                    </a:lnTo>
                    <a:lnTo>
                      <a:pt x="1598948" y="741821"/>
                    </a:lnTo>
                    <a:cubicBezTo>
                      <a:pt x="1641818" y="634683"/>
                      <a:pt x="1745594" y="564437"/>
                      <a:pt x="1860991" y="564444"/>
                    </a:cubicBezTo>
                    <a:lnTo>
                      <a:pt x="2043307" y="564444"/>
                    </a:lnTo>
                    <a:cubicBezTo>
                      <a:pt x="2158704" y="564437"/>
                      <a:pt x="2262480" y="634683"/>
                      <a:pt x="2305350" y="741821"/>
                    </a:cubicBezTo>
                    <a:lnTo>
                      <a:pt x="2375482" y="917222"/>
                    </a:lnTo>
                    <a:lnTo>
                      <a:pt x="2566053" y="1361934"/>
                    </a:lnTo>
                    <a:cubicBezTo>
                      <a:pt x="2570727" y="1372839"/>
                      <a:pt x="2569607" y="1385363"/>
                      <a:pt x="2563072" y="1395265"/>
                    </a:cubicBezTo>
                    <a:cubicBezTo>
                      <a:pt x="2556537" y="1405168"/>
                      <a:pt x="2545462" y="1411122"/>
                      <a:pt x="2533597" y="1411111"/>
                    </a:cubicBezTo>
                    <a:lnTo>
                      <a:pt x="2468545" y="1411111"/>
                    </a:lnTo>
                    <a:cubicBezTo>
                      <a:pt x="2412107" y="1411105"/>
                      <a:pt x="2361101" y="1377471"/>
                      <a:pt x="2338864" y="1325598"/>
                    </a:cubicBezTo>
                    <a:lnTo>
                      <a:pt x="2184841" y="966258"/>
                    </a:lnTo>
                    <a:cubicBezTo>
                      <a:pt x="2181596" y="958709"/>
                      <a:pt x="2170236" y="961884"/>
                      <a:pt x="2171365" y="969998"/>
                    </a:cubicBezTo>
                    <a:lnTo>
                      <a:pt x="2234371" y="1411111"/>
                    </a:lnTo>
                    <a:lnTo>
                      <a:pt x="2301752" y="2219607"/>
                    </a:lnTo>
                    <a:cubicBezTo>
                      <a:pt x="2302560" y="2229429"/>
                      <a:pt x="2299223" y="2239141"/>
                      <a:pt x="2292548" y="2246392"/>
                    </a:cubicBezTo>
                    <a:cubicBezTo>
                      <a:pt x="2285874" y="2253643"/>
                      <a:pt x="2276470" y="2257771"/>
                      <a:pt x="2266615" y="2257778"/>
                    </a:cubicBezTo>
                    <a:lnTo>
                      <a:pt x="2212781" y="2257778"/>
                    </a:lnTo>
                    <a:cubicBezTo>
                      <a:pt x="2143800" y="2257786"/>
                      <a:pt x="2084923" y="2207921"/>
                      <a:pt x="2073575" y="2139879"/>
                    </a:cubicBezTo>
                    <a:lnTo>
                      <a:pt x="1959205" y="1452880"/>
                    </a:lnTo>
                    <a:cubicBezTo>
                      <a:pt x="1957864" y="1444978"/>
                      <a:pt x="1946575" y="1444978"/>
                      <a:pt x="1945234" y="1452880"/>
                    </a:cubicBezTo>
                    <a:lnTo>
                      <a:pt x="1830793" y="2139879"/>
                    </a:lnTo>
                    <a:cubicBezTo>
                      <a:pt x="1819442" y="2207948"/>
                      <a:pt x="1760525" y="2257821"/>
                      <a:pt x="1691517" y="2257778"/>
                    </a:cubicBezTo>
                    <a:lnTo>
                      <a:pt x="1637683" y="2257778"/>
                    </a:lnTo>
                    <a:cubicBezTo>
                      <a:pt x="1627828" y="2257771"/>
                      <a:pt x="1618424" y="2253643"/>
                      <a:pt x="1611750" y="2246392"/>
                    </a:cubicBezTo>
                    <a:cubicBezTo>
                      <a:pt x="1605075" y="2239141"/>
                      <a:pt x="1601738" y="2229429"/>
                      <a:pt x="1602546" y="2219607"/>
                    </a:cubicBezTo>
                    <a:lnTo>
                      <a:pt x="1669927" y="1411111"/>
                    </a:lnTo>
                    <a:lnTo>
                      <a:pt x="1732933" y="969998"/>
                    </a:lnTo>
                    <a:close/>
                    <a:moveTo>
                      <a:pt x="3285649" y="0"/>
                    </a:moveTo>
                    <a:lnTo>
                      <a:pt x="3285649" y="0"/>
                    </a:lnTo>
                    <a:cubicBezTo>
                      <a:pt x="3229512" y="0"/>
                      <a:pt x="3175673" y="22301"/>
                      <a:pt x="3135978" y="61996"/>
                    </a:cubicBezTo>
                    <a:cubicBezTo>
                      <a:pt x="3096283" y="101691"/>
                      <a:pt x="3073982" y="155529"/>
                      <a:pt x="3073982" y="211667"/>
                    </a:cubicBezTo>
                    <a:lnTo>
                      <a:pt x="3073982" y="282222"/>
                    </a:lnTo>
                    <a:cubicBezTo>
                      <a:pt x="3074503" y="398753"/>
                      <a:pt x="3169117" y="492944"/>
                      <a:pt x="3285649" y="492944"/>
                    </a:cubicBezTo>
                    <a:cubicBezTo>
                      <a:pt x="3402181" y="492944"/>
                      <a:pt x="3496794" y="398753"/>
                      <a:pt x="3497316" y="282222"/>
                    </a:cubicBezTo>
                    <a:lnTo>
                      <a:pt x="3497316" y="211667"/>
                    </a:lnTo>
                    <a:cubicBezTo>
                      <a:pt x="3497316" y="94766"/>
                      <a:pt x="3402549" y="0"/>
                      <a:pt x="3285649" y="0"/>
                    </a:cubicBezTo>
                    <a:close/>
                    <a:moveTo>
                      <a:pt x="3066433" y="969998"/>
                    </a:moveTo>
                    <a:cubicBezTo>
                      <a:pt x="3067632" y="961884"/>
                      <a:pt x="3056202" y="958709"/>
                      <a:pt x="3053027" y="966258"/>
                    </a:cubicBezTo>
                    <a:lnTo>
                      <a:pt x="2899005" y="1325598"/>
                    </a:lnTo>
                    <a:cubicBezTo>
                      <a:pt x="2876748" y="1377518"/>
                      <a:pt x="2825672" y="1411161"/>
                      <a:pt x="2769182" y="1411111"/>
                    </a:cubicBezTo>
                    <a:lnTo>
                      <a:pt x="2704130" y="1411111"/>
                    </a:lnTo>
                    <a:cubicBezTo>
                      <a:pt x="2692266" y="1411122"/>
                      <a:pt x="2681190" y="1405168"/>
                      <a:pt x="2674655" y="1395265"/>
                    </a:cubicBezTo>
                    <a:cubicBezTo>
                      <a:pt x="2668120" y="1385363"/>
                      <a:pt x="2667000" y="1372839"/>
                      <a:pt x="2671675" y="1361934"/>
                    </a:cubicBezTo>
                    <a:lnTo>
                      <a:pt x="2862316" y="917222"/>
                    </a:lnTo>
                    <a:lnTo>
                      <a:pt x="2932448" y="741821"/>
                    </a:lnTo>
                    <a:cubicBezTo>
                      <a:pt x="2975318" y="634683"/>
                      <a:pt x="3079094" y="564437"/>
                      <a:pt x="3194491" y="564444"/>
                    </a:cubicBezTo>
                    <a:lnTo>
                      <a:pt x="3376807" y="564444"/>
                    </a:lnTo>
                    <a:cubicBezTo>
                      <a:pt x="3492203" y="564437"/>
                      <a:pt x="3595980" y="634683"/>
                      <a:pt x="3638850" y="741821"/>
                    </a:cubicBezTo>
                    <a:lnTo>
                      <a:pt x="3708982" y="917222"/>
                    </a:lnTo>
                    <a:lnTo>
                      <a:pt x="3899553" y="1361934"/>
                    </a:lnTo>
                    <a:cubicBezTo>
                      <a:pt x="3904228" y="1372839"/>
                      <a:pt x="3903108" y="1385363"/>
                      <a:pt x="3896572" y="1395265"/>
                    </a:cubicBezTo>
                    <a:cubicBezTo>
                      <a:pt x="3890037" y="1405168"/>
                      <a:pt x="3878962" y="1411122"/>
                      <a:pt x="3867097" y="1411111"/>
                    </a:cubicBezTo>
                    <a:lnTo>
                      <a:pt x="3802045" y="1411111"/>
                    </a:lnTo>
                    <a:cubicBezTo>
                      <a:pt x="3745607" y="1411105"/>
                      <a:pt x="3694601" y="1377471"/>
                      <a:pt x="3672364" y="1325598"/>
                    </a:cubicBezTo>
                    <a:lnTo>
                      <a:pt x="3518341" y="966258"/>
                    </a:lnTo>
                    <a:cubicBezTo>
                      <a:pt x="3515096" y="958709"/>
                      <a:pt x="3503736" y="961884"/>
                      <a:pt x="3504865" y="969998"/>
                    </a:cubicBezTo>
                    <a:lnTo>
                      <a:pt x="3567871" y="1411111"/>
                    </a:lnTo>
                    <a:lnTo>
                      <a:pt x="3635252" y="2219607"/>
                    </a:lnTo>
                    <a:cubicBezTo>
                      <a:pt x="3636060" y="2229429"/>
                      <a:pt x="3632722" y="2239141"/>
                      <a:pt x="3626048" y="2246392"/>
                    </a:cubicBezTo>
                    <a:cubicBezTo>
                      <a:pt x="3619374" y="2253643"/>
                      <a:pt x="3609970" y="2257771"/>
                      <a:pt x="3600115" y="2257778"/>
                    </a:cubicBezTo>
                    <a:lnTo>
                      <a:pt x="3546281" y="2257778"/>
                    </a:lnTo>
                    <a:cubicBezTo>
                      <a:pt x="3477300" y="2257786"/>
                      <a:pt x="3418423" y="2207921"/>
                      <a:pt x="3407075" y="2139879"/>
                    </a:cubicBezTo>
                    <a:lnTo>
                      <a:pt x="3292704" y="1452880"/>
                    </a:lnTo>
                    <a:cubicBezTo>
                      <a:pt x="3291364" y="1444978"/>
                      <a:pt x="3280075" y="1444978"/>
                      <a:pt x="3278735" y="1452880"/>
                    </a:cubicBezTo>
                    <a:lnTo>
                      <a:pt x="3164293" y="2139879"/>
                    </a:lnTo>
                    <a:cubicBezTo>
                      <a:pt x="3152942" y="2207948"/>
                      <a:pt x="3094025" y="2257821"/>
                      <a:pt x="3025017" y="2257778"/>
                    </a:cubicBezTo>
                    <a:lnTo>
                      <a:pt x="2971183" y="2257778"/>
                    </a:lnTo>
                    <a:cubicBezTo>
                      <a:pt x="2961328" y="2257771"/>
                      <a:pt x="2951924" y="2253643"/>
                      <a:pt x="2945250" y="2246392"/>
                    </a:cubicBezTo>
                    <a:cubicBezTo>
                      <a:pt x="2938575" y="2239141"/>
                      <a:pt x="2935238" y="2229429"/>
                      <a:pt x="2936046" y="2219607"/>
                    </a:cubicBezTo>
                    <a:lnTo>
                      <a:pt x="3003427" y="1411111"/>
                    </a:lnTo>
                    <a:lnTo>
                      <a:pt x="3066433" y="969998"/>
                    </a:lnTo>
                    <a:close/>
                    <a:moveTo>
                      <a:pt x="4619149" y="0"/>
                    </a:moveTo>
                    <a:cubicBezTo>
                      <a:pt x="4502249" y="0"/>
                      <a:pt x="4407482" y="94766"/>
                      <a:pt x="4407482" y="211667"/>
                    </a:cubicBezTo>
                    <a:lnTo>
                      <a:pt x="4407482" y="282222"/>
                    </a:lnTo>
                    <a:cubicBezTo>
                      <a:pt x="4408004" y="398753"/>
                      <a:pt x="4502617" y="492944"/>
                      <a:pt x="4619149" y="492944"/>
                    </a:cubicBezTo>
                    <a:cubicBezTo>
                      <a:pt x="4735681" y="492944"/>
                      <a:pt x="4830294" y="398753"/>
                      <a:pt x="4830816" y="282222"/>
                    </a:cubicBezTo>
                    <a:lnTo>
                      <a:pt x="4830816" y="211667"/>
                    </a:lnTo>
                    <a:cubicBezTo>
                      <a:pt x="4830816" y="94766"/>
                      <a:pt x="4736049" y="0"/>
                      <a:pt x="4619149" y="0"/>
                    </a:cubicBezTo>
                    <a:close/>
                    <a:moveTo>
                      <a:pt x="4399933" y="969998"/>
                    </a:moveTo>
                    <a:cubicBezTo>
                      <a:pt x="4401132" y="961884"/>
                      <a:pt x="4389702" y="958709"/>
                      <a:pt x="4386527" y="966258"/>
                    </a:cubicBezTo>
                    <a:lnTo>
                      <a:pt x="4232504" y="1325598"/>
                    </a:lnTo>
                    <a:cubicBezTo>
                      <a:pt x="4210248" y="1377518"/>
                      <a:pt x="4159172" y="1411161"/>
                      <a:pt x="4102682" y="1411111"/>
                    </a:cubicBezTo>
                    <a:lnTo>
                      <a:pt x="4037630" y="1411111"/>
                    </a:lnTo>
                    <a:cubicBezTo>
                      <a:pt x="4025766" y="1411122"/>
                      <a:pt x="4014691" y="1405168"/>
                      <a:pt x="4008155" y="1395265"/>
                    </a:cubicBezTo>
                    <a:cubicBezTo>
                      <a:pt x="4001620" y="1385363"/>
                      <a:pt x="4000500" y="1372839"/>
                      <a:pt x="4005174" y="1361934"/>
                    </a:cubicBezTo>
                    <a:lnTo>
                      <a:pt x="4195816" y="917222"/>
                    </a:lnTo>
                    <a:lnTo>
                      <a:pt x="4265948" y="741821"/>
                    </a:lnTo>
                    <a:cubicBezTo>
                      <a:pt x="4308818" y="634683"/>
                      <a:pt x="4412595" y="564437"/>
                      <a:pt x="4527991" y="564444"/>
                    </a:cubicBezTo>
                    <a:lnTo>
                      <a:pt x="4710307" y="564444"/>
                    </a:lnTo>
                    <a:cubicBezTo>
                      <a:pt x="4825703" y="564437"/>
                      <a:pt x="4929480" y="634683"/>
                      <a:pt x="4972350" y="741821"/>
                    </a:cubicBezTo>
                    <a:lnTo>
                      <a:pt x="5042482" y="917222"/>
                    </a:lnTo>
                    <a:lnTo>
                      <a:pt x="5233053" y="1361934"/>
                    </a:lnTo>
                    <a:cubicBezTo>
                      <a:pt x="5237728" y="1372839"/>
                      <a:pt x="5236608" y="1385363"/>
                      <a:pt x="5230072" y="1395265"/>
                    </a:cubicBezTo>
                    <a:cubicBezTo>
                      <a:pt x="5223537" y="1405168"/>
                      <a:pt x="5212462" y="1411122"/>
                      <a:pt x="5200597" y="1411111"/>
                    </a:cubicBezTo>
                    <a:lnTo>
                      <a:pt x="5135545" y="1411111"/>
                    </a:lnTo>
                    <a:cubicBezTo>
                      <a:pt x="5079107" y="1411105"/>
                      <a:pt x="5028101" y="1377471"/>
                      <a:pt x="5005864" y="1325598"/>
                    </a:cubicBezTo>
                    <a:lnTo>
                      <a:pt x="4851841" y="966258"/>
                    </a:lnTo>
                    <a:cubicBezTo>
                      <a:pt x="4848596" y="958709"/>
                      <a:pt x="4837236" y="961884"/>
                      <a:pt x="4838365" y="969998"/>
                    </a:cubicBezTo>
                    <a:lnTo>
                      <a:pt x="4901371" y="1411111"/>
                    </a:lnTo>
                    <a:lnTo>
                      <a:pt x="4968752" y="2219607"/>
                    </a:lnTo>
                    <a:cubicBezTo>
                      <a:pt x="4969560" y="2229429"/>
                      <a:pt x="4966222" y="2239141"/>
                      <a:pt x="4959548" y="2246392"/>
                    </a:cubicBezTo>
                    <a:cubicBezTo>
                      <a:pt x="4952874" y="2253643"/>
                      <a:pt x="4943470" y="2257771"/>
                      <a:pt x="4933615" y="2257778"/>
                    </a:cubicBezTo>
                    <a:lnTo>
                      <a:pt x="4879781" y="2257778"/>
                    </a:lnTo>
                    <a:cubicBezTo>
                      <a:pt x="4810800" y="2257786"/>
                      <a:pt x="4751923" y="2207921"/>
                      <a:pt x="4740575" y="2139879"/>
                    </a:cubicBezTo>
                    <a:lnTo>
                      <a:pt x="4626204" y="1452880"/>
                    </a:lnTo>
                    <a:cubicBezTo>
                      <a:pt x="4624864" y="1444978"/>
                      <a:pt x="4613575" y="1444978"/>
                      <a:pt x="4612235" y="1452880"/>
                    </a:cubicBezTo>
                    <a:lnTo>
                      <a:pt x="4497794" y="2139879"/>
                    </a:lnTo>
                    <a:cubicBezTo>
                      <a:pt x="4486442" y="2207948"/>
                      <a:pt x="4427525" y="2257821"/>
                      <a:pt x="4358517" y="2257778"/>
                    </a:cubicBezTo>
                    <a:lnTo>
                      <a:pt x="4304683" y="2257778"/>
                    </a:lnTo>
                    <a:cubicBezTo>
                      <a:pt x="4294828" y="2257771"/>
                      <a:pt x="4285424" y="2253643"/>
                      <a:pt x="4278750" y="2246392"/>
                    </a:cubicBezTo>
                    <a:cubicBezTo>
                      <a:pt x="4272076" y="2239141"/>
                      <a:pt x="4268738" y="2229429"/>
                      <a:pt x="4269546" y="2219607"/>
                    </a:cubicBezTo>
                    <a:lnTo>
                      <a:pt x="4336927" y="1411111"/>
                    </a:lnTo>
                    <a:lnTo>
                      <a:pt x="4399933" y="969998"/>
                    </a:lnTo>
                    <a:close/>
                    <a:moveTo>
                      <a:pt x="5952649" y="0"/>
                    </a:moveTo>
                    <a:cubicBezTo>
                      <a:pt x="5835749" y="0"/>
                      <a:pt x="5740982" y="94766"/>
                      <a:pt x="5740982" y="211667"/>
                    </a:cubicBezTo>
                    <a:lnTo>
                      <a:pt x="5740982" y="282222"/>
                    </a:lnTo>
                    <a:cubicBezTo>
                      <a:pt x="5741504" y="398753"/>
                      <a:pt x="5836117" y="492944"/>
                      <a:pt x="5952649" y="492944"/>
                    </a:cubicBezTo>
                    <a:cubicBezTo>
                      <a:pt x="6069181" y="492944"/>
                      <a:pt x="6163794" y="398753"/>
                      <a:pt x="6164316" y="282222"/>
                    </a:cubicBezTo>
                    <a:lnTo>
                      <a:pt x="6164316" y="211667"/>
                    </a:lnTo>
                    <a:cubicBezTo>
                      <a:pt x="6164316" y="94766"/>
                      <a:pt x="6069549" y="0"/>
                      <a:pt x="5952649" y="0"/>
                    </a:cubicBezTo>
                    <a:close/>
                    <a:moveTo>
                      <a:pt x="5733433" y="969998"/>
                    </a:moveTo>
                    <a:cubicBezTo>
                      <a:pt x="5734632" y="961884"/>
                      <a:pt x="5723202" y="958709"/>
                      <a:pt x="5720027" y="966258"/>
                    </a:cubicBezTo>
                    <a:lnTo>
                      <a:pt x="5566004" y="1325598"/>
                    </a:lnTo>
                    <a:cubicBezTo>
                      <a:pt x="5543748" y="1377518"/>
                      <a:pt x="5492672" y="1411161"/>
                      <a:pt x="5436182" y="1411111"/>
                    </a:cubicBezTo>
                    <a:lnTo>
                      <a:pt x="5371130" y="1411111"/>
                    </a:lnTo>
                    <a:cubicBezTo>
                      <a:pt x="5359266" y="1411122"/>
                      <a:pt x="5348191" y="1405168"/>
                      <a:pt x="5341655" y="1395265"/>
                    </a:cubicBezTo>
                    <a:cubicBezTo>
                      <a:pt x="5335120" y="1385363"/>
                      <a:pt x="5334000" y="1372839"/>
                      <a:pt x="5338674" y="1361934"/>
                    </a:cubicBezTo>
                    <a:lnTo>
                      <a:pt x="5529316" y="917222"/>
                    </a:lnTo>
                    <a:lnTo>
                      <a:pt x="5599448" y="741821"/>
                    </a:lnTo>
                    <a:cubicBezTo>
                      <a:pt x="5642318" y="634683"/>
                      <a:pt x="5746095" y="564437"/>
                      <a:pt x="5861491" y="564444"/>
                    </a:cubicBezTo>
                    <a:lnTo>
                      <a:pt x="6043807" y="564444"/>
                    </a:lnTo>
                    <a:cubicBezTo>
                      <a:pt x="6159203" y="564437"/>
                      <a:pt x="6262980" y="634683"/>
                      <a:pt x="6305850" y="741821"/>
                    </a:cubicBezTo>
                    <a:lnTo>
                      <a:pt x="6375982" y="917222"/>
                    </a:lnTo>
                    <a:lnTo>
                      <a:pt x="6566553" y="1361934"/>
                    </a:lnTo>
                    <a:cubicBezTo>
                      <a:pt x="6571228" y="1372839"/>
                      <a:pt x="6570107" y="1385363"/>
                      <a:pt x="6563572" y="1395265"/>
                    </a:cubicBezTo>
                    <a:cubicBezTo>
                      <a:pt x="6557037" y="1405168"/>
                      <a:pt x="6545962" y="1411122"/>
                      <a:pt x="6534097" y="1411111"/>
                    </a:cubicBezTo>
                    <a:lnTo>
                      <a:pt x="6469045" y="1411111"/>
                    </a:lnTo>
                    <a:cubicBezTo>
                      <a:pt x="6412607" y="1411105"/>
                      <a:pt x="6361601" y="1377471"/>
                      <a:pt x="6339364" y="1325598"/>
                    </a:cubicBezTo>
                    <a:lnTo>
                      <a:pt x="6185341" y="966258"/>
                    </a:lnTo>
                    <a:cubicBezTo>
                      <a:pt x="6182096" y="958709"/>
                      <a:pt x="6170736" y="961884"/>
                      <a:pt x="6171865" y="969998"/>
                    </a:cubicBezTo>
                    <a:lnTo>
                      <a:pt x="6234871" y="1411111"/>
                    </a:lnTo>
                    <a:lnTo>
                      <a:pt x="6302252" y="2219607"/>
                    </a:lnTo>
                    <a:cubicBezTo>
                      <a:pt x="6303060" y="2229429"/>
                      <a:pt x="6299722" y="2239141"/>
                      <a:pt x="6293048" y="2246392"/>
                    </a:cubicBezTo>
                    <a:cubicBezTo>
                      <a:pt x="6286374" y="2253643"/>
                      <a:pt x="6276970" y="2257771"/>
                      <a:pt x="6267115" y="2257778"/>
                    </a:cubicBezTo>
                    <a:lnTo>
                      <a:pt x="6213281" y="2257778"/>
                    </a:lnTo>
                    <a:cubicBezTo>
                      <a:pt x="6144300" y="2257786"/>
                      <a:pt x="6085423" y="2207921"/>
                      <a:pt x="6074075" y="2139879"/>
                    </a:cubicBezTo>
                    <a:lnTo>
                      <a:pt x="5959704" y="1452880"/>
                    </a:lnTo>
                    <a:cubicBezTo>
                      <a:pt x="5958364" y="1444978"/>
                      <a:pt x="5947075" y="1444978"/>
                      <a:pt x="5945735" y="1452880"/>
                    </a:cubicBezTo>
                    <a:lnTo>
                      <a:pt x="5831294" y="2139879"/>
                    </a:lnTo>
                    <a:cubicBezTo>
                      <a:pt x="5819942" y="2207948"/>
                      <a:pt x="5761025" y="2257821"/>
                      <a:pt x="5692017" y="2257778"/>
                    </a:cubicBezTo>
                    <a:lnTo>
                      <a:pt x="5638183" y="2257778"/>
                    </a:lnTo>
                    <a:cubicBezTo>
                      <a:pt x="5628328" y="2257771"/>
                      <a:pt x="5618924" y="2253643"/>
                      <a:pt x="5612250" y="2246392"/>
                    </a:cubicBezTo>
                    <a:cubicBezTo>
                      <a:pt x="5605576" y="2239141"/>
                      <a:pt x="5602238" y="2229429"/>
                      <a:pt x="5603046" y="2219607"/>
                    </a:cubicBezTo>
                    <a:lnTo>
                      <a:pt x="5670427" y="1411111"/>
                    </a:lnTo>
                    <a:lnTo>
                      <a:pt x="5733433" y="969998"/>
                    </a:lnTo>
                    <a:close/>
                  </a:path>
                </a:pathLst>
              </a:custGeom>
              <a:solidFill>
                <a:srgbClr val="3ABDC4"/>
              </a:solidFill>
            </p:spPr>
          </p:sp>
        </p:grpSp>
      </p:grpSp>
      <p:grpSp>
        <p:nvGrpSpPr>
          <p:cNvPr id="30" name="Group 30"/>
          <p:cNvGrpSpPr/>
          <p:nvPr/>
        </p:nvGrpSpPr>
        <p:grpSpPr>
          <a:xfrm>
            <a:off x="947692" y="1106595"/>
            <a:ext cx="4437696" cy="4269407"/>
            <a:chOff x="0" y="104775"/>
            <a:chExt cx="8875393" cy="8538814"/>
          </a:xfrm>
        </p:grpSpPr>
        <p:sp>
          <p:nvSpPr>
            <p:cNvPr id="31" name="TextBox 31"/>
            <p:cNvSpPr txBox="1"/>
            <p:nvPr/>
          </p:nvSpPr>
          <p:spPr>
            <a:xfrm>
              <a:off x="0" y="104775"/>
              <a:ext cx="8875393" cy="2616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04"/>
                </a:lnSpc>
              </a:pPr>
              <a:r>
                <a:rPr lang="en-US" sz="3509" spc="175" dirty="0">
                  <a:solidFill>
                    <a:srgbClr val="3ABDC4"/>
                  </a:solidFill>
                  <a:latin typeface="Montserrat Classic Bold"/>
                </a:rPr>
                <a:t>W PROJEKCIE UCZESTNICZY</a:t>
              </a:r>
            </a:p>
            <a:p>
              <a:pPr>
                <a:lnSpc>
                  <a:spcPts val="3404"/>
                </a:lnSpc>
              </a:pPr>
              <a:r>
                <a:rPr lang="en-US" sz="3509" spc="175" dirty="0">
                  <a:solidFill>
                    <a:srgbClr val="BF3C26"/>
                  </a:solidFill>
                  <a:latin typeface="Montserrat Classic Bold"/>
                </a:rPr>
                <a:t>75 </a:t>
              </a:r>
              <a:r>
                <a:rPr lang="en-US" sz="3509" spc="175" dirty="0">
                  <a:solidFill>
                    <a:srgbClr val="3ABDC4"/>
                  </a:solidFill>
                  <a:latin typeface="Montserrat Classic Bold"/>
                </a:rPr>
                <a:t>PARTNERÓW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2926895"/>
              <a:ext cx="8875393" cy="57166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92836" lvl="1" indent="-196418">
                <a:lnSpc>
                  <a:spcPts val="2547"/>
                </a:lnSpc>
                <a:buFont typeface="Arial"/>
                <a:buChar char="•"/>
              </a:pPr>
              <a:r>
                <a:rPr lang="en-US" sz="1819" spc="218" dirty="0">
                  <a:solidFill>
                    <a:srgbClr val="000000"/>
                  </a:solidFill>
                  <a:latin typeface="Montserrat Light Bold"/>
                </a:rPr>
                <a:t>69</a:t>
              </a:r>
              <a:r>
                <a:rPr lang="en-US" sz="1819" spc="218" dirty="0">
                  <a:solidFill>
                    <a:srgbClr val="000000"/>
                  </a:solidFill>
                  <a:latin typeface="Montserrat Light"/>
                </a:rPr>
                <a:t> SZPITALI NA TERENIE CAŁEGO WOJEWÓDZTWA MAZOWIECKIEGO</a:t>
              </a:r>
            </a:p>
            <a:p>
              <a:pPr marL="392836" lvl="1" indent="-196418">
                <a:lnSpc>
                  <a:spcPts val="2547"/>
                </a:lnSpc>
                <a:buFont typeface="Arial"/>
                <a:buChar char="•"/>
              </a:pPr>
              <a:r>
                <a:rPr lang="en-US" sz="1819" spc="218" dirty="0">
                  <a:solidFill>
                    <a:srgbClr val="000000"/>
                  </a:solidFill>
                  <a:latin typeface="Montserrat Light Bold"/>
                </a:rPr>
                <a:t>5</a:t>
              </a:r>
              <a:r>
                <a:rPr lang="en-US" sz="1819" spc="218" dirty="0">
                  <a:solidFill>
                    <a:srgbClr val="000000"/>
                  </a:solidFill>
                  <a:latin typeface="Montserrat Light"/>
                </a:rPr>
                <a:t> STACJI POGOTOWIA RATUNKOWEGO</a:t>
              </a:r>
            </a:p>
            <a:p>
              <a:pPr marL="392835" lvl="1" indent="-196418">
                <a:lnSpc>
                  <a:spcPts val="2547"/>
                </a:lnSpc>
                <a:buFont typeface="Arial"/>
                <a:buChar char="•"/>
              </a:pPr>
              <a:r>
                <a:rPr lang="en-US" sz="1819" spc="218" dirty="0">
                  <a:solidFill>
                    <a:srgbClr val="000000"/>
                  </a:solidFill>
                  <a:latin typeface="Montserrat Light"/>
                </a:rPr>
                <a:t>NARODOWY INSTYTUT ZDROWIA PUBLICZNEGO - PAŃSTWOWY ZAKŁAD HIGIENY</a:t>
              </a:r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9932855" y="495300"/>
            <a:ext cx="1551781" cy="276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</a:pPr>
            <a:r>
              <a:rPr lang="en-US" sz="1667" dirty="0">
                <a:solidFill>
                  <a:srgbClr val="000000"/>
                </a:solidFill>
                <a:latin typeface="Open Sans Light"/>
              </a:rPr>
              <a:t>5 - </a:t>
            </a:r>
            <a:r>
              <a:rPr lang="en-US" sz="1667" dirty="0" err="1">
                <a:solidFill>
                  <a:srgbClr val="000000"/>
                </a:solidFill>
                <a:latin typeface="Open Sans Light"/>
              </a:rPr>
              <a:t>ciechanowski</a:t>
            </a:r>
            <a:endParaRPr lang="en-US" sz="1667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9915380" y="1022884"/>
            <a:ext cx="1213644" cy="276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</a:pPr>
            <a:r>
              <a:rPr lang="en-US" sz="1667" dirty="0">
                <a:solidFill>
                  <a:srgbClr val="000000"/>
                </a:solidFill>
                <a:latin typeface="Open Sans Light"/>
              </a:rPr>
              <a:t>6 - </a:t>
            </a:r>
            <a:r>
              <a:rPr lang="en-US" sz="1667" dirty="0" err="1">
                <a:solidFill>
                  <a:srgbClr val="000000"/>
                </a:solidFill>
                <a:latin typeface="Open Sans Light"/>
              </a:rPr>
              <a:t>ostrołęcki</a:t>
            </a:r>
            <a:endParaRPr lang="en-US" sz="1667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9634609" y="1641742"/>
            <a:ext cx="1494415" cy="276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</a:pPr>
            <a:r>
              <a:rPr lang="en-US" sz="1667" dirty="0">
                <a:solidFill>
                  <a:srgbClr val="000000"/>
                </a:solidFill>
                <a:latin typeface="Open Sans Light"/>
              </a:rPr>
              <a:t>5 - </a:t>
            </a:r>
            <a:r>
              <a:rPr lang="en-US" sz="1667" dirty="0" err="1">
                <a:solidFill>
                  <a:srgbClr val="000000"/>
                </a:solidFill>
                <a:latin typeface="Open Sans Light"/>
              </a:rPr>
              <a:t>płocki</a:t>
            </a:r>
            <a:endParaRPr lang="en-US" sz="1667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9915381" y="2289077"/>
            <a:ext cx="1179115" cy="276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</a:pPr>
            <a:r>
              <a:rPr lang="en-US" sz="1667" dirty="0">
                <a:solidFill>
                  <a:srgbClr val="000000"/>
                </a:solidFill>
                <a:latin typeface="Open Sans Light"/>
              </a:rPr>
              <a:t>9 - </a:t>
            </a:r>
            <a:r>
              <a:rPr lang="en-US" sz="1667" dirty="0" err="1">
                <a:solidFill>
                  <a:srgbClr val="000000"/>
                </a:solidFill>
                <a:latin typeface="Open Sans Light"/>
              </a:rPr>
              <a:t>radomski</a:t>
            </a:r>
            <a:endParaRPr lang="en-US" sz="1667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9915380" y="3004543"/>
            <a:ext cx="1047353" cy="276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</a:pPr>
            <a:r>
              <a:rPr lang="en-US" sz="1667" dirty="0">
                <a:solidFill>
                  <a:srgbClr val="000000"/>
                </a:solidFill>
                <a:latin typeface="Open Sans Light"/>
              </a:rPr>
              <a:t>8- </a:t>
            </a:r>
            <a:r>
              <a:rPr lang="en-US" sz="1667" dirty="0" err="1">
                <a:solidFill>
                  <a:srgbClr val="000000"/>
                </a:solidFill>
                <a:latin typeface="Open Sans Light"/>
              </a:rPr>
              <a:t>siedlecki</a:t>
            </a:r>
            <a:endParaRPr lang="en-US" sz="1667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9863378" y="3652715"/>
            <a:ext cx="1700105" cy="276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</a:pPr>
            <a:r>
              <a:rPr lang="en-US" sz="1667" dirty="0">
                <a:solidFill>
                  <a:srgbClr val="000000"/>
                </a:solidFill>
                <a:latin typeface="Open Sans Light"/>
              </a:rPr>
              <a:t>4- </a:t>
            </a:r>
            <a:r>
              <a:rPr lang="en-US" sz="1667" dirty="0" err="1">
                <a:solidFill>
                  <a:srgbClr val="000000"/>
                </a:solidFill>
                <a:latin typeface="Open Sans Light"/>
              </a:rPr>
              <a:t>żyrardowski</a:t>
            </a:r>
            <a:endParaRPr lang="en-US" sz="1667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9863378" y="4300887"/>
            <a:ext cx="1805683" cy="276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</a:pPr>
            <a:r>
              <a:rPr lang="en-US" sz="1667" dirty="0">
                <a:solidFill>
                  <a:srgbClr val="000000"/>
                </a:solidFill>
                <a:latin typeface="Open Sans Light"/>
              </a:rPr>
              <a:t>27 - </a:t>
            </a:r>
            <a:r>
              <a:rPr lang="en-US" sz="1667" dirty="0" err="1">
                <a:solidFill>
                  <a:srgbClr val="000000"/>
                </a:solidFill>
                <a:latin typeface="Open Sans Light"/>
              </a:rPr>
              <a:t>warszawski</a:t>
            </a:r>
            <a:endParaRPr lang="en-US" sz="1667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9863378" y="5116266"/>
            <a:ext cx="2065269" cy="276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</a:pPr>
            <a:r>
              <a:rPr lang="en-US" sz="1667" dirty="0">
                <a:solidFill>
                  <a:srgbClr val="000000"/>
                </a:solidFill>
                <a:latin typeface="Open Sans Light"/>
              </a:rPr>
              <a:t>6 - </a:t>
            </a:r>
            <a:r>
              <a:rPr lang="en-US" sz="1667" dirty="0" err="1">
                <a:solidFill>
                  <a:srgbClr val="000000"/>
                </a:solidFill>
                <a:latin typeface="Open Sans Light"/>
              </a:rPr>
              <a:t>warsz</a:t>
            </a:r>
            <a:r>
              <a:rPr lang="en-US" sz="1667" dirty="0">
                <a:solidFill>
                  <a:srgbClr val="000000"/>
                </a:solidFill>
                <a:latin typeface="Open Sans Light"/>
              </a:rPr>
              <a:t>. </a:t>
            </a:r>
            <a:r>
              <a:rPr lang="en-US" sz="1667" dirty="0" err="1">
                <a:solidFill>
                  <a:srgbClr val="000000"/>
                </a:solidFill>
                <a:latin typeface="Open Sans Light"/>
              </a:rPr>
              <a:t>zachodni</a:t>
            </a:r>
            <a:endParaRPr lang="en-US" sz="1667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9932854" y="5688716"/>
            <a:ext cx="1851777" cy="276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</a:pPr>
            <a:r>
              <a:rPr lang="en-US" sz="1667" dirty="0">
                <a:solidFill>
                  <a:srgbClr val="000000"/>
                </a:solidFill>
                <a:latin typeface="Open Sans Light"/>
              </a:rPr>
              <a:t>5 - </a:t>
            </a:r>
            <a:r>
              <a:rPr lang="en-US" sz="1667" dirty="0" err="1">
                <a:solidFill>
                  <a:srgbClr val="000000"/>
                </a:solidFill>
                <a:latin typeface="Open Sans Light"/>
              </a:rPr>
              <a:t>warsz</a:t>
            </a:r>
            <a:r>
              <a:rPr lang="en-US" sz="1667" dirty="0">
                <a:solidFill>
                  <a:srgbClr val="000000"/>
                </a:solidFill>
                <a:latin typeface="Open Sans Light"/>
              </a:rPr>
              <a:t>. </a:t>
            </a:r>
            <a:r>
              <a:rPr lang="en-US" sz="1667" dirty="0" err="1">
                <a:solidFill>
                  <a:srgbClr val="000000"/>
                </a:solidFill>
                <a:latin typeface="Open Sans Light"/>
              </a:rPr>
              <a:t>wchodni</a:t>
            </a:r>
            <a:endParaRPr lang="en-US" sz="1667" dirty="0">
              <a:solidFill>
                <a:srgbClr val="000000"/>
              </a:solidFill>
              <a:latin typeface="Open Sans Light"/>
            </a:endParaRPr>
          </a:p>
        </p:txBody>
      </p:sp>
      <p:pic>
        <p:nvPicPr>
          <p:cNvPr id="42" name="Picture 42"/>
          <p:cNvPicPr>
            <a:picLocks noChangeAspect="1"/>
          </p:cNvPicPr>
          <p:nvPr/>
        </p:nvPicPr>
        <p:blipFill>
          <a:blip r:embed="rId4"/>
          <a:srcRect b="4125"/>
          <a:stretch>
            <a:fillRect/>
          </a:stretch>
        </p:blipFill>
        <p:spPr>
          <a:xfrm>
            <a:off x="0" y="1"/>
            <a:ext cx="2136944" cy="581339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394908" y="14191"/>
            <a:ext cx="2789973" cy="486501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6">
            <a:alphaModFix amt="68000"/>
          </a:blip>
          <a:srcRect t="6967" b="6967"/>
          <a:stretch>
            <a:fillRect/>
          </a:stretch>
        </p:blipFill>
        <p:spPr>
          <a:xfrm>
            <a:off x="1" y="6381011"/>
            <a:ext cx="5833907" cy="476989"/>
          </a:xfrm>
          <a:prstGeom prst="rect">
            <a:avLst/>
          </a:prstGeom>
        </p:spPr>
      </p:pic>
      <p:sp>
        <p:nvSpPr>
          <p:cNvPr id="45" name="AutoShape 45"/>
          <p:cNvSpPr/>
          <p:nvPr/>
        </p:nvSpPr>
        <p:spPr>
          <a:xfrm>
            <a:off x="321985" y="2420310"/>
            <a:ext cx="5188833" cy="0"/>
          </a:xfrm>
          <a:prstGeom prst="line">
            <a:avLst/>
          </a:prstGeom>
          <a:ln w="47625" cap="rnd">
            <a:solidFill>
              <a:srgbClr val="D51E25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pl-PL" dirty="0"/>
          </a:p>
        </p:txBody>
      </p:sp>
      <p:pic>
        <p:nvPicPr>
          <p:cNvPr id="46" name="Picture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1212" y="2118891"/>
            <a:ext cx="634589" cy="634589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34034" y="2208063"/>
            <a:ext cx="468945" cy="468945"/>
          </a:xfrm>
          <a:prstGeom prst="rect">
            <a:avLst/>
          </a:prstGeom>
        </p:spPr>
      </p:pic>
      <p:sp>
        <p:nvSpPr>
          <p:cNvPr id="51" name="AutoShape 2">
            <a:extLst>
              <a:ext uri="{FF2B5EF4-FFF2-40B4-BE49-F238E27FC236}">
                <a16:creationId xmlns:a16="http://schemas.microsoft.com/office/drawing/2014/main" id="{DA94310A-57D3-4437-B6EB-1417361328EA}"/>
              </a:ext>
            </a:extLst>
          </p:cNvPr>
          <p:cNvSpPr/>
          <p:nvPr/>
        </p:nvSpPr>
        <p:spPr>
          <a:xfrm>
            <a:off x="7549" y="6391401"/>
            <a:ext cx="12192000" cy="466599"/>
          </a:xfrm>
          <a:prstGeom prst="rect">
            <a:avLst/>
          </a:prstGeom>
          <a:solidFill>
            <a:srgbClr val="E20018"/>
          </a:solidFill>
        </p:spPr>
        <p:txBody>
          <a:bodyPr/>
          <a:lstStyle/>
          <a:p>
            <a:endParaRPr lang="pl-PL" dirty="0"/>
          </a:p>
        </p:txBody>
      </p:sp>
      <p:pic>
        <p:nvPicPr>
          <p:cNvPr id="52" name="Obraz 51">
            <a:extLst>
              <a:ext uri="{FF2B5EF4-FFF2-40B4-BE49-F238E27FC236}">
                <a16:creationId xmlns:a16="http://schemas.microsoft.com/office/drawing/2014/main" id="{8049E7A6-3354-47C5-997C-A3DD1EA851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1345" y="5710785"/>
            <a:ext cx="5652980" cy="561516"/>
          </a:xfrm>
          <a:prstGeom prst="rect">
            <a:avLst/>
          </a:prstGeom>
        </p:spPr>
      </p:pic>
      <p:sp>
        <p:nvSpPr>
          <p:cNvPr id="53" name="Symbol zastępczy numeru slajdu 7">
            <a:extLst>
              <a:ext uri="{FF2B5EF4-FFF2-40B4-BE49-F238E27FC236}">
                <a16:creationId xmlns:a16="http://schemas.microsoft.com/office/drawing/2014/main" id="{A625DA52-19A5-4E71-A9D6-427A0F708D48}"/>
              </a:ext>
            </a:extLst>
          </p:cNvPr>
          <p:cNvSpPr txBox="1">
            <a:spLocks/>
          </p:cNvSpPr>
          <p:nvPr/>
        </p:nvSpPr>
        <p:spPr>
          <a:xfrm>
            <a:off x="120000" y="6528000"/>
            <a:ext cx="388000" cy="216417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333" b="1">
                <a:solidFill>
                  <a:schemeClr val="bg1"/>
                </a:solidFill>
              </a:rPr>
              <a:pPr/>
              <a:t>6</a:t>
            </a:fld>
            <a:endParaRPr lang="en-US" sz="1333" b="1" dirty="0">
              <a:solidFill>
                <a:schemeClr val="bg1"/>
              </a:solidFill>
            </a:endParaRPr>
          </a:p>
        </p:txBody>
      </p:sp>
      <p:sp>
        <p:nvSpPr>
          <p:cNvPr id="54" name="Symbol zastępczy daty 1">
            <a:extLst>
              <a:ext uri="{FF2B5EF4-FFF2-40B4-BE49-F238E27FC236}">
                <a16:creationId xmlns:a16="http://schemas.microsoft.com/office/drawing/2014/main" id="{E160F7BB-6BA6-4940-8B7D-760495A52E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13280" y="6492875"/>
            <a:ext cx="2743200" cy="365125"/>
          </a:xfrm>
        </p:spPr>
        <p:txBody>
          <a:bodyPr/>
          <a:lstStyle/>
          <a:p>
            <a:pPr algn="r">
              <a:defRPr/>
            </a:pPr>
            <a:r>
              <a:rPr lang="pl-PL" dirty="0">
                <a:solidFill>
                  <a:schemeClr val="bg1"/>
                </a:solidFill>
              </a:rPr>
              <a:t>Warszawa, sierpień 2021 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/>
          <p:cNvSpPr/>
          <p:nvPr/>
        </p:nvSpPr>
        <p:spPr>
          <a:xfrm>
            <a:off x="7549" y="6391401"/>
            <a:ext cx="12192000" cy="466599"/>
          </a:xfrm>
          <a:prstGeom prst="rect">
            <a:avLst/>
          </a:prstGeom>
          <a:solidFill>
            <a:srgbClr val="E20018"/>
          </a:solidFill>
        </p:spPr>
      </p:sp>
      <p:sp>
        <p:nvSpPr>
          <p:cNvPr id="12" name="Symbol zastępczy numeru slajdu 7"/>
          <p:cNvSpPr txBox="1">
            <a:spLocks/>
          </p:cNvSpPr>
          <p:nvPr/>
        </p:nvSpPr>
        <p:spPr>
          <a:xfrm>
            <a:off x="120000" y="6528000"/>
            <a:ext cx="388000" cy="216417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333" b="1">
                <a:solidFill>
                  <a:schemeClr val="bg1"/>
                </a:solidFill>
              </a:rPr>
              <a:pPr/>
              <a:t>7</a:t>
            </a:fld>
            <a:endParaRPr lang="en-US" sz="1333" b="1" dirty="0">
              <a:solidFill>
                <a:schemeClr val="bg1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9" y="3184"/>
            <a:ext cx="2938851" cy="784217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3432" y="20794"/>
            <a:ext cx="3528568" cy="614206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55B9833E-5E52-440E-BBE0-B2FAEE7F2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4" y="5710785"/>
            <a:ext cx="6408712" cy="609812"/>
          </a:xfrm>
          <a:prstGeom prst="rect">
            <a:avLst/>
          </a:prstGeom>
        </p:spPr>
      </p:pic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A1C1575-FDF1-45A8-9DA4-CE99F604F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81318" y="6391401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pl-PL" sz="1600" dirty="0">
                <a:solidFill>
                  <a:schemeClr val="bg1"/>
                </a:solidFill>
              </a:rPr>
              <a:t>Warszawa, styczeń 2021 r.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DFB1B574-B66F-46EE-9FA9-1D5C06282E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6095" y="983398"/>
            <a:ext cx="4176464" cy="142388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5ACE419F-DE63-451F-8FDB-4885DAAC1E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0176" y="1695340"/>
            <a:ext cx="1182241" cy="341657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8FA9EE19-3AF6-4FEE-919A-A54E1A5B1C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4692" y="2528506"/>
            <a:ext cx="4455963" cy="1472892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40F3164B-950F-4FE8-BF25-F54F6B3962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1848" y="545059"/>
            <a:ext cx="3264247" cy="5013176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F9867B1-09DE-42F2-9F92-92B3099AC7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688" y="4071554"/>
            <a:ext cx="3652095" cy="1234948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0576F340-EDEE-4924-A7B3-1198C6D91D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4966" y="1340869"/>
            <a:ext cx="3722583" cy="104857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98863C70-731C-42CB-84E5-E8E5A62342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3367" y="2904695"/>
            <a:ext cx="3084400" cy="89791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2B4CA6A-2B8D-44CB-BF54-CDA5F67DB21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41740" y="4286901"/>
            <a:ext cx="4170884" cy="142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31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2193642" cy="58405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174142" y="2054517"/>
            <a:ext cx="5843716" cy="125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3"/>
              </a:lnSpc>
            </a:pPr>
            <a:r>
              <a:rPr lang="en-US" sz="1667" spc="83">
                <a:solidFill>
                  <a:srgbClr val="737373"/>
                </a:solidFill>
                <a:latin typeface="Montserrat Classic Bold"/>
              </a:rPr>
              <a:t>WYBRANE ZAKUPY </a:t>
            </a:r>
            <a:r>
              <a:rPr lang="en-US" sz="1667" spc="83">
                <a:solidFill>
                  <a:srgbClr val="5DC7A4"/>
                </a:solidFill>
                <a:latin typeface="Montserrat Classic Bold"/>
              </a:rPr>
              <a:t>APARATURY </a:t>
            </a:r>
            <a:r>
              <a:rPr lang="en-US" sz="1667" spc="83">
                <a:solidFill>
                  <a:srgbClr val="737373"/>
                </a:solidFill>
                <a:latin typeface="Montserrat Classic Bold"/>
              </a:rPr>
              <a:t>I </a:t>
            </a:r>
            <a:r>
              <a:rPr lang="en-US" sz="1667" spc="83">
                <a:solidFill>
                  <a:srgbClr val="BF3C26"/>
                </a:solidFill>
                <a:latin typeface="Montserrat Classic Bold"/>
              </a:rPr>
              <a:t>WYPOSAŻENIA</a:t>
            </a:r>
            <a:r>
              <a:rPr lang="en-US" sz="1667" spc="83">
                <a:solidFill>
                  <a:srgbClr val="737373"/>
                </a:solidFill>
                <a:latin typeface="Montserrat Classic Bold"/>
              </a:rPr>
              <a:t>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51328" y="2484797"/>
            <a:ext cx="7219473" cy="3042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7882" lvl="1" indent="-143941">
              <a:lnSpc>
                <a:spcPts val="1667"/>
              </a:lnSpc>
              <a:buFont typeface="Arial"/>
              <a:buChar char="•"/>
            </a:pPr>
            <a:r>
              <a:rPr lang="en-US" sz="1333" spc="67" dirty="0">
                <a:solidFill>
                  <a:srgbClr val="BF3C26"/>
                </a:solidFill>
                <a:latin typeface="Montserrat Classic Bold"/>
              </a:rPr>
              <a:t>15 </a:t>
            </a:r>
            <a:r>
              <a:rPr lang="en-US" sz="1333" spc="67" dirty="0">
                <a:solidFill>
                  <a:srgbClr val="5DC7A4"/>
                </a:solidFill>
                <a:latin typeface="Montserrat Classic Bold"/>
              </a:rPr>
              <a:t>TOMOGRAFÓW </a:t>
            </a:r>
            <a:r>
              <a:rPr lang="en-US" sz="1333" spc="67" dirty="0">
                <a:solidFill>
                  <a:srgbClr val="000000"/>
                </a:solidFill>
                <a:latin typeface="Montserrat Classic Bold"/>
              </a:rPr>
              <a:t>KOMPUTEROWYCH Z ADAPTACJĄ POMIESZCZEŃ O WARTOŚCI PONAD </a:t>
            </a:r>
            <a:r>
              <a:rPr lang="en-US" sz="1333" spc="67" dirty="0">
                <a:solidFill>
                  <a:srgbClr val="BF3C26"/>
                </a:solidFill>
                <a:latin typeface="Montserrat Classic Bold"/>
              </a:rPr>
              <a:t>37,4 MLN ZŁ</a:t>
            </a:r>
          </a:p>
          <a:p>
            <a:pPr>
              <a:lnSpc>
                <a:spcPts val="1667"/>
              </a:lnSpc>
            </a:pPr>
            <a:endParaRPr lang="en-US" sz="1333" spc="67" dirty="0">
              <a:solidFill>
                <a:srgbClr val="BF3C26"/>
              </a:solidFill>
              <a:latin typeface="Montserrat Classic Bold"/>
            </a:endParaRPr>
          </a:p>
          <a:p>
            <a:pPr marL="287882" lvl="1" indent="-143941">
              <a:lnSpc>
                <a:spcPts val="1667"/>
              </a:lnSpc>
              <a:buFont typeface="Arial"/>
              <a:buChar char="•"/>
            </a:pPr>
            <a:r>
              <a:rPr lang="pl-PL" sz="1333" spc="40" dirty="0">
                <a:solidFill>
                  <a:srgbClr val="BF3C26"/>
                </a:solidFill>
                <a:latin typeface="Arimo Bold"/>
              </a:rPr>
              <a:t>7</a:t>
            </a:r>
            <a:r>
              <a:rPr lang="en-US" sz="1333" spc="40" dirty="0">
                <a:solidFill>
                  <a:srgbClr val="BF3C26"/>
                </a:solidFill>
                <a:latin typeface="Arimo Bold"/>
              </a:rPr>
              <a:t> </a:t>
            </a:r>
            <a:r>
              <a:rPr lang="pl-PL" sz="1333" spc="40" dirty="0">
                <a:solidFill>
                  <a:srgbClr val="5DC7A4"/>
                </a:solidFill>
                <a:latin typeface="Arimo Bold"/>
              </a:rPr>
              <a:t>STACJONARNYCH APARATÓW </a:t>
            </a:r>
            <a:r>
              <a:rPr lang="en-US" sz="1333" spc="40" dirty="0">
                <a:solidFill>
                  <a:srgbClr val="5DC7A4"/>
                </a:solidFill>
                <a:latin typeface="Arimo Bold"/>
              </a:rPr>
              <a:t>RTG</a:t>
            </a:r>
            <a:r>
              <a:rPr lang="en-US" sz="1333" spc="40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pl-PL" sz="1333" spc="40" dirty="0">
                <a:solidFill>
                  <a:srgbClr val="000000"/>
                </a:solidFill>
                <a:latin typeface="Arimo Bold"/>
              </a:rPr>
              <a:t>Z ADAPTACJA POMIESZCZEŃ O ŁĄCZNEJ WARTOŚCI BLISKO</a:t>
            </a:r>
            <a:r>
              <a:rPr lang="en-US" sz="1333" spc="40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pl-PL" sz="1333" spc="40" dirty="0">
                <a:solidFill>
                  <a:srgbClr val="BF3C26"/>
                </a:solidFill>
                <a:latin typeface="Arimo Bold"/>
              </a:rPr>
              <a:t>10</a:t>
            </a:r>
            <a:r>
              <a:rPr lang="en-US" sz="1333" spc="40" dirty="0">
                <a:solidFill>
                  <a:srgbClr val="BF3C26"/>
                </a:solidFill>
                <a:latin typeface="Arimo Bold"/>
              </a:rPr>
              <a:t>,</a:t>
            </a:r>
            <a:r>
              <a:rPr lang="pl-PL" sz="1333" spc="40" dirty="0">
                <a:solidFill>
                  <a:srgbClr val="BF3C26"/>
                </a:solidFill>
                <a:latin typeface="Arimo Bold"/>
              </a:rPr>
              <a:t>3</a:t>
            </a:r>
            <a:r>
              <a:rPr lang="en-US" sz="1333" spc="40" dirty="0">
                <a:solidFill>
                  <a:srgbClr val="BF3C26"/>
                </a:solidFill>
                <a:latin typeface="Arimo Bold"/>
              </a:rPr>
              <a:t> </a:t>
            </a:r>
            <a:r>
              <a:rPr lang="pl-PL" sz="1333" spc="40" dirty="0">
                <a:solidFill>
                  <a:srgbClr val="BF3C26"/>
                </a:solidFill>
                <a:latin typeface="Arimo Bold"/>
              </a:rPr>
              <a:t>MLN ZŁ</a:t>
            </a:r>
            <a:endParaRPr lang="en-US" sz="1333" spc="40" dirty="0">
              <a:solidFill>
                <a:srgbClr val="BF3C26"/>
              </a:solidFill>
              <a:latin typeface="Arimo Bold"/>
            </a:endParaRPr>
          </a:p>
          <a:p>
            <a:pPr>
              <a:lnSpc>
                <a:spcPts val="1667"/>
              </a:lnSpc>
            </a:pPr>
            <a:endParaRPr lang="en-US" sz="1333" spc="40" dirty="0">
              <a:solidFill>
                <a:srgbClr val="BF3C26"/>
              </a:solidFill>
              <a:latin typeface="Arimo Bold"/>
            </a:endParaRPr>
          </a:p>
          <a:p>
            <a:pPr marL="287882" lvl="1" indent="-143941">
              <a:lnSpc>
                <a:spcPts val="1667"/>
              </a:lnSpc>
              <a:buFont typeface="Arial"/>
              <a:buChar char="•"/>
            </a:pPr>
            <a:r>
              <a:rPr lang="en-US" sz="1333" spc="67" dirty="0">
                <a:solidFill>
                  <a:srgbClr val="BF3C26"/>
                </a:solidFill>
                <a:latin typeface="Montserrat Classic Bold"/>
              </a:rPr>
              <a:t>68</a:t>
            </a:r>
            <a:r>
              <a:rPr lang="en-US" sz="1333" spc="40" dirty="0">
                <a:solidFill>
                  <a:srgbClr val="BF3C26"/>
                </a:solidFill>
                <a:latin typeface="Arimo Bold"/>
              </a:rPr>
              <a:t> </a:t>
            </a:r>
            <a:r>
              <a:rPr lang="en-US" sz="1333" spc="40" dirty="0">
                <a:solidFill>
                  <a:srgbClr val="5DC7A4"/>
                </a:solidFill>
                <a:latin typeface="Arimo Bold"/>
              </a:rPr>
              <a:t>M</a:t>
            </a:r>
            <a:r>
              <a:rPr lang="pl-PL" sz="1333" spc="40" dirty="0">
                <a:solidFill>
                  <a:srgbClr val="5DC7A4"/>
                </a:solidFill>
                <a:latin typeface="Arimo Bold"/>
              </a:rPr>
              <a:t>OBILBYCH APARATÓW CYFROWYCH</a:t>
            </a:r>
            <a:r>
              <a:rPr lang="en-US" sz="1333" spc="40" dirty="0">
                <a:solidFill>
                  <a:srgbClr val="5DC7A4"/>
                </a:solidFill>
                <a:latin typeface="Arimo Bold"/>
              </a:rPr>
              <a:t> RTG</a:t>
            </a:r>
            <a:r>
              <a:rPr lang="en-US" sz="1333" spc="40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pl-PL" sz="1333" spc="40" dirty="0">
                <a:solidFill>
                  <a:srgbClr val="000000"/>
                </a:solidFill>
                <a:latin typeface="Arimo Bold"/>
              </a:rPr>
              <a:t>O ŁĄCZNEJ WARTOŚCI PONAD</a:t>
            </a:r>
            <a:r>
              <a:rPr lang="en-US" sz="1333" spc="40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pl-PL" sz="1333" spc="40" dirty="0">
                <a:solidFill>
                  <a:srgbClr val="BF3C26"/>
                </a:solidFill>
                <a:latin typeface="Arimo Bold"/>
              </a:rPr>
              <a:t>28,7</a:t>
            </a:r>
            <a:r>
              <a:rPr lang="en-US" sz="1333" spc="40" dirty="0">
                <a:solidFill>
                  <a:srgbClr val="BF3C26"/>
                </a:solidFill>
                <a:latin typeface="Arimo Bold"/>
              </a:rPr>
              <a:t> </a:t>
            </a:r>
            <a:r>
              <a:rPr lang="pl-PL" sz="1333" spc="40" dirty="0">
                <a:solidFill>
                  <a:srgbClr val="BF3C26"/>
                </a:solidFill>
                <a:latin typeface="Arimo Bold"/>
              </a:rPr>
              <a:t>MLN</a:t>
            </a:r>
            <a:r>
              <a:rPr lang="en-US" sz="1333" spc="40" dirty="0">
                <a:solidFill>
                  <a:srgbClr val="BF3C26"/>
                </a:solidFill>
                <a:latin typeface="Arimo Bold"/>
              </a:rPr>
              <a:t> </a:t>
            </a:r>
            <a:r>
              <a:rPr lang="pl-PL" sz="1333" spc="40" dirty="0">
                <a:solidFill>
                  <a:srgbClr val="BF3C26"/>
                </a:solidFill>
                <a:latin typeface="Arimo Bold"/>
              </a:rPr>
              <a:t>ZŁ</a:t>
            </a:r>
            <a:endParaRPr lang="en-US" sz="1333" spc="40" dirty="0">
              <a:solidFill>
                <a:srgbClr val="BF3C26"/>
              </a:solidFill>
              <a:latin typeface="Arimo Bold"/>
            </a:endParaRPr>
          </a:p>
          <a:p>
            <a:pPr>
              <a:lnSpc>
                <a:spcPts val="1667"/>
              </a:lnSpc>
            </a:pPr>
            <a:endParaRPr lang="en-US" sz="1333" spc="40" dirty="0">
              <a:solidFill>
                <a:srgbClr val="BF3C26"/>
              </a:solidFill>
              <a:latin typeface="Arimo Bold"/>
            </a:endParaRPr>
          </a:p>
          <a:p>
            <a:pPr marL="287882" lvl="1" indent="-143941">
              <a:lnSpc>
                <a:spcPts val="1667"/>
              </a:lnSpc>
              <a:buFont typeface="Arial"/>
              <a:buChar char="•"/>
            </a:pPr>
            <a:r>
              <a:rPr lang="en-US" sz="1333" spc="67" dirty="0">
                <a:solidFill>
                  <a:srgbClr val="BF3C26"/>
                </a:solidFill>
                <a:latin typeface="Montserrat Classic Bold"/>
              </a:rPr>
              <a:t>329 </a:t>
            </a:r>
            <a:r>
              <a:rPr lang="pl-PL" sz="1333" spc="40" dirty="0">
                <a:solidFill>
                  <a:srgbClr val="5DC7A4"/>
                </a:solidFill>
                <a:latin typeface="Arimo Bold"/>
              </a:rPr>
              <a:t>KARDIOMONITORÓW </a:t>
            </a:r>
            <a:r>
              <a:rPr lang="en-US" sz="1333" spc="40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pl-PL" sz="1333" spc="40" dirty="0">
                <a:solidFill>
                  <a:srgbClr val="000000"/>
                </a:solidFill>
                <a:latin typeface="Arimo Bold"/>
              </a:rPr>
              <a:t>Z DODATKOWYM WYPOSAŻENIEM O BLISKO</a:t>
            </a:r>
            <a:r>
              <a:rPr lang="en-US" sz="1333" spc="40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1333" spc="40" dirty="0">
                <a:solidFill>
                  <a:srgbClr val="BF3C26"/>
                </a:solidFill>
                <a:latin typeface="Arimo Bold"/>
              </a:rPr>
              <a:t>10,4 </a:t>
            </a:r>
            <a:r>
              <a:rPr lang="pl-PL" sz="1333" spc="40" dirty="0">
                <a:solidFill>
                  <a:srgbClr val="BF3C26"/>
                </a:solidFill>
                <a:latin typeface="Arimo Bold"/>
              </a:rPr>
              <a:t>MLN ZŁ</a:t>
            </a:r>
            <a:endParaRPr lang="en-US" sz="1333" spc="40" dirty="0">
              <a:solidFill>
                <a:srgbClr val="BF3C26"/>
              </a:solidFill>
              <a:latin typeface="Arimo Bold"/>
            </a:endParaRPr>
          </a:p>
          <a:p>
            <a:pPr>
              <a:lnSpc>
                <a:spcPts val="1667"/>
              </a:lnSpc>
            </a:pPr>
            <a:endParaRPr lang="en-US" sz="1333" spc="40" dirty="0">
              <a:solidFill>
                <a:srgbClr val="BF3C26"/>
              </a:solidFill>
              <a:latin typeface="Arimo Bold"/>
            </a:endParaRPr>
          </a:p>
          <a:p>
            <a:pPr marL="287882" lvl="1" indent="-143941">
              <a:lnSpc>
                <a:spcPts val="1667"/>
              </a:lnSpc>
              <a:buFont typeface="Arial"/>
              <a:buChar char="•"/>
            </a:pPr>
            <a:r>
              <a:rPr lang="en-US" sz="1333" spc="40" dirty="0">
                <a:solidFill>
                  <a:srgbClr val="BF3C26"/>
                </a:solidFill>
                <a:latin typeface="Arimo Bold"/>
              </a:rPr>
              <a:t>123 </a:t>
            </a:r>
            <a:r>
              <a:rPr lang="pl-PL" sz="1333" spc="40" dirty="0">
                <a:solidFill>
                  <a:srgbClr val="5DC7A4"/>
                </a:solidFill>
                <a:latin typeface="Arimo Bold"/>
              </a:rPr>
              <a:t>RESPIRATORÓW RÓŻNEGO TYPU</a:t>
            </a:r>
            <a:r>
              <a:rPr lang="en-US" sz="1333" spc="40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pl-PL" sz="1333" spc="40" dirty="0">
                <a:solidFill>
                  <a:srgbClr val="000000"/>
                </a:solidFill>
                <a:latin typeface="Arimo Bold"/>
              </a:rPr>
              <a:t>O WARTOŚCI BLISKO </a:t>
            </a:r>
            <a:r>
              <a:rPr lang="en-US" sz="1333" spc="40" dirty="0">
                <a:solidFill>
                  <a:srgbClr val="BF3C26"/>
                </a:solidFill>
                <a:latin typeface="Arimo Bold"/>
              </a:rPr>
              <a:t>9 </a:t>
            </a:r>
            <a:r>
              <a:rPr lang="pl-PL" sz="1333" spc="40" dirty="0">
                <a:solidFill>
                  <a:srgbClr val="BF3C26"/>
                </a:solidFill>
                <a:latin typeface="Arimo Bold"/>
              </a:rPr>
              <a:t>MLN ZŁ</a:t>
            </a:r>
            <a:endParaRPr lang="en-US" sz="1333" spc="40" dirty="0">
              <a:solidFill>
                <a:srgbClr val="BF3C26"/>
              </a:solidFill>
              <a:latin typeface="Arimo Bold"/>
            </a:endParaRPr>
          </a:p>
          <a:p>
            <a:pPr>
              <a:lnSpc>
                <a:spcPts val="1667"/>
              </a:lnSpc>
            </a:pPr>
            <a:endParaRPr lang="en-US" sz="1333" spc="40" dirty="0">
              <a:solidFill>
                <a:srgbClr val="BF3C26"/>
              </a:solidFill>
              <a:latin typeface="Arimo Bold"/>
            </a:endParaRPr>
          </a:p>
          <a:p>
            <a:pPr marL="287881" lvl="1" indent="-143941">
              <a:lnSpc>
                <a:spcPts val="1667"/>
              </a:lnSpc>
              <a:buFont typeface="Arial"/>
              <a:buChar char="•"/>
            </a:pPr>
            <a:r>
              <a:rPr lang="en-US" sz="1333" spc="67" dirty="0">
                <a:solidFill>
                  <a:srgbClr val="BF3C26"/>
                </a:solidFill>
                <a:latin typeface="Montserrat Classic Bold"/>
              </a:rPr>
              <a:t>22</a:t>
            </a:r>
            <a:r>
              <a:rPr lang="pl-PL" sz="1333" spc="67" dirty="0">
                <a:solidFill>
                  <a:srgbClr val="BF3C26"/>
                </a:solidFill>
                <a:latin typeface="Montserrat Classic Bold"/>
              </a:rPr>
              <a:t>9</a:t>
            </a:r>
            <a:r>
              <a:rPr lang="en-US" sz="1333" spc="67" dirty="0">
                <a:solidFill>
                  <a:srgbClr val="BF3C26"/>
                </a:solidFill>
                <a:latin typeface="Montserrat Classic Bold"/>
              </a:rPr>
              <a:t> </a:t>
            </a:r>
            <a:r>
              <a:rPr lang="en-US" sz="1333" spc="40" dirty="0">
                <a:solidFill>
                  <a:srgbClr val="5DC7A4"/>
                </a:solidFill>
                <a:latin typeface="Arimo Bold"/>
              </a:rPr>
              <a:t>S</a:t>
            </a:r>
            <a:r>
              <a:rPr lang="pl-PL" sz="1333" spc="40" dirty="0">
                <a:solidFill>
                  <a:srgbClr val="5DC7A4"/>
                </a:solidFill>
                <a:latin typeface="Arimo Bold"/>
              </a:rPr>
              <a:t>PECJALISTYCZNYCH ŁÓŻEK DLA ODDZIAŁÓW INTENSYWNEJ TERAPII O WARTOŚCI NIEMAL 6,8 MLN  ZŁ</a:t>
            </a:r>
            <a:endParaRPr lang="en-US" sz="1333" spc="40" dirty="0">
              <a:solidFill>
                <a:srgbClr val="BF3C26"/>
              </a:solidFill>
              <a:latin typeface="Arimo Bold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746292" y="2388143"/>
            <a:ext cx="1319401" cy="66464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929600" y="2968070"/>
            <a:ext cx="952102" cy="76763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875062" y="5262681"/>
            <a:ext cx="1061862" cy="76647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929470" y="3735702"/>
            <a:ext cx="953045" cy="85947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013174" y="4682029"/>
            <a:ext cx="784952" cy="82953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323670" y="962351"/>
            <a:ext cx="9544661" cy="752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3"/>
              </a:lnSpc>
            </a:pPr>
            <a:r>
              <a:rPr lang="en-US" sz="1601" spc="38" dirty="0">
                <a:solidFill>
                  <a:srgbClr val="000000"/>
                </a:solidFill>
                <a:latin typeface="Montserrat Classic Bold"/>
              </a:rPr>
              <a:t>ZAKUP NIEZBĘDNEGO SPRZĘTU ORAZ ADAPTACJA POMIESZCZEŃ W ZWIĄZKU</a:t>
            </a:r>
          </a:p>
          <a:p>
            <a:pPr algn="ctr">
              <a:lnSpc>
                <a:spcPts val="2033"/>
              </a:lnSpc>
            </a:pPr>
            <a:r>
              <a:rPr lang="en-US" sz="1601" spc="38" dirty="0">
                <a:solidFill>
                  <a:srgbClr val="000000"/>
                </a:solidFill>
                <a:latin typeface="Montserrat Classic Bold"/>
              </a:rPr>
              <a:t>Z POJAWIENIEM SIĘ KORONAWIRUSA</a:t>
            </a:r>
          </a:p>
          <a:p>
            <a:pPr marL="0" lvl="1" algn="ctr">
              <a:lnSpc>
                <a:spcPts val="2033"/>
              </a:lnSpc>
            </a:pPr>
            <a:r>
              <a:rPr lang="en-US" sz="1601" spc="38" dirty="0">
                <a:solidFill>
                  <a:srgbClr val="D73A31"/>
                </a:solidFill>
                <a:latin typeface="Montserrat Classic Bold"/>
              </a:rPr>
              <a:t>SARS-COV-2</a:t>
            </a:r>
            <a:r>
              <a:rPr lang="en-US" sz="1601" spc="38" dirty="0">
                <a:solidFill>
                  <a:srgbClr val="000000"/>
                </a:solidFill>
                <a:latin typeface="Montserrat Classic Bold"/>
              </a:rPr>
              <a:t> NA TERENIE WOJEWÓDZTWA MAZOWIECKIEGO</a:t>
            </a:r>
          </a:p>
        </p:txBody>
      </p:sp>
      <p:sp>
        <p:nvSpPr>
          <p:cNvPr id="11" name="AutoShape 11"/>
          <p:cNvSpPr/>
          <p:nvPr/>
        </p:nvSpPr>
        <p:spPr>
          <a:xfrm>
            <a:off x="685800" y="1819691"/>
            <a:ext cx="10820400" cy="0"/>
          </a:xfrm>
          <a:prstGeom prst="line">
            <a:avLst/>
          </a:prstGeom>
          <a:ln w="47625" cap="rnd">
            <a:solidFill>
              <a:srgbClr val="D51E25"/>
            </a:solidFill>
            <a:prstDash val="solid"/>
            <a:headEnd type="oval" w="lg" len="lg"/>
            <a:tailEnd type="oval" w="lg" len="lg"/>
          </a:ln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68506" y="1518272"/>
            <a:ext cx="634589" cy="63458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451328" y="1601094"/>
            <a:ext cx="468945" cy="46894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7">
            <a:alphaModFix amt="68000"/>
          </a:blip>
          <a:srcRect t="6967" b="6967"/>
          <a:stretch>
            <a:fillRect/>
          </a:stretch>
        </p:blipFill>
        <p:spPr>
          <a:xfrm>
            <a:off x="1" y="6381011"/>
            <a:ext cx="5833907" cy="476989"/>
          </a:xfrm>
          <a:prstGeom prst="rect">
            <a:avLst/>
          </a:prstGeom>
        </p:spPr>
      </p:pic>
      <p:sp>
        <p:nvSpPr>
          <p:cNvPr id="15" name="AutoShape 2">
            <a:extLst>
              <a:ext uri="{FF2B5EF4-FFF2-40B4-BE49-F238E27FC236}">
                <a16:creationId xmlns:a16="http://schemas.microsoft.com/office/drawing/2014/main" id="{5D3E928E-2E72-44AA-AD73-77B64A6520EB}"/>
              </a:ext>
            </a:extLst>
          </p:cNvPr>
          <p:cNvSpPr/>
          <p:nvPr/>
        </p:nvSpPr>
        <p:spPr>
          <a:xfrm>
            <a:off x="7549" y="6391401"/>
            <a:ext cx="12192000" cy="466599"/>
          </a:xfrm>
          <a:prstGeom prst="rect">
            <a:avLst/>
          </a:prstGeom>
          <a:solidFill>
            <a:srgbClr val="E20018"/>
          </a:solidFill>
        </p:spPr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0AA685D-2389-4D74-9E69-0B393A8CF6E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1344" y="5710785"/>
            <a:ext cx="6408712" cy="609812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6048BD1B-1C8D-435B-BA8D-3946453D849A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3432" y="20794"/>
            <a:ext cx="3528568" cy="614206"/>
          </a:xfrm>
          <a:prstGeom prst="rect">
            <a:avLst/>
          </a:prstGeom>
        </p:spPr>
      </p:pic>
      <p:sp>
        <p:nvSpPr>
          <p:cNvPr id="18" name="Symbol zastępczy numeru slajdu 7">
            <a:extLst>
              <a:ext uri="{FF2B5EF4-FFF2-40B4-BE49-F238E27FC236}">
                <a16:creationId xmlns:a16="http://schemas.microsoft.com/office/drawing/2014/main" id="{DE5445B5-3511-4583-B16B-EF23A65B8CAA}"/>
              </a:ext>
            </a:extLst>
          </p:cNvPr>
          <p:cNvSpPr txBox="1">
            <a:spLocks/>
          </p:cNvSpPr>
          <p:nvPr/>
        </p:nvSpPr>
        <p:spPr>
          <a:xfrm>
            <a:off x="120000" y="6528000"/>
            <a:ext cx="388000" cy="216417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333" b="1">
                <a:solidFill>
                  <a:schemeClr val="bg1"/>
                </a:solidFill>
              </a:rPr>
              <a:pPr/>
              <a:t>8</a:t>
            </a:fld>
            <a:endParaRPr lang="en-US" sz="1333" b="1" dirty="0">
              <a:solidFill>
                <a:schemeClr val="bg1"/>
              </a:solidFill>
            </a:endParaRPr>
          </a:p>
        </p:txBody>
      </p:sp>
      <p:sp>
        <p:nvSpPr>
          <p:cNvPr id="19" name="Symbol zastępczy daty 1">
            <a:extLst>
              <a:ext uri="{FF2B5EF4-FFF2-40B4-BE49-F238E27FC236}">
                <a16:creationId xmlns:a16="http://schemas.microsoft.com/office/drawing/2014/main" id="{B4918097-C997-40CF-9B05-359539A2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13280" y="6492875"/>
            <a:ext cx="2743200" cy="365125"/>
          </a:xfrm>
        </p:spPr>
        <p:txBody>
          <a:bodyPr/>
          <a:lstStyle/>
          <a:p>
            <a:pPr algn="r">
              <a:defRPr/>
            </a:pPr>
            <a:r>
              <a:rPr lang="pl-PL" dirty="0">
                <a:solidFill>
                  <a:schemeClr val="bg1"/>
                </a:solidFill>
              </a:rPr>
              <a:t>Warszawa, sierpień 2021 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2097308" cy="55840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165788" y="1908466"/>
            <a:ext cx="5860426" cy="269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</a:pPr>
            <a:r>
              <a:rPr lang="en-US" sz="1667" spc="83">
                <a:solidFill>
                  <a:srgbClr val="737373"/>
                </a:solidFill>
                <a:latin typeface="Montserrat Classic Bold"/>
              </a:rPr>
              <a:t>WYBRANE ZAKUPY </a:t>
            </a:r>
            <a:r>
              <a:rPr lang="en-US" sz="1667" spc="83">
                <a:solidFill>
                  <a:srgbClr val="5DC7A4"/>
                </a:solidFill>
                <a:latin typeface="Montserrat Classic Bold"/>
              </a:rPr>
              <a:t>APARATURY </a:t>
            </a:r>
            <a:r>
              <a:rPr lang="en-US" sz="1667" spc="83">
                <a:solidFill>
                  <a:srgbClr val="737373"/>
                </a:solidFill>
                <a:latin typeface="Montserrat Classic Bold"/>
              </a:rPr>
              <a:t>I </a:t>
            </a:r>
            <a:r>
              <a:rPr lang="en-US" sz="1667" spc="83">
                <a:solidFill>
                  <a:srgbClr val="F14C52"/>
                </a:solidFill>
                <a:latin typeface="Montserrat Classic Bold"/>
              </a:rPr>
              <a:t>WYPOSAŻENIA</a:t>
            </a:r>
            <a:r>
              <a:rPr lang="en-US" sz="1667" spc="83">
                <a:solidFill>
                  <a:srgbClr val="737373"/>
                </a:solidFill>
                <a:latin typeface="Montserrat Classic Bold"/>
              </a:rPr>
              <a:t>: 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720817" y="2861980"/>
            <a:ext cx="832842" cy="7131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708090" y="2861979"/>
            <a:ext cx="501400" cy="93501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114785" y="4063655"/>
            <a:ext cx="1212064" cy="9090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211541" y="4063655"/>
            <a:ext cx="1494499" cy="10143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281256" y="5241916"/>
            <a:ext cx="930285" cy="93028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323670" y="962351"/>
            <a:ext cx="9544661" cy="752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3"/>
              </a:lnSpc>
            </a:pPr>
            <a:r>
              <a:rPr lang="en-US" sz="1601" spc="38">
                <a:solidFill>
                  <a:srgbClr val="000000"/>
                </a:solidFill>
                <a:latin typeface="Montserrat Classic Bold"/>
              </a:rPr>
              <a:t>ZAKUP NIEZBĘDNEGO SPRZĘTU ORAZ ADAPTACJA POMIESZCZEŃ W ZWIĄZKU</a:t>
            </a:r>
          </a:p>
          <a:p>
            <a:pPr algn="ctr">
              <a:lnSpc>
                <a:spcPts val="2033"/>
              </a:lnSpc>
            </a:pPr>
            <a:r>
              <a:rPr lang="en-US" sz="1601" spc="38">
                <a:solidFill>
                  <a:srgbClr val="000000"/>
                </a:solidFill>
                <a:latin typeface="Montserrat Classic Bold"/>
              </a:rPr>
              <a:t>Z POJAWIENIEM SIĘ KORONAWIRUSA</a:t>
            </a:r>
          </a:p>
          <a:p>
            <a:pPr marL="0" lvl="1" algn="ctr">
              <a:lnSpc>
                <a:spcPts val="2033"/>
              </a:lnSpc>
            </a:pPr>
            <a:r>
              <a:rPr lang="en-US" sz="1601" spc="38">
                <a:solidFill>
                  <a:srgbClr val="D73A31"/>
                </a:solidFill>
                <a:latin typeface="Montserrat Classic Bold"/>
              </a:rPr>
              <a:t>SARS-COV-2</a:t>
            </a:r>
            <a:r>
              <a:rPr lang="en-US" sz="1601" spc="38">
                <a:solidFill>
                  <a:srgbClr val="000000"/>
                </a:solidFill>
                <a:latin typeface="Montserrat Classic Bold"/>
              </a:rPr>
              <a:t> NA TERENIE WOJEWÓDZTWA MAZOWIECKIEGO</a:t>
            </a:r>
          </a:p>
        </p:txBody>
      </p:sp>
      <p:sp>
        <p:nvSpPr>
          <p:cNvPr id="10" name="AutoShape 10"/>
          <p:cNvSpPr/>
          <p:nvPr/>
        </p:nvSpPr>
        <p:spPr>
          <a:xfrm>
            <a:off x="685800" y="1819691"/>
            <a:ext cx="10820400" cy="0"/>
          </a:xfrm>
          <a:prstGeom prst="line">
            <a:avLst/>
          </a:prstGeom>
          <a:ln w="47625" cap="rnd">
            <a:solidFill>
              <a:srgbClr val="D51E25"/>
            </a:solidFill>
            <a:prstDash val="solid"/>
            <a:headEnd type="oval" w="lg" len="lg"/>
            <a:tailEnd type="oval" w="lg" len="lg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68506" y="1518272"/>
            <a:ext cx="634589" cy="6345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451328" y="1601094"/>
            <a:ext cx="468945" cy="468945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368506" y="2454280"/>
            <a:ext cx="7746278" cy="2799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7882" lvl="1" indent="-143941">
              <a:lnSpc>
                <a:spcPts val="1667"/>
              </a:lnSpc>
              <a:buFont typeface="Arial"/>
              <a:buChar char="•"/>
            </a:pPr>
            <a:r>
              <a:rPr lang="en-US" sz="1333" spc="67" dirty="0">
                <a:solidFill>
                  <a:srgbClr val="E40001"/>
                </a:solidFill>
                <a:latin typeface="Montserrat Classic Bold"/>
              </a:rPr>
              <a:t>26  </a:t>
            </a:r>
            <a:r>
              <a:rPr lang="en-US" sz="1333" spc="67" dirty="0">
                <a:solidFill>
                  <a:srgbClr val="2F3132"/>
                </a:solidFill>
                <a:latin typeface="Montserrat Classic Bold"/>
              </a:rPr>
              <a:t>APARATÓW </a:t>
            </a:r>
            <a:r>
              <a:rPr lang="en-US" sz="1333" spc="67" dirty="0">
                <a:solidFill>
                  <a:srgbClr val="5DC7A4"/>
                </a:solidFill>
                <a:latin typeface="Montserrat Classic Bold"/>
              </a:rPr>
              <a:t>USG </a:t>
            </a:r>
            <a:r>
              <a:rPr lang="en-US" sz="1333" spc="67" dirty="0">
                <a:solidFill>
                  <a:srgbClr val="2F3132"/>
                </a:solidFill>
                <a:latin typeface="Montserrat Classic Bold"/>
              </a:rPr>
              <a:t>RÓŻNEGO TYPU, O ŁĄCZNEJ WARTOŚCI BLISKO </a:t>
            </a:r>
            <a:r>
              <a:rPr lang="en-US" sz="1333" spc="67" dirty="0">
                <a:solidFill>
                  <a:srgbClr val="D73A31"/>
                </a:solidFill>
                <a:latin typeface="Montserrat Classic Bold"/>
              </a:rPr>
              <a:t>4,4 MLN ZŁ</a:t>
            </a:r>
          </a:p>
          <a:p>
            <a:pPr>
              <a:lnSpc>
                <a:spcPts val="833"/>
              </a:lnSpc>
            </a:pPr>
            <a:endParaRPr lang="en-US" sz="1333" spc="67" dirty="0">
              <a:solidFill>
                <a:srgbClr val="D73A31"/>
              </a:solidFill>
              <a:latin typeface="Montserrat Classic Bold"/>
            </a:endParaRPr>
          </a:p>
          <a:p>
            <a:pPr>
              <a:lnSpc>
                <a:spcPts val="1667"/>
              </a:lnSpc>
            </a:pPr>
            <a:endParaRPr lang="en-US" sz="1333" spc="67" dirty="0">
              <a:solidFill>
                <a:srgbClr val="D73A31"/>
              </a:solidFill>
              <a:latin typeface="Montserrat Classic Bold"/>
            </a:endParaRPr>
          </a:p>
          <a:p>
            <a:pPr marL="287882" lvl="1" indent="-143941">
              <a:lnSpc>
                <a:spcPts val="1667"/>
              </a:lnSpc>
              <a:buFont typeface="Arial"/>
              <a:buChar char="•"/>
            </a:pPr>
            <a:r>
              <a:rPr lang="en-US" sz="1333" spc="67" dirty="0">
                <a:solidFill>
                  <a:srgbClr val="D73A31"/>
                </a:solidFill>
                <a:latin typeface="Montserrat Classic Bold"/>
              </a:rPr>
              <a:t>680 </a:t>
            </a:r>
            <a:r>
              <a:rPr lang="en-US" sz="1333" spc="67" dirty="0">
                <a:solidFill>
                  <a:srgbClr val="2F3132"/>
                </a:solidFill>
                <a:latin typeface="Montserrat Classic Bold"/>
              </a:rPr>
              <a:t>URZĄDZEŃ DO WYSOKOPRZEPŁYWOWEJ </a:t>
            </a:r>
            <a:r>
              <a:rPr lang="en-US" sz="1333" spc="67" dirty="0">
                <a:solidFill>
                  <a:srgbClr val="288C70"/>
                </a:solidFill>
                <a:latin typeface="Montserrat Classic Bold"/>
              </a:rPr>
              <a:t>WENTYLACJI </a:t>
            </a:r>
            <a:r>
              <a:rPr lang="en-US" sz="1333" spc="67" dirty="0">
                <a:solidFill>
                  <a:srgbClr val="2F3132"/>
                </a:solidFill>
                <a:latin typeface="Montserrat Classic Bold"/>
              </a:rPr>
              <a:t>O WARTOŚCI PONAD </a:t>
            </a:r>
            <a:r>
              <a:rPr lang="en-US" sz="1333" spc="67" dirty="0">
                <a:solidFill>
                  <a:srgbClr val="D73A31"/>
                </a:solidFill>
                <a:latin typeface="Montserrat Classic Bold"/>
              </a:rPr>
              <a:t>8,9 MLN ZŁ</a:t>
            </a:r>
          </a:p>
          <a:p>
            <a:pPr>
              <a:lnSpc>
                <a:spcPts val="833"/>
              </a:lnSpc>
            </a:pPr>
            <a:endParaRPr lang="en-US" sz="1333" spc="67" dirty="0">
              <a:solidFill>
                <a:srgbClr val="D73A31"/>
              </a:solidFill>
              <a:latin typeface="Montserrat Classic Bold"/>
            </a:endParaRPr>
          </a:p>
          <a:p>
            <a:pPr>
              <a:lnSpc>
                <a:spcPts val="1667"/>
              </a:lnSpc>
            </a:pPr>
            <a:endParaRPr lang="en-US" sz="1333" spc="67" dirty="0">
              <a:solidFill>
                <a:srgbClr val="D73A31"/>
              </a:solidFill>
              <a:latin typeface="Montserrat Classic Bold"/>
            </a:endParaRPr>
          </a:p>
          <a:p>
            <a:pPr marL="287882" lvl="1" indent="-143941">
              <a:lnSpc>
                <a:spcPts val="1667"/>
              </a:lnSpc>
              <a:buFont typeface="Arial"/>
              <a:buChar char="•"/>
            </a:pPr>
            <a:r>
              <a:rPr lang="en-US" sz="1333" spc="67" dirty="0">
                <a:solidFill>
                  <a:srgbClr val="E40001"/>
                </a:solidFill>
                <a:latin typeface="Montserrat Classic Bold"/>
              </a:rPr>
              <a:t>45 </a:t>
            </a:r>
            <a:r>
              <a:rPr lang="en-US" sz="1333" spc="67" dirty="0">
                <a:solidFill>
                  <a:srgbClr val="5DC7A4"/>
                </a:solidFill>
                <a:latin typeface="Montserrat Classic Bold"/>
              </a:rPr>
              <a:t>AMBULANSÓW </a:t>
            </a:r>
            <a:r>
              <a:rPr lang="en-US" sz="1333" spc="67" dirty="0">
                <a:solidFill>
                  <a:srgbClr val="2F3132"/>
                </a:solidFill>
                <a:latin typeface="Montserrat Classic Bold"/>
              </a:rPr>
              <a:t>Z WYPOSAŻENIEM MEDYCZNYM ORAZ 5 POJAZDÓW DO PRZEWOZU OSÓB Z PODEJRZENIEM ZARAŻENIA KORONAWIRUSEM O ŁĄCZNEJ WARTOŚCI BLISKO </a:t>
            </a:r>
            <a:r>
              <a:rPr lang="en-US" sz="1333" spc="67" dirty="0">
                <a:solidFill>
                  <a:srgbClr val="D73A31"/>
                </a:solidFill>
                <a:latin typeface="Montserrat Classic Bold"/>
              </a:rPr>
              <a:t>2</a:t>
            </a:r>
            <a:r>
              <a:rPr lang="pl-PL" sz="1333" spc="67" dirty="0">
                <a:solidFill>
                  <a:srgbClr val="D73A31"/>
                </a:solidFill>
                <a:latin typeface="Montserrat Classic Bold"/>
              </a:rPr>
              <a:t>7</a:t>
            </a:r>
            <a:r>
              <a:rPr lang="en-US" sz="1333" spc="67" dirty="0">
                <a:solidFill>
                  <a:srgbClr val="D73A31"/>
                </a:solidFill>
                <a:latin typeface="Montserrat Classic Bold"/>
              </a:rPr>
              <a:t>,</a:t>
            </a:r>
            <a:r>
              <a:rPr lang="pl-PL" sz="1333" spc="67" dirty="0">
                <a:solidFill>
                  <a:srgbClr val="D73A31"/>
                </a:solidFill>
                <a:latin typeface="Montserrat Classic Bold"/>
              </a:rPr>
              <a:t>6</a:t>
            </a:r>
            <a:r>
              <a:rPr lang="en-US" sz="1333" spc="67" dirty="0">
                <a:solidFill>
                  <a:srgbClr val="D73A31"/>
                </a:solidFill>
                <a:latin typeface="Montserrat Classic Bold"/>
              </a:rPr>
              <a:t> MLN ZŁ</a:t>
            </a:r>
          </a:p>
          <a:p>
            <a:pPr>
              <a:lnSpc>
                <a:spcPts val="1667"/>
              </a:lnSpc>
            </a:pPr>
            <a:endParaRPr lang="en-US" sz="1333" spc="67" dirty="0">
              <a:solidFill>
                <a:srgbClr val="D73A31"/>
              </a:solidFill>
              <a:latin typeface="Montserrat Classic Bold"/>
            </a:endParaRPr>
          </a:p>
          <a:p>
            <a:pPr>
              <a:lnSpc>
                <a:spcPts val="833"/>
              </a:lnSpc>
            </a:pPr>
            <a:endParaRPr lang="en-US" sz="1333" spc="67" dirty="0">
              <a:solidFill>
                <a:srgbClr val="D73A31"/>
              </a:solidFill>
              <a:latin typeface="Montserrat Classic Bold"/>
            </a:endParaRPr>
          </a:p>
          <a:p>
            <a:pPr marL="287882" lvl="1" indent="-143941">
              <a:lnSpc>
                <a:spcPts val="1667"/>
              </a:lnSpc>
              <a:buFont typeface="Arial"/>
              <a:buChar char="•"/>
            </a:pPr>
            <a:r>
              <a:rPr lang="en-US" sz="1333" spc="67" dirty="0">
                <a:solidFill>
                  <a:srgbClr val="E40001"/>
                </a:solidFill>
                <a:latin typeface="Montserrat Classic Bold"/>
              </a:rPr>
              <a:t>559 </a:t>
            </a:r>
            <a:r>
              <a:rPr lang="en-US" sz="1333" spc="67" dirty="0">
                <a:solidFill>
                  <a:srgbClr val="2F3132"/>
                </a:solidFill>
                <a:latin typeface="Montserrat Classic Bold"/>
              </a:rPr>
              <a:t>URZĄDZEŃ DO </a:t>
            </a:r>
            <a:r>
              <a:rPr lang="en-US" sz="1333" spc="67" dirty="0">
                <a:solidFill>
                  <a:srgbClr val="5DC7A4"/>
                </a:solidFill>
                <a:latin typeface="Montserrat Classic Bold"/>
              </a:rPr>
              <a:t>DEZYNFEKCJI </a:t>
            </a:r>
            <a:r>
              <a:rPr lang="en-US" sz="1333" spc="67" dirty="0">
                <a:solidFill>
                  <a:srgbClr val="2F3132"/>
                </a:solidFill>
                <a:latin typeface="Montserrat Classic Bold"/>
              </a:rPr>
              <a:t>RÓŻNEGO TYPU O ŁĄCZNEJ WARTOŚCI BLISKO </a:t>
            </a:r>
            <a:r>
              <a:rPr lang="en-US" sz="1333" spc="67" dirty="0">
                <a:solidFill>
                  <a:srgbClr val="D73A31"/>
                </a:solidFill>
                <a:latin typeface="Montserrat Classic Bold"/>
              </a:rPr>
              <a:t>8,9 MLN ZŁ</a:t>
            </a:r>
          </a:p>
          <a:p>
            <a:pPr>
              <a:lnSpc>
                <a:spcPts val="1667"/>
              </a:lnSpc>
            </a:pPr>
            <a:endParaRPr lang="en-US" sz="1333" spc="67" dirty="0">
              <a:solidFill>
                <a:srgbClr val="D73A31"/>
              </a:solidFill>
              <a:latin typeface="Montserrat Classic Bold"/>
            </a:endParaRPr>
          </a:p>
          <a:p>
            <a:pPr>
              <a:lnSpc>
                <a:spcPts val="833"/>
              </a:lnSpc>
            </a:pPr>
            <a:endParaRPr lang="en-US" sz="1333" spc="67" dirty="0">
              <a:solidFill>
                <a:srgbClr val="D73A31"/>
              </a:solidFill>
              <a:latin typeface="Montserrat Classic Bold"/>
            </a:endParaRPr>
          </a:p>
          <a:p>
            <a:pPr marL="287882" lvl="1" indent="-143941">
              <a:lnSpc>
                <a:spcPts val="1667"/>
              </a:lnSpc>
              <a:buFont typeface="Arial"/>
              <a:buChar char="•"/>
            </a:pPr>
            <a:r>
              <a:rPr lang="en-US" sz="1333" spc="67" dirty="0">
                <a:solidFill>
                  <a:srgbClr val="E40001"/>
                </a:solidFill>
                <a:latin typeface="Montserrat Classic Bold"/>
              </a:rPr>
              <a:t>2</a:t>
            </a:r>
            <a:r>
              <a:rPr lang="pl-PL" sz="1333" spc="67" dirty="0">
                <a:solidFill>
                  <a:srgbClr val="E40001"/>
                </a:solidFill>
                <a:latin typeface="Montserrat Classic Bold"/>
              </a:rPr>
              <a:t>1</a:t>
            </a:r>
            <a:r>
              <a:rPr lang="en-US" sz="1333" spc="67" dirty="0">
                <a:solidFill>
                  <a:srgbClr val="E40001"/>
                </a:solidFill>
                <a:latin typeface="Montserrat Classic Bold"/>
              </a:rPr>
              <a:t> </a:t>
            </a:r>
            <a:r>
              <a:rPr lang="en-US" sz="1333" spc="67" dirty="0">
                <a:solidFill>
                  <a:srgbClr val="2F3132"/>
                </a:solidFill>
                <a:latin typeface="Montserrat Classic Bold"/>
              </a:rPr>
              <a:t>SYSTEMÓW DO AUTOMATYCZNEGO </a:t>
            </a:r>
            <a:r>
              <a:rPr lang="en-US" sz="1333" spc="67" dirty="0">
                <a:solidFill>
                  <a:srgbClr val="288C70"/>
                </a:solidFill>
                <a:latin typeface="Montserrat Classic Bold"/>
              </a:rPr>
              <a:t>POMIARU TEMPERATURY CIAŁA</a:t>
            </a:r>
          </a:p>
          <a:p>
            <a:pPr>
              <a:lnSpc>
                <a:spcPts val="1667"/>
              </a:lnSpc>
            </a:pPr>
            <a:r>
              <a:rPr lang="pl-PL" sz="1333" spc="67" dirty="0">
                <a:solidFill>
                  <a:srgbClr val="2F3132"/>
                </a:solidFill>
                <a:latin typeface="Montserrat Classic Bold"/>
              </a:rPr>
              <a:t>   </a:t>
            </a:r>
            <a:r>
              <a:rPr lang="en-US" sz="1333" spc="67" dirty="0">
                <a:solidFill>
                  <a:srgbClr val="2F3132"/>
                </a:solidFill>
                <a:latin typeface="Montserrat Classic Bold"/>
              </a:rPr>
              <a:t>O ŁĄCZNEJ WARTOŚCI </a:t>
            </a:r>
            <a:r>
              <a:rPr lang="pl-PL" sz="1333" spc="67" dirty="0">
                <a:solidFill>
                  <a:srgbClr val="2F3132"/>
                </a:solidFill>
                <a:latin typeface="Montserrat Classic Bold"/>
              </a:rPr>
              <a:t>BLISKO</a:t>
            </a:r>
            <a:r>
              <a:rPr lang="en-US" sz="1333" spc="67" dirty="0">
                <a:solidFill>
                  <a:srgbClr val="2F3132"/>
                </a:solidFill>
                <a:latin typeface="Montserrat Classic Bold"/>
              </a:rPr>
              <a:t> </a:t>
            </a:r>
            <a:r>
              <a:rPr lang="en-US" sz="1333" spc="67" dirty="0">
                <a:solidFill>
                  <a:srgbClr val="D73A31"/>
                </a:solidFill>
                <a:latin typeface="Montserrat Classic Bold"/>
              </a:rPr>
              <a:t>1,</a:t>
            </a:r>
            <a:r>
              <a:rPr lang="pl-PL" sz="1333" spc="67" dirty="0">
                <a:solidFill>
                  <a:srgbClr val="D73A31"/>
                </a:solidFill>
                <a:latin typeface="Montserrat Classic Bold"/>
              </a:rPr>
              <a:t>8</a:t>
            </a:r>
            <a:r>
              <a:rPr lang="en-US" sz="1333" spc="67" dirty="0">
                <a:solidFill>
                  <a:srgbClr val="D73A31"/>
                </a:solidFill>
                <a:latin typeface="Montserrat Classic Bold"/>
              </a:rPr>
              <a:t> MLN ZŁ</a:t>
            </a:r>
          </a:p>
        </p:txBody>
      </p:sp>
      <p:sp>
        <p:nvSpPr>
          <p:cNvPr id="15" name="AutoShape 2">
            <a:extLst>
              <a:ext uri="{FF2B5EF4-FFF2-40B4-BE49-F238E27FC236}">
                <a16:creationId xmlns:a16="http://schemas.microsoft.com/office/drawing/2014/main" id="{A1C1C60F-4FF7-4574-91F3-F3D1604AEE7C}"/>
              </a:ext>
            </a:extLst>
          </p:cNvPr>
          <p:cNvSpPr/>
          <p:nvPr/>
        </p:nvSpPr>
        <p:spPr>
          <a:xfrm>
            <a:off x="7549" y="6391401"/>
            <a:ext cx="12192000" cy="466599"/>
          </a:xfrm>
          <a:prstGeom prst="rect">
            <a:avLst/>
          </a:prstGeom>
          <a:solidFill>
            <a:srgbClr val="E20018"/>
          </a:solidFill>
        </p:spPr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3BB4328E-A27D-4CA1-A943-D3865D15706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1344" y="5853997"/>
            <a:ext cx="6408712" cy="558408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B4A559A6-0511-41F7-A08D-12B66691E5D1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3432" y="20794"/>
            <a:ext cx="3528568" cy="614206"/>
          </a:xfrm>
          <a:prstGeom prst="rect">
            <a:avLst/>
          </a:prstGeom>
        </p:spPr>
      </p:pic>
      <p:sp>
        <p:nvSpPr>
          <p:cNvPr id="18" name="Symbol zastępczy daty 1">
            <a:extLst>
              <a:ext uri="{FF2B5EF4-FFF2-40B4-BE49-F238E27FC236}">
                <a16:creationId xmlns:a16="http://schemas.microsoft.com/office/drawing/2014/main" id="{A3A35C6C-2F4A-4170-A67F-5A76421405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13280" y="6492875"/>
            <a:ext cx="2743200" cy="365125"/>
          </a:xfrm>
        </p:spPr>
        <p:txBody>
          <a:bodyPr/>
          <a:lstStyle/>
          <a:p>
            <a:pPr algn="r">
              <a:defRPr/>
            </a:pPr>
            <a:r>
              <a:rPr lang="pl-PL" dirty="0">
                <a:solidFill>
                  <a:schemeClr val="bg1"/>
                </a:solidFill>
              </a:rPr>
              <a:t>Warszawa, sierpień 2021 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ormat 20latMazowsz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12702</TotalTime>
  <Words>610</Words>
  <Application>Microsoft Office PowerPoint</Application>
  <PresentationFormat>Panoramiczny</PresentationFormat>
  <Paragraphs>134</Paragraphs>
  <Slides>22</Slides>
  <Notes>1</Notes>
  <HiddenSlides>0</HiddenSlides>
  <MMClips>0</MMClips>
  <ScaleCrop>false</ScaleCrop>
  <HeadingPairs>
    <vt:vector size="8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32" baseType="lpstr">
      <vt:lpstr>Arial</vt:lpstr>
      <vt:lpstr>Arimo Bold</vt:lpstr>
      <vt:lpstr>Calibri</vt:lpstr>
      <vt:lpstr>Calibri Light</vt:lpstr>
      <vt:lpstr>Montserrat Classic Bold</vt:lpstr>
      <vt:lpstr>Montserrat Light</vt:lpstr>
      <vt:lpstr>Montserrat Light Bold</vt:lpstr>
      <vt:lpstr>Open Sans Light</vt:lpstr>
      <vt:lpstr>format 20latMazowsza</vt:lpstr>
      <vt:lpstr>Obiekt powłoki pakowarki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Wieriemiej Joanna</dc:creator>
  <cp:lastModifiedBy>Cecot Paulina</cp:lastModifiedBy>
  <cp:revision>1047</cp:revision>
  <cp:lastPrinted>2019-11-14T13:34:36Z</cp:lastPrinted>
  <dcterms:created xsi:type="dcterms:W3CDTF">2013-02-01T15:02:58Z</dcterms:created>
  <dcterms:modified xsi:type="dcterms:W3CDTF">2021-08-10T06:59:50Z</dcterms:modified>
</cp:coreProperties>
</file>