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handoutMasterIdLst>
    <p:handoutMasterId r:id="rId8"/>
  </p:handoutMasterIdLst>
  <p:sldIdLst>
    <p:sldId id="257" r:id="rId2"/>
    <p:sldId id="315" r:id="rId3"/>
    <p:sldId id="312" r:id="rId4"/>
    <p:sldId id="319" r:id="rId5"/>
    <p:sldId id="318" r:id="rId6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 smtClean="0">
                <a:solidFill>
                  <a:prstClr val="black"/>
                </a:solidFill>
              </a:rPr>
              <a:t>Plany Działania na 2020 rok dla VIII, IX i X Osi Priorytetowej</a:t>
            </a: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12 grudnia 2019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Zgodnie </a:t>
            </a:r>
            <a:r>
              <a:rPr lang="pl-PL" sz="1600" dirty="0"/>
              <a:t>z postanowieniami UP w przypadku EFS interwencja planowana do </a:t>
            </a:r>
            <a:r>
              <a:rPr lang="pl-PL" sz="1600" dirty="0" smtClean="0"/>
              <a:t>realizacji w </a:t>
            </a:r>
            <a:r>
              <a:rPr lang="pl-PL" sz="1600" dirty="0"/>
              <a:t>danym roku jest prezentowana w rocznych planach działania (RPD</a:t>
            </a:r>
            <a:r>
              <a:rPr lang="pl-PL" sz="1600" dirty="0" smtClean="0"/>
              <a:t>). </a:t>
            </a:r>
            <a:br>
              <a:rPr lang="pl-PL" sz="1600" dirty="0" smtClean="0"/>
            </a:b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RPD </a:t>
            </a:r>
            <a:r>
              <a:rPr lang="pl-PL" sz="1600" dirty="0"/>
              <a:t>zawierają </a:t>
            </a:r>
            <a:r>
              <a:rPr lang="pl-PL" sz="1600" dirty="0" smtClean="0"/>
              <a:t>karty zaplanowanych </a:t>
            </a:r>
            <a:r>
              <a:rPr lang="pl-PL" sz="1600" dirty="0"/>
              <a:t>do realizacji w każdej osi priorytetowej </a:t>
            </a:r>
            <a:r>
              <a:rPr lang="pl-PL" sz="1600" dirty="0" smtClean="0"/>
              <a:t>RPO </a:t>
            </a:r>
            <a:r>
              <a:rPr lang="pl-PL" sz="1600" dirty="0"/>
              <a:t>konkursów oraz </a:t>
            </a:r>
            <a:r>
              <a:rPr lang="pl-PL" sz="1600" dirty="0" smtClean="0"/>
              <a:t>postępowań w </a:t>
            </a:r>
            <a:r>
              <a:rPr lang="pl-PL" sz="1600" dirty="0"/>
              <a:t>trybie pozakonkursowym ogłaszanych do końca roku, którego dotyczy RPD. </a:t>
            </a: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Karta zawiera informacje: o typach projektów przewidzianych do realizacji, terminie i alokacji na konkurs, wskaźnikach i kryteriach wyboru przyjętych przez KM. </a:t>
            </a: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RPD jest przedstawiany </a:t>
            </a:r>
            <a:r>
              <a:rPr lang="pl-PL" sz="1600" dirty="0"/>
              <a:t>KM w roku poprzedzającym rok, którego </a:t>
            </a:r>
            <a:r>
              <a:rPr lang="pl-PL" sz="1600" dirty="0" smtClean="0"/>
              <a:t>dotyczy. </a:t>
            </a:r>
            <a:br>
              <a:rPr lang="pl-PL" sz="1600" dirty="0" smtClean="0"/>
            </a:b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W </a:t>
            </a:r>
            <a:r>
              <a:rPr lang="pl-PL" sz="1600" dirty="0"/>
              <a:t>trakcie realizacji </a:t>
            </a:r>
            <a:r>
              <a:rPr lang="pl-PL" sz="1600" dirty="0" smtClean="0"/>
              <a:t>może być </a:t>
            </a:r>
            <a:r>
              <a:rPr lang="pl-PL" sz="1600" dirty="0"/>
              <a:t>modyfikowany lub uzupełniany przez IZ z zastrzeżeniem, że zmiana kryteriów </a:t>
            </a:r>
            <a:r>
              <a:rPr lang="pl-PL" sz="1600" dirty="0" smtClean="0"/>
              <a:t>wyboru projektów </a:t>
            </a:r>
            <a:r>
              <a:rPr lang="pl-PL" sz="1600" dirty="0"/>
              <a:t>wymaga zatwierdzenia przez </a:t>
            </a:r>
            <a:r>
              <a:rPr lang="pl-PL" sz="1600" dirty="0" smtClean="0"/>
              <a:t>KM.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+mj-lt"/>
                <a:cs typeface="Arial" panose="020B0604020202020204" pitchFamily="34" charset="0"/>
              </a:rPr>
              <a:t>Zatwierdzony RPD jest podany do publicznej wiadomości.</a:t>
            </a:r>
            <a:endParaRPr lang="pl-PL" sz="16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654" y="1821485"/>
            <a:ext cx="8913181" cy="4419087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Nowe konkursy w 2020 roku</a:t>
            </a:r>
          </a:p>
          <a:p>
            <a:r>
              <a:rPr lang="pl-PL" sz="2000" dirty="0" smtClean="0"/>
              <a:t>W ramach Osi VIII zaplanowano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Dwa nabory konkursowe (8.3.1 , 8.3.2)</a:t>
            </a:r>
          </a:p>
          <a:p>
            <a:endParaRPr lang="pl-PL" sz="2000" dirty="0"/>
          </a:p>
          <a:p>
            <a:r>
              <a:rPr lang="pl-PL" sz="2000" dirty="0" smtClean="0"/>
              <a:t>W ramach Osi IX zaplanowano: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Cztery nabory konkursowe (9.1 , 9.2.1)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r>
              <a:rPr lang="pl-PL" sz="2000" dirty="0" smtClean="0"/>
              <a:t>W ramach Osi X zaplanowano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Trzy nabory konkursowe (10.1.4, 10.3.1, 10.3.3)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654" y="1821485"/>
            <a:ext cx="8913181" cy="4419087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Kontynuacja projektów pozakonkursowych z 2019 roku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W RPD dla Osi VIII- nabór pozakonkursowy dla PUP 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W </a:t>
            </a:r>
            <a:r>
              <a:rPr lang="pl-PL" sz="2000" dirty="0"/>
              <a:t>RPD dla Osi </a:t>
            </a:r>
            <a:r>
              <a:rPr lang="pl-PL" sz="2000" dirty="0" smtClean="0"/>
              <a:t> IX- projekt pozakonkursowy MCPS oraz nabór pozakonkursowy dla OPS/PCPR</a:t>
            </a:r>
          </a:p>
          <a:p>
            <a:endParaRPr lang="pl-PL" sz="2000" dirty="0"/>
          </a:p>
          <a:p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W RPD dla Osi X – projekty pozakonkursowe stypendialne (10.1.3 oraz 10.3.2)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uwagę!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158</Words>
  <Application>Microsoft Office PowerPoint</Application>
  <PresentationFormat>Pokaz na ekranie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Monika Chudoń-Mich</cp:lastModifiedBy>
  <cp:revision>161</cp:revision>
  <cp:lastPrinted>2018-02-07T07:41:56Z</cp:lastPrinted>
  <dcterms:created xsi:type="dcterms:W3CDTF">2015-04-20T12:46:14Z</dcterms:created>
  <dcterms:modified xsi:type="dcterms:W3CDTF">2019-12-05T08:13:48Z</dcterms:modified>
</cp:coreProperties>
</file>