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0.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96" r:id="rId2"/>
    <p:sldId id="297" r:id="rId3"/>
    <p:sldId id="298" r:id="rId4"/>
    <p:sldId id="300" r:id="rId5"/>
    <p:sldId id="309" r:id="rId6"/>
    <p:sldId id="308" r:id="rId7"/>
    <p:sldId id="316" r:id="rId8"/>
    <p:sldId id="318" r:id="rId9"/>
    <p:sldId id="322" r:id="rId10"/>
    <p:sldId id="326" r:id="rId11"/>
    <p:sldId id="333" r:id="rId12"/>
    <p:sldId id="336" r:id="rId13"/>
    <p:sldId id="304" r:id="rId14"/>
    <p:sldId id="345" r:id="rId15"/>
    <p:sldId id="346" r:id="rId1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67518C-6DD7-431C-9ACE-35E3E083DF59}" v="32" dt="2019-08-20T11:27:24.333"/>
  </p1510:revLst>
</p1510:revInfo>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Styl pośredni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E9639D4-E3E2-4D34-9284-5A2195B3D0D7}" styleName="Styl jasny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9" autoAdjust="0"/>
    <p:restoredTop sz="77926" autoAdjust="0"/>
  </p:normalViewPr>
  <p:slideViewPr>
    <p:cSldViewPr snapToGrid="0">
      <p:cViewPr varScale="1">
        <p:scale>
          <a:sx n="89" d="100"/>
          <a:sy n="89" d="100"/>
        </p:scale>
        <p:origin x="13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ycja Klimek" userId="2462163b2d69a24e" providerId="LiveId" clId="{0E67518C-6DD7-431C-9ACE-35E3E083DF59}"/>
    <pc:docChg chg="undo custSel delSld modSld sldOrd">
      <pc:chgData name="Patrycja Klimek" userId="2462163b2d69a24e" providerId="LiveId" clId="{0E67518C-6DD7-431C-9ACE-35E3E083DF59}" dt="2019-08-20T11:28:03.413" v="91" actId="14100"/>
      <pc:docMkLst>
        <pc:docMk/>
      </pc:docMkLst>
      <pc:sldChg chg="del">
        <pc:chgData name="Patrycja Klimek" userId="2462163b2d69a24e" providerId="LiveId" clId="{0E67518C-6DD7-431C-9ACE-35E3E083DF59}" dt="2019-08-20T08:20:42.736" v="15" actId="2696"/>
        <pc:sldMkLst>
          <pc:docMk/>
          <pc:sldMk cId="2375794687" sldId="258"/>
        </pc:sldMkLst>
      </pc:sldChg>
      <pc:sldChg chg="addSp delSp modSp">
        <pc:chgData name="Patrycja Klimek" userId="2462163b2d69a24e" providerId="LiveId" clId="{0E67518C-6DD7-431C-9ACE-35E3E083DF59}" dt="2019-08-20T11:28:03.413" v="91" actId="14100"/>
        <pc:sldMkLst>
          <pc:docMk/>
          <pc:sldMk cId="805559285" sldId="296"/>
        </pc:sldMkLst>
        <pc:spChg chg="add del mod">
          <ac:chgData name="Patrycja Klimek" userId="2462163b2d69a24e" providerId="LiveId" clId="{0E67518C-6DD7-431C-9ACE-35E3E083DF59}" dt="2019-08-20T11:28:03.413" v="91" actId="14100"/>
          <ac:spMkLst>
            <pc:docMk/>
            <pc:sldMk cId="805559285" sldId="296"/>
            <ac:spMk id="9" creationId="{CDE3BCAE-3AAB-4E0C-9C6B-96A0EBB86655}"/>
          </ac:spMkLst>
        </pc:spChg>
        <pc:spChg chg="add del">
          <ac:chgData name="Patrycja Klimek" userId="2462163b2d69a24e" providerId="LiveId" clId="{0E67518C-6DD7-431C-9ACE-35E3E083DF59}" dt="2019-08-20T11:27:13.433" v="78"/>
          <ac:spMkLst>
            <pc:docMk/>
            <pc:sldMk cId="805559285" sldId="296"/>
            <ac:spMk id="10" creationId="{3B7F70A3-807E-4E7F-922D-99111CB94069}"/>
          </ac:spMkLst>
        </pc:spChg>
        <pc:picChg chg="add del mod">
          <ac:chgData name="Patrycja Klimek" userId="2462163b2d69a24e" providerId="LiveId" clId="{0E67518C-6DD7-431C-9ACE-35E3E083DF59}" dt="2019-08-20T11:27:15.884" v="80"/>
          <ac:picMkLst>
            <pc:docMk/>
            <pc:sldMk cId="805559285" sldId="296"/>
            <ac:picMk id="4" creationId="{06FD425C-9031-4864-B511-6E739541A334}"/>
          </ac:picMkLst>
        </pc:picChg>
        <pc:picChg chg="mod">
          <ac:chgData name="Patrycja Klimek" userId="2462163b2d69a24e" providerId="LiveId" clId="{0E67518C-6DD7-431C-9ACE-35E3E083DF59}" dt="2019-08-20T11:27:24.333" v="83" actId="1076"/>
          <ac:picMkLst>
            <pc:docMk/>
            <pc:sldMk cId="805559285" sldId="296"/>
            <ac:picMk id="2049" creationId="{0709208F-C532-40F7-9F9E-E511DCB86B1C}"/>
          </ac:picMkLst>
        </pc:picChg>
      </pc:sldChg>
      <pc:sldChg chg="delSp">
        <pc:chgData name="Patrycja Klimek" userId="2462163b2d69a24e" providerId="LiveId" clId="{0E67518C-6DD7-431C-9ACE-35E3E083DF59}" dt="2019-08-20T10:19:32.886" v="49"/>
        <pc:sldMkLst>
          <pc:docMk/>
          <pc:sldMk cId="2156968227" sldId="297"/>
        </pc:sldMkLst>
        <pc:spChg chg="del">
          <ac:chgData name="Patrycja Klimek" userId="2462163b2d69a24e" providerId="LiveId" clId="{0E67518C-6DD7-431C-9ACE-35E3E083DF59}" dt="2019-08-20T10:19:32.886" v="49"/>
          <ac:spMkLst>
            <pc:docMk/>
            <pc:sldMk cId="2156968227" sldId="297"/>
            <ac:spMk id="25" creationId="{22DA5125-4652-4CAD-B026-DB797AC59F80}"/>
          </ac:spMkLst>
        </pc:spChg>
      </pc:sldChg>
      <pc:sldChg chg="del">
        <pc:chgData name="Patrycja Klimek" userId="2462163b2d69a24e" providerId="LiveId" clId="{0E67518C-6DD7-431C-9ACE-35E3E083DF59}" dt="2019-08-20T08:20:41.452" v="14" actId="2696"/>
        <pc:sldMkLst>
          <pc:docMk/>
          <pc:sldMk cId="3290330070" sldId="299"/>
        </pc:sldMkLst>
      </pc:sldChg>
      <pc:sldChg chg="del">
        <pc:chgData name="Patrycja Klimek" userId="2462163b2d69a24e" providerId="LiveId" clId="{0E67518C-6DD7-431C-9ACE-35E3E083DF59}" dt="2019-08-20T08:20:59.588" v="17" actId="2696"/>
        <pc:sldMkLst>
          <pc:docMk/>
          <pc:sldMk cId="2213115666" sldId="302"/>
        </pc:sldMkLst>
      </pc:sldChg>
      <pc:sldChg chg="del">
        <pc:chgData name="Patrycja Klimek" userId="2462163b2d69a24e" providerId="LiveId" clId="{0E67518C-6DD7-431C-9ACE-35E3E083DF59}" dt="2019-08-20T08:20:46.316" v="16" actId="2696"/>
        <pc:sldMkLst>
          <pc:docMk/>
          <pc:sldMk cId="4249579923" sldId="303"/>
        </pc:sldMkLst>
      </pc:sldChg>
      <pc:sldChg chg="ord">
        <pc:chgData name="Patrycja Klimek" userId="2462163b2d69a24e" providerId="LiveId" clId="{0E67518C-6DD7-431C-9ACE-35E3E083DF59}" dt="2019-08-20T08:24:15.992" v="34"/>
        <pc:sldMkLst>
          <pc:docMk/>
          <pc:sldMk cId="2638319386" sldId="304"/>
        </pc:sldMkLst>
      </pc:sldChg>
      <pc:sldChg chg="del">
        <pc:chgData name="Patrycja Klimek" userId="2462163b2d69a24e" providerId="LiveId" clId="{0E67518C-6DD7-431C-9ACE-35E3E083DF59}" dt="2019-08-20T08:21:11.122" v="19" actId="2696"/>
        <pc:sldMkLst>
          <pc:docMk/>
          <pc:sldMk cId="2206163247" sldId="305"/>
        </pc:sldMkLst>
      </pc:sldChg>
      <pc:sldChg chg="del">
        <pc:chgData name="Patrycja Klimek" userId="2462163b2d69a24e" providerId="LiveId" clId="{0E67518C-6DD7-431C-9ACE-35E3E083DF59}" dt="2019-08-20T08:21:02.352" v="18" actId="2696"/>
        <pc:sldMkLst>
          <pc:docMk/>
          <pc:sldMk cId="2606542790" sldId="307"/>
        </pc:sldMkLst>
      </pc:sldChg>
      <pc:sldChg chg="ord">
        <pc:chgData name="Patrycja Klimek" userId="2462163b2d69a24e" providerId="LiveId" clId="{0E67518C-6DD7-431C-9ACE-35E3E083DF59}" dt="2019-08-20T08:21:36.284" v="21"/>
        <pc:sldMkLst>
          <pc:docMk/>
          <pc:sldMk cId="3013576706" sldId="309"/>
        </pc:sldMkLst>
      </pc:sldChg>
      <pc:sldChg chg="del">
        <pc:chgData name="Patrycja Klimek" userId="2462163b2d69a24e" providerId="LiveId" clId="{0E67518C-6DD7-431C-9ACE-35E3E083DF59}" dt="2019-08-20T08:21:23.969" v="20" actId="2696"/>
        <pc:sldMkLst>
          <pc:docMk/>
          <pc:sldMk cId="4242970731" sldId="310"/>
        </pc:sldMkLst>
      </pc:sldChg>
      <pc:sldChg chg="del">
        <pc:chgData name="Patrycja Klimek" userId="2462163b2d69a24e" providerId="LiveId" clId="{0E67518C-6DD7-431C-9ACE-35E3E083DF59}" dt="2019-08-20T08:20:34.805" v="13" actId="2696"/>
        <pc:sldMkLst>
          <pc:docMk/>
          <pc:sldMk cId="587721044" sldId="312"/>
        </pc:sldMkLst>
      </pc:sldChg>
      <pc:sldChg chg="del">
        <pc:chgData name="Patrycja Klimek" userId="2462163b2d69a24e" providerId="LiveId" clId="{0E67518C-6DD7-431C-9ACE-35E3E083DF59}" dt="2019-08-20T08:20:33.448" v="12" actId="2696"/>
        <pc:sldMkLst>
          <pc:docMk/>
          <pc:sldMk cId="2639583381" sldId="313"/>
        </pc:sldMkLst>
      </pc:sldChg>
      <pc:sldChg chg="del">
        <pc:chgData name="Patrycja Klimek" userId="2462163b2d69a24e" providerId="LiveId" clId="{0E67518C-6DD7-431C-9ACE-35E3E083DF59}" dt="2019-08-20T08:22:23.911" v="26" actId="2696"/>
        <pc:sldMkLst>
          <pc:docMk/>
          <pc:sldMk cId="903177536" sldId="314"/>
        </pc:sldMkLst>
      </pc:sldChg>
      <pc:sldChg chg="del">
        <pc:chgData name="Patrycja Klimek" userId="2462163b2d69a24e" providerId="LiveId" clId="{0E67518C-6DD7-431C-9ACE-35E3E083DF59}" dt="2019-08-20T08:22:16.439" v="23" actId="2696"/>
        <pc:sldMkLst>
          <pc:docMk/>
          <pc:sldMk cId="2351742409" sldId="315"/>
        </pc:sldMkLst>
      </pc:sldChg>
      <pc:sldChg chg="modSp ord">
        <pc:chgData name="Patrycja Klimek" userId="2462163b2d69a24e" providerId="LiveId" clId="{0E67518C-6DD7-431C-9ACE-35E3E083DF59}" dt="2019-08-20T09:05:32.336" v="48" actId="14100"/>
        <pc:sldMkLst>
          <pc:docMk/>
          <pc:sldMk cId="2110417772" sldId="316"/>
        </pc:sldMkLst>
        <pc:graphicFrameChg chg="mod">
          <ac:chgData name="Patrycja Klimek" userId="2462163b2d69a24e" providerId="LiveId" clId="{0E67518C-6DD7-431C-9ACE-35E3E083DF59}" dt="2019-08-20T09:05:32.336" v="48" actId="14100"/>
          <ac:graphicFrameMkLst>
            <pc:docMk/>
            <pc:sldMk cId="2110417772" sldId="316"/>
            <ac:graphicFrameMk id="4" creationId="{5D3F47B5-2D40-455F-841C-31F4B24E5276}"/>
          </ac:graphicFrameMkLst>
        </pc:graphicFrameChg>
      </pc:sldChg>
      <pc:sldChg chg="del">
        <pc:chgData name="Patrycja Klimek" userId="2462163b2d69a24e" providerId="LiveId" clId="{0E67518C-6DD7-431C-9ACE-35E3E083DF59}" dt="2019-08-20T08:22:18.193" v="24" actId="2696"/>
        <pc:sldMkLst>
          <pc:docMk/>
          <pc:sldMk cId="30220829" sldId="317"/>
        </pc:sldMkLst>
      </pc:sldChg>
      <pc:sldChg chg="del">
        <pc:chgData name="Patrycja Klimek" userId="2462163b2d69a24e" providerId="LiveId" clId="{0E67518C-6DD7-431C-9ACE-35E3E083DF59}" dt="2019-08-20T08:20:28.705" v="10" actId="2696"/>
        <pc:sldMkLst>
          <pc:docMk/>
          <pc:sldMk cId="2890433608" sldId="319"/>
        </pc:sldMkLst>
      </pc:sldChg>
      <pc:sldChg chg="del">
        <pc:chgData name="Patrycja Klimek" userId="2462163b2d69a24e" providerId="LiveId" clId="{0E67518C-6DD7-431C-9ACE-35E3E083DF59}" dt="2019-08-20T08:20:29.916" v="11" actId="2696"/>
        <pc:sldMkLst>
          <pc:docMk/>
          <pc:sldMk cId="408349572" sldId="320"/>
        </pc:sldMkLst>
      </pc:sldChg>
      <pc:sldChg chg="del">
        <pc:chgData name="Patrycja Klimek" userId="2462163b2d69a24e" providerId="LiveId" clId="{0E67518C-6DD7-431C-9ACE-35E3E083DF59}" dt="2019-08-20T08:20:27.804" v="9" actId="2696"/>
        <pc:sldMkLst>
          <pc:docMk/>
          <pc:sldMk cId="1826319709" sldId="321"/>
        </pc:sldMkLst>
      </pc:sldChg>
      <pc:sldChg chg="modSp">
        <pc:chgData name="Patrycja Klimek" userId="2462163b2d69a24e" providerId="LiveId" clId="{0E67518C-6DD7-431C-9ACE-35E3E083DF59}" dt="2019-08-20T08:25:53.403" v="43" actId="14100"/>
        <pc:sldMkLst>
          <pc:docMk/>
          <pc:sldMk cId="2223569197" sldId="322"/>
        </pc:sldMkLst>
        <pc:spChg chg="mod">
          <ac:chgData name="Patrycja Klimek" userId="2462163b2d69a24e" providerId="LiveId" clId="{0E67518C-6DD7-431C-9ACE-35E3E083DF59}" dt="2019-08-20T08:25:46.882" v="42" actId="14100"/>
          <ac:spMkLst>
            <pc:docMk/>
            <pc:sldMk cId="2223569197" sldId="322"/>
            <ac:spMk id="6" creationId="{E7DC8F85-6060-4DE2-B5C0-D87DD86DCF9B}"/>
          </ac:spMkLst>
        </pc:spChg>
        <pc:graphicFrameChg chg="mod">
          <ac:chgData name="Patrycja Klimek" userId="2462163b2d69a24e" providerId="LiveId" clId="{0E67518C-6DD7-431C-9ACE-35E3E083DF59}" dt="2019-08-20T08:25:53.403" v="43" actId="14100"/>
          <ac:graphicFrameMkLst>
            <pc:docMk/>
            <pc:sldMk cId="2223569197" sldId="322"/>
            <ac:graphicFrameMk id="12" creationId="{60810D0E-9C07-44BA-8670-03A4D9A48E2A}"/>
          </ac:graphicFrameMkLst>
        </pc:graphicFrameChg>
      </pc:sldChg>
      <pc:sldChg chg="del">
        <pc:chgData name="Patrycja Klimek" userId="2462163b2d69a24e" providerId="LiveId" clId="{0E67518C-6DD7-431C-9ACE-35E3E083DF59}" dt="2019-08-20T08:22:31.694" v="27" actId="2696"/>
        <pc:sldMkLst>
          <pc:docMk/>
          <pc:sldMk cId="1934337317" sldId="323"/>
        </pc:sldMkLst>
      </pc:sldChg>
      <pc:sldChg chg="del">
        <pc:chgData name="Patrycja Klimek" userId="2462163b2d69a24e" providerId="LiveId" clId="{0E67518C-6DD7-431C-9ACE-35E3E083DF59}" dt="2019-08-20T08:23:04.497" v="29" actId="2696"/>
        <pc:sldMkLst>
          <pc:docMk/>
          <pc:sldMk cId="1701326313" sldId="324"/>
        </pc:sldMkLst>
      </pc:sldChg>
      <pc:sldChg chg="del">
        <pc:chgData name="Patrycja Klimek" userId="2462163b2d69a24e" providerId="LiveId" clId="{0E67518C-6DD7-431C-9ACE-35E3E083DF59}" dt="2019-08-20T08:22:45.034" v="28" actId="2696"/>
        <pc:sldMkLst>
          <pc:docMk/>
          <pc:sldMk cId="281665557" sldId="325"/>
        </pc:sldMkLst>
      </pc:sldChg>
      <pc:sldChg chg="del">
        <pc:chgData name="Patrycja Klimek" userId="2462163b2d69a24e" providerId="LiveId" clId="{0E67518C-6DD7-431C-9ACE-35E3E083DF59}" dt="2019-08-20T08:20:25.192" v="8" actId="2696"/>
        <pc:sldMkLst>
          <pc:docMk/>
          <pc:sldMk cId="1412345103" sldId="327"/>
        </pc:sldMkLst>
      </pc:sldChg>
      <pc:sldChg chg="del">
        <pc:chgData name="Patrycja Klimek" userId="2462163b2d69a24e" providerId="LiveId" clId="{0E67518C-6DD7-431C-9ACE-35E3E083DF59}" dt="2019-08-20T08:20:23.897" v="7" actId="2696"/>
        <pc:sldMkLst>
          <pc:docMk/>
          <pc:sldMk cId="2335677935" sldId="328"/>
        </pc:sldMkLst>
      </pc:sldChg>
      <pc:sldChg chg="del">
        <pc:chgData name="Patrycja Klimek" userId="2462163b2d69a24e" providerId="LiveId" clId="{0E67518C-6DD7-431C-9ACE-35E3E083DF59}" dt="2019-08-20T08:20:22.757" v="6" actId="2696"/>
        <pc:sldMkLst>
          <pc:docMk/>
          <pc:sldMk cId="489429652" sldId="329"/>
        </pc:sldMkLst>
      </pc:sldChg>
      <pc:sldChg chg="del">
        <pc:chgData name="Patrycja Klimek" userId="2462163b2d69a24e" providerId="LiveId" clId="{0E67518C-6DD7-431C-9ACE-35E3E083DF59}" dt="2019-08-20T08:20:21.589" v="5" actId="2696"/>
        <pc:sldMkLst>
          <pc:docMk/>
          <pc:sldMk cId="1948511308" sldId="330"/>
        </pc:sldMkLst>
      </pc:sldChg>
      <pc:sldChg chg="del">
        <pc:chgData name="Patrycja Klimek" userId="2462163b2d69a24e" providerId="LiveId" clId="{0E67518C-6DD7-431C-9ACE-35E3E083DF59}" dt="2019-08-20T08:20:20.673" v="4" actId="2696"/>
        <pc:sldMkLst>
          <pc:docMk/>
          <pc:sldMk cId="2719517123" sldId="331"/>
        </pc:sldMkLst>
      </pc:sldChg>
      <pc:sldChg chg="del">
        <pc:chgData name="Patrycja Klimek" userId="2462163b2d69a24e" providerId="LiveId" clId="{0E67518C-6DD7-431C-9ACE-35E3E083DF59}" dt="2019-08-20T08:23:12.402" v="30" actId="2696"/>
        <pc:sldMkLst>
          <pc:docMk/>
          <pc:sldMk cId="3081246288" sldId="332"/>
        </pc:sldMkLst>
      </pc:sldChg>
      <pc:sldChg chg="del">
        <pc:chgData name="Patrycja Klimek" userId="2462163b2d69a24e" providerId="LiveId" clId="{0E67518C-6DD7-431C-9ACE-35E3E083DF59}" dt="2019-08-20T08:23:24.895" v="32" actId="2696"/>
        <pc:sldMkLst>
          <pc:docMk/>
          <pc:sldMk cId="3725922768" sldId="334"/>
        </pc:sldMkLst>
      </pc:sldChg>
      <pc:sldChg chg="del">
        <pc:chgData name="Patrycja Klimek" userId="2462163b2d69a24e" providerId="LiveId" clId="{0E67518C-6DD7-431C-9ACE-35E3E083DF59}" dt="2019-08-20T08:23:30.161" v="33" actId="2696"/>
        <pc:sldMkLst>
          <pc:docMk/>
          <pc:sldMk cId="6237352" sldId="335"/>
        </pc:sldMkLst>
      </pc:sldChg>
      <pc:sldChg chg="del">
        <pc:chgData name="Patrycja Klimek" userId="2462163b2d69a24e" providerId="LiveId" clId="{0E67518C-6DD7-431C-9ACE-35E3E083DF59}" dt="2019-08-20T08:20:17.709" v="3" actId="2696"/>
        <pc:sldMkLst>
          <pc:docMk/>
          <pc:sldMk cId="2458098086" sldId="337"/>
        </pc:sldMkLst>
      </pc:sldChg>
      <pc:sldChg chg="del">
        <pc:chgData name="Patrycja Klimek" userId="2462163b2d69a24e" providerId="LiveId" clId="{0E67518C-6DD7-431C-9ACE-35E3E083DF59}" dt="2019-08-20T08:20:16.596" v="2" actId="2696"/>
        <pc:sldMkLst>
          <pc:docMk/>
          <pc:sldMk cId="1288670093" sldId="338"/>
        </pc:sldMkLst>
      </pc:sldChg>
      <pc:sldChg chg="del">
        <pc:chgData name="Patrycja Klimek" userId="2462163b2d69a24e" providerId="LiveId" clId="{0E67518C-6DD7-431C-9ACE-35E3E083DF59}" dt="2019-08-20T08:23:17.969" v="31" actId="2696"/>
        <pc:sldMkLst>
          <pc:docMk/>
          <pc:sldMk cId="310735081" sldId="342"/>
        </pc:sldMkLst>
      </pc:sldChg>
      <pc:sldChg chg="del">
        <pc:chgData name="Patrycja Klimek" userId="2462163b2d69a24e" providerId="LiveId" clId="{0E67518C-6DD7-431C-9ACE-35E3E083DF59}" dt="2019-08-20T08:20:15.719" v="1" actId="2696"/>
        <pc:sldMkLst>
          <pc:docMk/>
          <pc:sldMk cId="443123448" sldId="343"/>
        </pc:sldMkLst>
      </pc:sldChg>
      <pc:sldChg chg="del">
        <pc:chgData name="Patrycja Klimek" userId="2462163b2d69a24e" providerId="LiveId" clId="{0E67518C-6DD7-431C-9ACE-35E3E083DF59}" dt="2019-08-20T08:20:14.513" v="0" actId="2696"/>
        <pc:sldMkLst>
          <pc:docMk/>
          <pc:sldMk cId="871764564" sldId="344"/>
        </pc:sldMkLst>
      </pc:sldChg>
      <pc:sldChg chg="addSp modSp">
        <pc:chgData name="Patrycja Klimek" userId="2462163b2d69a24e" providerId="LiveId" clId="{0E67518C-6DD7-431C-9ACE-35E3E083DF59}" dt="2019-08-20T11:24:47.513" v="75" actId="1076"/>
        <pc:sldMkLst>
          <pc:docMk/>
          <pc:sldMk cId="2266139566" sldId="346"/>
        </pc:sldMkLst>
        <pc:picChg chg="add mod">
          <ac:chgData name="Patrycja Klimek" userId="2462163b2d69a24e" providerId="LiveId" clId="{0E67518C-6DD7-431C-9ACE-35E3E083DF59}" dt="2019-08-20T11:24:47.513" v="75" actId="1076"/>
          <ac:picMkLst>
            <pc:docMk/>
            <pc:sldMk cId="2266139566" sldId="346"/>
            <ac:picMk id="10" creationId="{AD2B840D-8A22-47C9-9A55-B22A1AD1909F}"/>
          </ac:picMkLst>
        </pc:picChg>
      </pc:sldChg>
    </pc:docChg>
  </pc:docChgLst>
  <pc:docChgLst>
    <pc:chgData name="Patrycja Klimek" userId="2462163b2d69a24e" providerId="LiveId" clId="{88F86ACA-FFC2-41D7-9A0E-156FD6A5B618}"/>
    <pc:docChg chg="undo addSld delSld">
      <pc:chgData name="Patrycja Klimek" userId="2462163b2d69a24e" providerId="LiveId" clId="{88F86ACA-FFC2-41D7-9A0E-156FD6A5B618}" dt="2019-08-20T08:19:45.365" v="33" actId="2696"/>
      <pc:docMkLst>
        <pc:docMk/>
      </pc:docMkLst>
      <pc:sldChg chg="add del">
        <pc:chgData name="Patrycja Klimek" userId="2462163b2d69a24e" providerId="LiveId" clId="{88F86ACA-FFC2-41D7-9A0E-156FD6A5B618}" dt="2019-08-20T08:19:45.191" v="32" actId="2696"/>
        <pc:sldMkLst>
          <pc:docMk/>
          <pc:sldMk cId="2375794687" sldId="258"/>
        </pc:sldMkLst>
      </pc:sldChg>
      <pc:sldChg chg="add del">
        <pc:chgData name="Patrycja Klimek" userId="2462163b2d69a24e" providerId="LiveId" clId="{88F86ACA-FFC2-41D7-9A0E-156FD6A5B618}" dt="2019-08-20T08:19:45.365" v="33" actId="2696"/>
        <pc:sldMkLst>
          <pc:docMk/>
          <pc:sldMk cId="3290330070" sldId="299"/>
        </pc:sldMkLst>
      </pc:sldChg>
      <pc:sldChg chg="add del">
        <pc:chgData name="Patrycja Klimek" userId="2462163b2d69a24e" providerId="LiveId" clId="{88F86ACA-FFC2-41D7-9A0E-156FD6A5B618}" dt="2019-08-20T08:19:45.012" v="31" actId="2696"/>
        <pc:sldMkLst>
          <pc:docMk/>
          <pc:sldMk cId="4249579923" sldId="303"/>
        </pc:sldMkLst>
      </pc:sldChg>
      <pc:sldChg chg="add del">
        <pc:chgData name="Patrycja Klimek" userId="2462163b2d69a24e" providerId="LiveId" clId="{88F86ACA-FFC2-41D7-9A0E-156FD6A5B618}" dt="2019-08-20T08:19:42.130" v="17" actId="2696"/>
        <pc:sldMkLst>
          <pc:docMk/>
          <pc:sldMk cId="587721044" sldId="312"/>
        </pc:sldMkLst>
      </pc:sldChg>
      <pc:sldChg chg="add del">
        <pc:chgData name="Patrycja Klimek" userId="2462163b2d69a24e" providerId="LiveId" clId="{88F86ACA-FFC2-41D7-9A0E-156FD6A5B618}" dt="2019-08-20T08:19:42.648" v="18" actId="2696"/>
        <pc:sldMkLst>
          <pc:docMk/>
          <pc:sldMk cId="2639583381" sldId="313"/>
        </pc:sldMkLst>
      </pc:sldChg>
      <pc:sldChg chg="add del">
        <pc:chgData name="Patrycja Klimek" userId="2462163b2d69a24e" providerId="LiveId" clId="{88F86ACA-FFC2-41D7-9A0E-156FD6A5B618}" dt="2019-08-20T08:19:43" v="20" actId="2696"/>
        <pc:sldMkLst>
          <pc:docMk/>
          <pc:sldMk cId="2890433608" sldId="319"/>
        </pc:sldMkLst>
      </pc:sldChg>
      <pc:sldChg chg="add del">
        <pc:chgData name="Patrycja Klimek" userId="2462163b2d69a24e" providerId="LiveId" clId="{88F86ACA-FFC2-41D7-9A0E-156FD6A5B618}" dt="2019-08-20T08:19:42.842" v="19" actId="2696"/>
        <pc:sldMkLst>
          <pc:docMk/>
          <pc:sldMk cId="408349572" sldId="320"/>
        </pc:sldMkLst>
      </pc:sldChg>
      <pc:sldChg chg="add del">
        <pc:chgData name="Patrycja Klimek" userId="2462163b2d69a24e" providerId="LiveId" clId="{88F86ACA-FFC2-41D7-9A0E-156FD6A5B618}" dt="2019-08-20T08:19:43.158" v="21" actId="2696"/>
        <pc:sldMkLst>
          <pc:docMk/>
          <pc:sldMk cId="1826319709" sldId="321"/>
        </pc:sldMkLst>
      </pc:sldChg>
      <pc:sldChg chg="add del">
        <pc:chgData name="Patrycja Klimek" userId="2462163b2d69a24e" providerId="LiveId" clId="{88F86ACA-FFC2-41D7-9A0E-156FD6A5B618}" dt="2019-08-20T08:19:43.291" v="22" actId="2696"/>
        <pc:sldMkLst>
          <pc:docMk/>
          <pc:sldMk cId="1412345103" sldId="327"/>
        </pc:sldMkLst>
      </pc:sldChg>
      <pc:sldChg chg="add del">
        <pc:chgData name="Patrycja Klimek" userId="2462163b2d69a24e" providerId="LiveId" clId="{88F86ACA-FFC2-41D7-9A0E-156FD6A5B618}" dt="2019-08-20T08:19:43.446" v="23" actId="2696"/>
        <pc:sldMkLst>
          <pc:docMk/>
          <pc:sldMk cId="2335677935" sldId="328"/>
        </pc:sldMkLst>
      </pc:sldChg>
      <pc:sldChg chg="add del">
        <pc:chgData name="Patrycja Klimek" userId="2462163b2d69a24e" providerId="LiveId" clId="{88F86ACA-FFC2-41D7-9A0E-156FD6A5B618}" dt="2019-08-20T08:19:43.741" v="24" actId="2696"/>
        <pc:sldMkLst>
          <pc:docMk/>
          <pc:sldMk cId="489429652" sldId="329"/>
        </pc:sldMkLst>
      </pc:sldChg>
      <pc:sldChg chg="add del">
        <pc:chgData name="Patrycja Klimek" userId="2462163b2d69a24e" providerId="LiveId" clId="{88F86ACA-FFC2-41D7-9A0E-156FD6A5B618}" dt="2019-08-20T08:19:43.901" v="25" actId="2696"/>
        <pc:sldMkLst>
          <pc:docMk/>
          <pc:sldMk cId="1948511308" sldId="330"/>
        </pc:sldMkLst>
      </pc:sldChg>
      <pc:sldChg chg="add del">
        <pc:chgData name="Patrycja Klimek" userId="2462163b2d69a24e" providerId="LiveId" clId="{88F86ACA-FFC2-41D7-9A0E-156FD6A5B618}" dt="2019-08-20T08:19:44.081" v="26" actId="2696"/>
        <pc:sldMkLst>
          <pc:docMk/>
          <pc:sldMk cId="2719517123" sldId="331"/>
        </pc:sldMkLst>
      </pc:sldChg>
      <pc:sldChg chg="add del">
        <pc:chgData name="Patrycja Klimek" userId="2462163b2d69a24e" providerId="LiveId" clId="{88F86ACA-FFC2-41D7-9A0E-156FD6A5B618}" dt="2019-08-20T08:19:44.231" v="27" actId="2696"/>
        <pc:sldMkLst>
          <pc:docMk/>
          <pc:sldMk cId="2458098086" sldId="337"/>
        </pc:sldMkLst>
      </pc:sldChg>
      <pc:sldChg chg="add del">
        <pc:chgData name="Patrycja Klimek" userId="2462163b2d69a24e" providerId="LiveId" clId="{88F86ACA-FFC2-41D7-9A0E-156FD6A5B618}" dt="2019-08-20T08:19:44.417" v="28" actId="2696"/>
        <pc:sldMkLst>
          <pc:docMk/>
          <pc:sldMk cId="1288670093" sldId="338"/>
        </pc:sldMkLst>
      </pc:sldChg>
      <pc:sldChg chg="add del">
        <pc:chgData name="Patrycja Klimek" userId="2462163b2d69a24e" providerId="LiveId" clId="{88F86ACA-FFC2-41D7-9A0E-156FD6A5B618}" dt="2019-08-20T08:19:44.673" v="29" actId="2696"/>
        <pc:sldMkLst>
          <pc:docMk/>
          <pc:sldMk cId="443123448" sldId="343"/>
        </pc:sldMkLst>
      </pc:sldChg>
      <pc:sldChg chg="add del">
        <pc:chgData name="Patrycja Klimek" userId="2462163b2d69a24e" providerId="LiveId" clId="{88F86ACA-FFC2-41D7-9A0E-156FD6A5B618}" dt="2019-08-20T08:19:44.847" v="30" actId="2696"/>
        <pc:sldMkLst>
          <pc:docMk/>
          <pc:sldMk cId="871764564" sldId="344"/>
        </pc:sldMkLst>
      </pc:sldChg>
    </pc:docChg>
  </pc:docChgLst>
  <pc:docChgLst>
    <pc:chgData name="Patrycja Klimek" userId="2462163b2d69a24e" providerId="LiveId" clId="{275C47AD-F47A-43C8-B03B-3CF8FBC57E4A}"/>
    <pc:docChg chg="undo custSel mod addSld delSld modSld sldOrd">
      <pc:chgData name="Patrycja Klimek" userId="2462163b2d69a24e" providerId="LiveId" clId="{275C47AD-F47A-43C8-B03B-3CF8FBC57E4A}" dt="2019-07-11T13:07:56.249" v="5733" actId="20577"/>
      <pc:docMkLst>
        <pc:docMk/>
      </pc:docMkLst>
      <pc:sldChg chg="addSp delSp modSp add mod setBg setClrOvrMap">
        <pc:chgData name="Patrycja Klimek" userId="2462163b2d69a24e" providerId="LiveId" clId="{275C47AD-F47A-43C8-B03B-3CF8FBC57E4A}" dt="2019-07-10T11:00:12.691" v="149" actId="1076"/>
        <pc:sldMkLst>
          <pc:docMk/>
          <pc:sldMk cId="2156968227" sldId="297"/>
        </pc:sldMkLst>
        <pc:spChg chg="del">
          <ac:chgData name="Patrycja Klimek" userId="2462163b2d69a24e" providerId="LiveId" clId="{275C47AD-F47A-43C8-B03B-3CF8FBC57E4A}" dt="2019-07-10T10:53:42.401" v="46" actId="478"/>
          <ac:spMkLst>
            <pc:docMk/>
            <pc:sldMk cId="2156968227" sldId="297"/>
            <ac:spMk id="2" creationId="{8BBCD3F4-ADAE-4768-BA6D-9624870C73F8}"/>
          </ac:spMkLst>
        </pc:spChg>
        <pc:spChg chg="mod ord">
          <ac:chgData name="Patrycja Klimek" userId="2462163b2d69a24e" providerId="LiveId" clId="{275C47AD-F47A-43C8-B03B-3CF8FBC57E4A}" dt="2019-07-10T10:59:45.243" v="146" actId="1076"/>
          <ac:spMkLst>
            <pc:docMk/>
            <pc:sldMk cId="2156968227" sldId="297"/>
            <ac:spMk id="3" creationId="{7244FC85-1717-4026-B6E8-E0E78D3C190C}"/>
          </ac:spMkLst>
        </pc:spChg>
        <pc:spChg chg="add del">
          <ac:chgData name="Patrycja Klimek" userId="2462163b2d69a24e" providerId="LiveId" clId="{275C47AD-F47A-43C8-B03B-3CF8FBC57E4A}" dt="2019-07-10T10:57:25.289" v="114" actId="26606"/>
          <ac:spMkLst>
            <pc:docMk/>
            <pc:sldMk cId="2156968227" sldId="297"/>
            <ac:spMk id="12" creationId="{CBC217AA-48F3-4A7B-92C4-ACE38009054A}"/>
          </ac:spMkLst>
        </pc:spChg>
        <pc:spChg chg="add del">
          <ac:chgData name="Patrycja Klimek" userId="2462163b2d69a24e" providerId="LiveId" clId="{275C47AD-F47A-43C8-B03B-3CF8FBC57E4A}" dt="2019-07-10T10:57:26.785" v="117" actId="26606"/>
          <ac:spMkLst>
            <pc:docMk/>
            <pc:sldMk cId="2156968227" sldId="297"/>
            <ac:spMk id="15" creationId="{67FC6DF5-6695-481D-AEEA-555296115024}"/>
          </ac:spMkLst>
        </pc:spChg>
        <pc:spChg chg="add del">
          <ac:chgData name="Patrycja Klimek" userId="2462163b2d69a24e" providerId="LiveId" clId="{275C47AD-F47A-43C8-B03B-3CF8FBC57E4A}" dt="2019-07-10T10:57:26.785" v="117" actId="26606"/>
          <ac:spMkLst>
            <pc:docMk/>
            <pc:sldMk cId="2156968227" sldId="297"/>
            <ac:spMk id="16" creationId="{63D44656-9703-4F76-BF95-869D8579EEE9}"/>
          </ac:spMkLst>
        </pc:spChg>
        <pc:spChg chg="add del">
          <ac:chgData name="Patrycja Klimek" userId="2462163b2d69a24e" providerId="LiveId" clId="{275C47AD-F47A-43C8-B03B-3CF8FBC57E4A}" dt="2019-07-10T10:57:26.785" v="117" actId="26606"/>
          <ac:spMkLst>
            <pc:docMk/>
            <pc:sldMk cId="2156968227" sldId="297"/>
            <ac:spMk id="18" creationId="{6F72EDF1-3CBA-4BB0-8AE8-3583F0846F89}"/>
          </ac:spMkLst>
        </pc:spChg>
        <pc:spChg chg="add del">
          <ac:chgData name="Patrycja Klimek" userId="2462163b2d69a24e" providerId="LiveId" clId="{275C47AD-F47A-43C8-B03B-3CF8FBC57E4A}" dt="2019-07-10T10:57:26.785" v="117" actId="26606"/>
          <ac:spMkLst>
            <pc:docMk/>
            <pc:sldMk cId="2156968227" sldId="297"/>
            <ac:spMk id="20" creationId="{29B389D7-95A7-4E4F-B9CF-F8D68630233F}"/>
          </ac:spMkLst>
        </pc:spChg>
        <pc:spChg chg="add del">
          <ac:chgData name="Patrycja Klimek" userId="2462163b2d69a24e" providerId="LiveId" clId="{275C47AD-F47A-43C8-B03B-3CF8FBC57E4A}" dt="2019-07-10T10:57:26.785" v="117" actId="26606"/>
          <ac:spMkLst>
            <pc:docMk/>
            <pc:sldMk cId="2156968227" sldId="297"/>
            <ac:spMk id="22" creationId="{B275ED38-7160-44B2-ADEA-7615F92E2A52}"/>
          </ac:spMkLst>
        </pc:spChg>
        <pc:spChg chg="add mod">
          <ac:chgData name="Patrycja Klimek" userId="2462163b2d69a24e" providerId="LiveId" clId="{275C47AD-F47A-43C8-B03B-3CF8FBC57E4A}" dt="2019-07-10T10:59:15.658" v="143" actId="14100"/>
          <ac:spMkLst>
            <pc:docMk/>
            <pc:sldMk cId="2156968227" sldId="297"/>
            <ac:spMk id="25" creationId="{22DA5125-4652-4CAD-B026-DB797AC59F80}"/>
          </ac:spMkLst>
        </pc:spChg>
        <pc:spChg chg="add del">
          <ac:chgData name="Patrycja Klimek" userId="2462163b2d69a24e" providerId="LiveId" clId="{275C47AD-F47A-43C8-B03B-3CF8FBC57E4A}" dt="2019-07-10T10:57:30.230" v="123" actId="26606"/>
          <ac:spMkLst>
            <pc:docMk/>
            <pc:sldMk cId="2156968227" sldId="297"/>
            <ac:spMk id="26" creationId="{9425D4AB-CD98-4DD6-9398-3C8961DE032F}"/>
          </ac:spMkLst>
        </pc:spChg>
        <pc:spChg chg="add del">
          <ac:chgData name="Patrycja Klimek" userId="2462163b2d69a24e" providerId="LiveId" clId="{275C47AD-F47A-43C8-B03B-3CF8FBC57E4A}" dt="2019-07-10T10:57:30.230" v="123" actId="26606"/>
          <ac:spMkLst>
            <pc:docMk/>
            <pc:sldMk cId="2156968227" sldId="297"/>
            <ac:spMk id="28" creationId="{D8B47C9F-A960-4902-8507-38F18DD3D00E}"/>
          </ac:spMkLst>
        </pc:spChg>
        <pc:spChg chg="add del">
          <ac:chgData name="Patrycja Klimek" userId="2462163b2d69a24e" providerId="LiveId" clId="{275C47AD-F47A-43C8-B03B-3CF8FBC57E4A}" dt="2019-07-10T10:57:30.230" v="123" actId="26606"/>
          <ac:spMkLst>
            <pc:docMk/>
            <pc:sldMk cId="2156968227" sldId="297"/>
            <ac:spMk id="29" creationId="{D4E15E95-445D-4A45-BC1E-8468CE17050B}"/>
          </ac:spMkLst>
        </pc:spChg>
        <pc:spChg chg="add del">
          <ac:chgData name="Patrycja Klimek" userId="2462163b2d69a24e" providerId="LiveId" clId="{275C47AD-F47A-43C8-B03B-3CF8FBC57E4A}" dt="2019-07-10T10:57:30.230" v="123" actId="26606"/>
          <ac:spMkLst>
            <pc:docMk/>
            <pc:sldMk cId="2156968227" sldId="297"/>
            <ac:spMk id="30" creationId="{133B9781-B73C-44F8-97CB-D1807A63BB41}"/>
          </ac:spMkLst>
        </pc:spChg>
        <pc:spChg chg="add del">
          <ac:chgData name="Patrycja Klimek" userId="2462163b2d69a24e" providerId="LiveId" clId="{275C47AD-F47A-43C8-B03B-3CF8FBC57E4A}" dt="2019-07-10T10:57:30.230" v="123" actId="26606"/>
          <ac:spMkLst>
            <pc:docMk/>
            <pc:sldMk cId="2156968227" sldId="297"/>
            <ac:spMk id="31" creationId="{1FCEDCAD-7B1A-4AE2-818E-D93A48758C20}"/>
          </ac:spMkLst>
        </pc:spChg>
        <pc:spChg chg="add">
          <ac:chgData name="Patrycja Klimek" userId="2462163b2d69a24e" providerId="LiveId" clId="{275C47AD-F47A-43C8-B03B-3CF8FBC57E4A}" dt="2019-07-10T10:57:30.251" v="124" actId="26606"/>
          <ac:spMkLst>
            <pc:docMk/>
            <pc:sldMk cId="2156968227" sldId="297"/>
            <ac:spMk id="33" creationId="{D1C26593-9A51-48FE-9FA2-A9052E57F390}"/>
          </ac:spMkLst>
        </pc:spChg>
        <pc:spChg chg="add">
          <ac:chgData name="Patrycja Klimek" userId="2462163b2d69a24e" providerId="LiveId" clId="{275C47AD-F47A-43C8-B03B-3CF8FBC57E4A}" dt="2019-07-10T10:57:30.251" v="124" actId="26606"/>
          <ac:spMkLst>
            <pc:docMk/>
            <pc:sldMk cId="2156968227" sldId="297"/>
            <ac:spMk id="34" creationId="{B9D473B1-934D-4F2D-AC4B-5BFB4BAC5DCD}"/>
          </ac:spMkLst>
        </pc:spChg>
        <pc:spChg chg="add">
          <ac:chgData name="Patrycja Klimek" userId="2462163b2d69a24e" providerId="LiveId" clId="{275C47AD-F47A-43C8-B03B-3CF8FBC57E4A}" dt="2019-07-10T10:57:30.251" v="124" actId="26606"/>
          <ac:spMkLst>
            <pc:docMk/>
            <pc:sldMk cId="2156968227" sldId="297"/>
            <ac:spMk id="35" creationId="{CDE3C03E-D949-4F50-AAFA-3278B2212124}"/>
          </ac:spMkLst>
        </pc:spChg>
        <pc:picChg chg="add mod ord">
          <ac:chgData name="Patrycja Klimek" userId="2462163b2d69a24e" providerId="LiveId" clId="{275C47AD-F47A-43C8-B03B-3CF8FBC57E4A}" dt="2019-07-10T10:57:30.251" v="124" actId="26606"/>
          <ac:picMkLst>
            <pc:docMk/>
            <pc:sldMk cId="2156968227" sldId="297"/>
            <ac:picMk id="4" creationId="{D125AAE2-9885-4E59-8A95-3DD43B29A99D}"/>
          </ac:picMkLst>
        </pc:picChg>
        <pc:picChg chg="add mod ord">
          <ac:chgData name="Patrycja Klimek" userId="2462163b2d69a24e" providerId="LiveId" clId="{275C47AD-F47A-43C8-B03B-3CF8FBC57E4A}" dt="2019-07-10T11:00:01.247" v="148" actId="1076"/>
          <ac:picMkLst>
            <pc:docMk/>
            <pc:sldMk cId="2156968227" sldId="297"/>
            <ac:picMk id="5" creationId="{D3085042-4D46-4250-B388-9D04073C7C6A}"/>
          </ac:picMkLst>
        </pc:picChg>
        <pc:picChg chg="add mod ord">
          <ac:chgData name="Patrycja Klimek" userId="2462163b2d69a24e" providerId="LiveId" clId="{275C47AD-F47A-43C8-B03B-3CF8FBC57E4A}" dt="2019-07-10T11:00:12.691" v="149" actId="1076"/>
          <ac:picMkLst>
            <pc:docMk/>
            <pc:sldMk cId="2156968227" sldId="297"/>
            <ac:picMk id="6" creationId="{3E6203FA-AC53-4DF5-9F4D-A52420C6AFEC}"/>
          </ac:picMkLst>
        </pc:picChg>
        <pc:picChg chg="add del mod ord">
          <ac:chgData name="Patrycja Klimek" userId="2462163b2d69a24e" providerId="LiveId" clId="{275C47AD-F47A-43C8-B03B-3CF8FBC57E4A}" dt="2019-07-10T10:58:07.001" v="136" actId="478"/>
          <ac:picMkLst>
            <pc:docMk/>
            <pc:sldMk cId="2156968227" sldId="297"/>
            <ac:picMk id="7" creationId="{385F3C9F-A89D-4B8C-874C-E35E40146FD4}"/>
          </ac:picMkLst>
        </pc:picChg>
        <pc:picChg chg="add del">
          <ac:chgData name="Patrycja Klimek" userId="2462163b2d69a24e" providerId="LiveId" clId="{275C47AD-F47A-43C8-B03B-3CF8FBC57E4A}" dt="2019-07-10T10:57:26.785" v="117" actId="26606"/>
          <ac:picMkLst>
            <pc:docMk/>
            <pc:sldMk cId="2156968227" sldId="297"/>
            <ac:picMk id="14" creationId="{FE27E6BE-1194-49E7-BA29-0898123DD958}"/>
          </ac:picMkLst>
        </pc:picChg>
        <pc:picChg chg="add del">
          <ac:chgData name="Patrycja Klimek" userId="2462163b2d69a24e" providerId="LiveId" clId="{275C47AD-F47A-43C8-B03B-3CF8FBC57E4A}" dt="2019-07-10T10:57:30.230" v="123" actId="26606"/>
          <ac:picMkLst>
            <pc:docMk/>
            <pc:sldMk cId="2156968227" sldId="297"/>
            <ac:picMk id="27" creationId="{97818316-E7CB-4E73-AF79-E9CAB873E723}"/>
          </ac:picMkLst>
        </pc:picChg>
        <pc:cxnChg chg="add del">
          <ac:chgData name="Patrycja Klimek" userId="2462163b2d69a24e" providerId="LiveId" clId="{275C47AD-F47A-43C8-B03B-3CF8FBC57E4A}" dt="2019-07-10T10:57:28.732" v="120" actId="26606"/>
          <ac:cxnSpMkLst>
            <pc:docMk/>
            <pc:sldMk cId="2156968227" sldId="297"/>
            <ac:cxnSpMk id="24" creationId="{06849875-37F4-46FA-A870-36B4C115A775}"/>
          </ac:cxnSpMkLst>
        </pc:cxnChg>
      </pc:sldChg>
      <pc:sldChg chg="addSp delSp modSp add mod setBg setClrOvrMap">
        <pc:chgData name="Patrycja Klimek" userId="2462163b2d69a24e" providerId="LiveId" clId="{275C47AD-F47A-43C8-B03B-3CF8FBC57E4A}" dt="2019-07-10T11:06:02.458" v="183" actId="27636"/>
        <pc:sldMkLst>
          <pc:docMk/>
          <pc:sldMk cId="1079572485" sldId="298"/>
        </pc:sldMkLst>
        <pc:spChg chg="mod">
          <ac:chgData name="Patrycja Klimek" userId="2462163b2d69a24e" providerId="LiveId" clId="{275C47AD-F47A-43C8-B03B-3CF8FBC57E4A}" dt="2019-07-10T11:04:14.075" v="171" actId="26606"/>
          <ac:spMkLst>
            <pc:docMk/>
            <pc:sldMk cId="1079572485" sldId="298"/>
            <ac:spMk id="2" creationId="{9B5489A6-93A1-492A-8610-B71AB2C27164}"/>
          </ac:spMkLst>
        </pc:spChg>
        <pc:spChg chg="mod ord">
          <ac:chgData name="Patrycja Klimek" userId="2462163b2d69a24e" providerId="LiveId" clId="{275C47AD-F47A-43C8-B03B-3CF8FBC57E4A}" dt="2019-07-10T11:06:02.458" v="183" actId="27636"/>
          <ac:spMkLst>
            <pc:docMk/>
            <pc:sldMk cId="1079572485" sldId="298"/>
            <ac:spMk id="3" creationId="{D23D25C1-3024-4518-A4FC-BAB2A5C7D137}"/>
          </ac:spMkLst>
        </pc:spChg>
        <pc:spChg chg="add del">
          <ac:chgData name="Patrycja Klimek" userId="2462163b2d69a24e" providerId="LiveId" clId="{275C47AD-F47A-43C8-B03B-3CF8FBC57E4A}" dt="2019-07-10T11:04:14.075" v="171" actId="26606"/>
          <ac:spMkLst>
            <pc:docMk/>
            <pc:sldMk cId="1079572485" sldId="298"/>
            <ac:spMk id="10" creationId="{CF62D2A7-8207-488C-9F46-316BA81A16C8}"/>
          </ac:spMkLst>
        </pc:spChg>
        <pc:spChg chg="add del">
          <ac:chgData name="Patrycja Klimek" userId="2462163b2d69a24e" providerId="LiveId" clId="{275C47AD-F47A-43C8-B03B-3CF8FBC57E4A}" dt="2019-07-10T11:04:14.075" v="171" actId="26606"/>
          <ac:spMkLst>
            <pc:docMk/>
            <pc:sldMk cId="1079572485" sldId="298"/>
            <ac:spMk id="12" creationId="{52AC6D7F-F068-4E11-BB06-F601D89BB980}"/>
          </ac:spMkLst>
        </pc:spChg>
        <pc:spChg chg="add del">
          <ac:chgData name="Patrycja Klimek" userId="2462163b2d69a24e" providerId="LiveId" clId="{275C47AD-F47A-43C8-B03B-3CF8FBC57E4A}" dt="2019-07-10T11:04:13.097" v="168" actId="26606"/>
          <ac:spMkLst>
            <pc:docMk/>
            <pc:sldMk cId="1079572485" sldId="298"/>
            <ac:spMk id="17" creationId="{CF62D2A7-8207-488C-9F46-316BA81A16C8}"/>
          </ac:spMkLst>
        </pc:spChg>
        <pc:spChg chg="add del">
          <ac:chgData name="Patrycja Klimek" userId="2462163b2d69a24e" providerId="LiveId" clId="{275C47AD-F47A-43C8-B03B-3CF8FBC57E4A}" dt="2019-07-10T11:04:13.097" v="168" actId="26606"/>
          <ac:spMkLst>
            <pc:docMk/>
            <pc:sldMk cId="1079572485" sldId="298"/>
            <ac:spMk id="19" creationId="{52AC6D7F-F068-4E11-BB06-F601D89BB980}"/>
          </ac:spMkLst>
        </pc:spChg>
        <pc:spChg chg="add del">
          <ac:chgData name="Patrycja Klimek" userId="2462163b2d69a24e" providerId="LiveId" clId="{275C47AD-F47A-43C8-B03B-3CF8FBC57E4A}" dt="2019-07-10T11:04:14.066" v="170" actId="26606"/>
          <ac:spMkLst>
            <pc:docMk/>
            <pc:sldMk cId="1079572485" sldId="298"/>
            <ac:spMk id="21" creationId="{339C8D78-A644-462F-B674-F440635E5353}"/>
          </ac:spMkLst>
        </pc:spChg>
        <pc:spChg chg="add del">
          <ac:chgData name="Patrycja Klimek" userId="2462163b2d69a24e" providerId="LiveId" clId="{275C47AD-F47A-43C8-B03B-3CF8FBC57E4A}" dt="2019-07-10T11:04:14.066" v="170" actId="26606"/>
          <ac:spMkLst>
            <pc:docMk/>
            <pc:sldMk cId="1079572485" sldId="298"/>
            <ac:spMk id="22" creationId="{AFA67CD3-AB4E-4A7A-BEB8-53C445D8C44E}"/>
          </ac:spMkLst>
        </pc:spChg>
        <pc:spChg chg="add">
          <ac:chgData name="Patrycja Klimek" userId="2462163b2d69a24e" providerId="LiveId" clId="{275C47AD-F47A-43C8-B03B-3CF8FBC57E4A}" dt="2019-07-10T11:04:14.075" v="171" actId="26606"/>
          <ac:spMkLst>
            <pc:docMk/>
            <pc:sldMk cId="1079572485" sldId="298"/>
            <ac:spMk id="25" creationId="{56C20283-73E0-40EC-8AD8-057F581F64C2}"/>
          </ac:spMkLst>
        </pc:spChg>
        <pc:spChg chg="add">
          <ac:chgData name="Patrycja Klimek" userId="2462163b2d69a24e" providerId="LiveId" clId="{275C47AD-F47A-43C8-B03B-3CF8FBC57E4A}" dt="2019-07-10T11:04:14.075" v="171" actId="26606"/>
          <ac:spMkLst>
            <pc:docMk/>
            <pc:sldMk cId="1079572485" sldId="298"/>
            <ac:spMk id="26" creationId="{3FCC729B-E528-40C3-82D3-BA4375575E87}"/>
          </ac:spMkLst>
        </pc:spChg>
        <pc:spChg chg="add">
          <ac:chgData name="Patrycja Klimek" userId="2462163b2d69a24e" providerId="LiveId" clId="{275C47AD-F47A-43C8-B03B-3CF8FBC57E4A}" dt="2019-07-10T11:04:14.075" v="171" actId="26606"/>
          <ac:spMkLst>
            <pc:docMk/>
            <pc:sldMk cId="1079572485" sldId="298"/>
            <ac:spMk id="27" creationId="{58F1FB8D-1842-4A04-998D-6CF047AB2790}"/>
          </ac:spMkLst>
        </pc:spChg>
        <pc:picChg chg="add mod">
          <ac:chgData name="Patrycja Klimek" userId="2462163b2d69a24e" providerId="LiveId" clId="{275C47AD-F47A-43C8-B03B-3CF8FBC57E4A}" dt="2019-07-10T11:04:14.075" v="171" actId="26606"/>
          <ac:picMkLst>
            <pc:docMk/>
            <pc:sldMk cId="1079572485" sldId="298"/>
            <ac:picMk id="7" creationId="{24AD4603-8101-4D01-9F28-FD419E223431}"/>
          </ac:picMkLst>
        </pc:picChg>
        <pc:picChg chg="add del">
          <ac:chgData name="Patrycja Klimek" userId="2462163b2d69a24e" providerId="LiveId" clId="{275C47AD-F47A-43C8-B03B-3CF8FBC57E4A}" dt="2019-07-10T11:04:14.066" v="170" actId="26606"/>
          <ac:picMkLst>
            <pc:docMk/>
            <pc:sldMk cId="1079572485" sldId="298"/>
            <ac:picMk id="23" creationId="{07CF545F-9C2E-4446-97CD-AD92990C2B68}"/>
          </ac:picMkLst>
        </pc:picChg>
      </pc:sldChg>
      <pc:sldChg chg="addSp delSp modSp add mod setBg setClrOvrMap">
        <pc:chgData name="Patrycja Klimek" userId="2462163b2d69a24e" providerId="LiveId" clId="{275C47AD-F47A-43C8-B03B-3CF8FBC57E4A}" dt="2019-07-10T11:25:49.118" v="1021" actId="26606"/>
        <pc:sldMkLst>
          <pc:docMk/>
          <pc:sldMk cId="899282700" sldId="300"/>
        </pc:sldMkLst>
        <pc:spChg chg="mod">
          <ac:chgData name="Patrycja Klimek" userId="2462163b2d69a24e" providerId="LiveId" clId="{275C47AD-F47A-43C8-B03B-3CF8FBC57E4A}" dt="2019-07-10T11:25:49.118" v="1021" actId="26606"/>
          <ac:spMkLst>
            <pc:docMk/>
            <pc:sldMk cId="899282700" sldId="300"/>
            <ac:spMk id="2" creationId="{AAA18F9D-A900-4967-AC5D-C5CA4C5A55C0}"/>
          </ac:spMkLst>
        </pc:spChg>
        <pc:spChg chg="del">
          <ac:chgData name="Patrycja Klimek" userId="2462163b2d69a24e" providerId="LiveId" clId="{275C47AD-F47A-43C8-B03B-3CF8FBC57E4A}" dt="2019-07-10T11:25:49.118" v="1021" actId="26606"/>
          <ac:spMkLst>
            <pc:docMk/>
            <pc:sldMk cId="899282700" sldId="300"/>
            <ac:spMk id="3" creationId="{31432742-FEE7-43E4-B4EC-C256C9A159DD}"/>
          </ac:spMkLst>
        </pc:spChg>
        <pc:spChg chg="add">
          <ac:chgData name="Patrycja Klimek" userId="2462163b2d69a24e" providerId="LiveId" clId="{275C47AD-F47A-43C8-B03B-3CF8FBC57E4A}" dt="2019-07-10T11:25:49.118" v="1021" actId="26606"/>
          <ac:spMkLst>
            <pc:docMk/>
            <pc:sldMk cId="899282700" sldId="300"/>
            <ac:spMk id="8" creationId="{2A8AA5BC-4F7A-4226-8F99-6D824B226A97}"/>
          </ac:spMkLst>
        </pc:spChg>
        <pc:spChg chg="add">
          <ac:chgData name="Patrycja Klimek" userId="2462163b2d69a24e" providerId="LiveId" clId="{275C47AD-F47A-43C8-B03B-3CF8FBC57E4A}" dt="2019-07-10T11:25:49.118" v="1021" actId="26606"/>
          <ac:spMkLst>
            <pc:docMk/>
            <pc:sldMk cId="899282700" sldId="300"/>
            <ac:spMk id="10" creationId="{3E5445C6-DD42-4979-86FF-03730E8C6DB0}"/>
          </ac:spMkLst>
        </pc:spChg>
        <pc:cxnChg chg="add">
          <ac:chgData name="Patrycja Klimek" userId="2462163b2d69a24e" providerId="LiveId" clId="{275C47AD-F47A-43C8-B03B-3CF8FBC57E4A}" dt="2019-07-10T11:25:49.118" v="1021" actId="26606"/>
          <ac:cxnSpMkLst>
            <pc:docMk/>
            <pc:sldMk cId="899282700" sldId="300"/>
            <ac:cxnSpMk id="12" creationId="{45000665-DFC7-417E-8FD7-516A0F15C975}"/>
          </ac:cxnSpMkLst>
        </pc:cxnChg>
      </pc:sldChg>
      <pc:sldChg chg="addSp delSp modSp add mod setBg setClrOvrMap">
        <pc:chgData name="Patrycja Klimek" userId="2462163b2d69a24e" providerId="LiveId" clId="{275C47AD-F47A-43C8-B03B-3CF8FBC57E4A}" dt="2019-07-11T13:07:56.249" v="5733" actId="20577"/>
        <pc:sldMkLst>
          <pc:docMk/>
          <pc:sldMk cId="2638319386" sldId="304"/>
        </pc:sldMkLst>
        <pc:spChg chg="mod">
          <ac:chgData name="Patrycja Klimek" userId="2462163b2d69a24e" providerId="LiveId" clId="{275C47AD-F47A-43C8-B03B-3CF8FBC57E4A}" dt="2019-07-11T13:07:56.249" v="5733" actId="20577"/>
          <ac:spMkLst>
            <pc:docMk/>
            <pc:sldMk cId="2638319386" sldId="304"/>
            <ac:spMk id="2" creationId="{A15418A7-AA63-4562-AF31-B4701F4608F9}"/>
          </ac:spMkLst>
        </pc:spChg>
        <pc:spChg chg="mod">
          <ac:chgData name="Patrycja Klimek" userId="2462163b2d69a24e" providerId="LiveId" clId="{275C47AD-F47A-43C8-B03B-3CF8FBC57E4A}" dt="2019-07-10T12:41:52.063" v="2307" actId="255"/>
          <ac:spMkLst>
            <pc:docMk/>
            <pc:sldMk cId="2638319386" sldId="304"/>
            <ac:spMk id="3" creationId="{0B5A701E-D734-4B61-85F4-DC43A9F566E2}"/>
          </ac:spMkLst>
        </pc:spChg>
        <pc:spChg chg="add del mod">
          <ac:chgData name="Patrycja Klimek" userId="2462163b2d69a24e" providerId="LiveId" clId="{275C47AD-F47A-43C8-B03B-3CF8FBC57E4A}" dt="2019-07-10T12:15:04.359" v="1547" actId="478"/>
          <ac:spMkLst>
            <pc:docMk/>
            <pc:sldMk cId="2638319386" sldId="304"/>
            <ac:spMk id="4" creationId="{A0834630-052B-493C-A4F4-BFC8FEDEEBED}"/>
          </ac:spMkLst>
        </pc:spChg>
        <pc:spChg chg="add del mod">
          <ac:chgData name="Patrycja Klimek" userId="2462163b2d69a24e" providerId="LiveId" clId="{275C47AD-F47A-43C8-B03B-3CF8FBC57E4A}" dt="2019-07-10T12:15:03.197" v="1546" actId="478"/>
          <ac:spMkLst>
            <pc:docMk/>
            <pc:sldMk cId="2638319386" sldId="304"/>
            <ac:spMk id="5" creationId="{95F464D7-09ED-4023-AA74-C25A410137B6}"/>
          </ac:spMkLst>
        </pc:spChg>
        <pc:spChg chg="add del">
          <ac:chgData name="Patrycja Klimek" userId="2462163b2d69a24e" providerId="LiveId" clId="{275C47AD-F47A-43C8-B03B-3CF8FBC57E4A}" dt="2019-07-10T12:15:01.504" v="1545" actId="478"/>
          <ac:spMkLst>
            <pc:docMk/>
            <pc:sldMk cId="2638319386" sldId="304"/>
            <ac:spMk id="6" creationId="{CC47C12E-AEE9-4764-BE68-8A94ED5C6149}"/>
          </ac:spMkLst>
        </pc:spChg>
        <pc:spChg chg="add">
          <ac:chgData name="Patrycja Klimek" userId="2462163b2d69a24e" providerId="LiveId" clId="{275C47AD-F47A-43C8-B03B-3CF8FBC57E4A}" dt="2019-07-10T12:15:25.536" v="1548" actId="26606"/>
          <ac:spMkLst>
            <pc:docMk/>
            <pc:sldMk cId="2638319386" sldId="304"/>
            <ac:spMk id="8" creationId="{48A740BC-A0AA-45E0-B899-2AE9C6FE11CA}"/>
          </ac:spMkLst>
        </pc:spChg>
        <pc:spChg chg="add del mod">
          <ac:chgData name="Patrycja Klimek" userId="2462163b2d69a24e" providerId="LiveId" clId="{275C47AD-F47A-43C8-B03B-3CF8FBC57E4A}" dt="2019-07-10T12:34:48.534" v="1708" actId="478"/>
          <ac:spMkLst>
            <pc:docMk/>
            <pc:sldMk cId="2638319386" sldId="304"/>
            <ac:spMk id="9" creationId="{F2AB7BE6-4988-4DCE-9432-F2D1B150B058}"/>
          </ac:spMkLst>
        </pc:spChg>
        <pc:spChg chg="add mod">
          <ac:chgData name="Patrycja Klimek" userId="2462163b2d69a24e" providerId="LiveId" clId="{275C47AD-F47A-43C8-B03B-3CF8FBC57E4A}" dt="2019-07-10T12:41:56.175" v="2308" actId="255"/>
          <ac:spMkLst>
            <pc:docMk/>
            <pc:sldMk cId="2638319386" sldId="304"/>
            <ac:spMk id="11" creationId="{454E777B-22E4-4BC7-9C49-03573D025C38}"/>
          </ac:spMkLst>
        </pc:spChg>
        <pc:cxnChg chg="add">
          <ac:chgData name="Patrycja Klimek" userId="2462163b2d69a24e" providerId="LiveId" clId="{275C47AD-F47A-43C8-B03B-3CF8FBC57E4A}" dt="2019-07-10T12:15:25.536" v="1548" actId="26606"/>
          <ac:cxnSpMkLst>
            <pc:docMk/>
            <pc:sldMk cId="2638319386" sldId="304"/>
            <ac:cxnSpMk id="10" creationId="{B874EF51-C858-4BB9-97C3-D17755787127}"/>
          </ac:cxnSpMkLst>
        </pc:cxnChg>
      </pc:sldChg>
      <pc:sldChg chg="addSp delSp modSp add mod setBg">
        <pc:chgData name="Patrycja Klimek" userId="2462163b2d69a24e" providerId="LiveId" clId="{275C47AD-F47A-43C8-B03B-3CF8FBC57E4A}" dt="2019-07-11T12:27:58.822" v="5721" actId="20577"/>
        <pc:sldMkLst>
          <pc:docMk/>
          <pc:sldMk cId="3766619075" sldId="308"/>
        </pc:sldMkLst>
        <pc:spChg chg="mod">
          <ac:chgData name="Patrycja Klimek" userId="2462163b2d69a24e" providerId="LiveId" clId="{275C47AD-F47A-43C8-B03B-3CF8FBC57E4A}" dt="2019-07-11T08:59:58.014" v="3083" actId="26606"/>
          <ac:spMkLst>
            <pc:docMk/>
            <pc:sldMk cId="3766619075" sldId="308"/>
            <ac:spMk id="2" creationId="{4F3F78F4-5BB9-4CC6-800D-49AFADA4C910}"/>
          </ac:spMkLst>
        </pc:spChg>
        <pc:spChg chg="del">
          <ac:chgData name="Patrycja Klimek" userId="2462163b2d69a24e" providerId="LiveId" clId="{275C47AD-F47A-43C8-B03B-3CF8FBC57E4A}" dt="2019-07-11T08:59:48.620" v="3082" actId="478"/>
          <ac:spMkLst>
            <pc:docMk/>
            <pc:sldMk cId="3766619075" sldId="308"/>
            <ac:spMk id="3" creationId="{BE9F62CF-7E16-466B-8DFD-744EF2E5DE3C}"/>
          </ac:spMkLst>
        </pc:spChg>
        <pc:spChg chg="add mod">
          <ac:chgData name="Patrycja Klimek" userId="2462163b2d69a24e" providerId="LiveId" clId="{275C47AD-F47A-43C8-B03B-3CF8FBC57E4A}" dt="2019-07-11T12:27:58.822" v="5721" actId="20577"/>
          <ac:spMkLst>
            <pc:docMk/>
            <pc:sldMk cId="3766619075" sldId="308"/>
            <ac:spMk id="5" creationId="{8D2884E1-0E8F-4B47-BF5D-0E83D9DCEB7D}"/>
          </ac:spMkLst>
        </pc:spChg>
        <pc:spChg chg="add">
          <ac:chgData name="Patrycja Klimek" userId="2462163b2d69a24e" providerId="LiveId" clId="{275C47AD-F47A-43C8-B03B-3CF8FBC57E4A}" dt="2019-07-11T08:59:58.014" v="3083" actId="26606"/>
          <ac:spMkLst>
            <pc:docMk/>
            <pc:sldMk cId="3766619075" sldId="308"/>
            <ac:spMk id="9" creationId="{C0B27210-D0CA-4654-B3E3-9ABB4F178EA1}"/>
          </ac:spMkLst>
        </pc:spChg>
        <pc:spChg chg="add">
          <ac:chgData name="Patrycja Klimek" userId="2462163b2d69a24e" providerId="LiveId" clId="{275C47AD-F47A-43C8-B03B-3CF8FBC57E4A}" dt="2019-07-11T08:59:58.014" v="3083" actId="26606"/>
          <ac:spMkLst>
            <pc:docMk/>
            <pc:sldMk cId="3766619075" sldId="308"/>
            <ac:spMk id="11" creationId="{1DB7C82F-AB7E-4F0C-B829-FA1B9C415180}"/>
          </ac:spMkLst>
        </pc:spChg>
        <pc:spChg chg="add">
          <ac:chgData name="Patrycja Klimek" userId="2462163b2d69a24e" providerId="LiveId" clId="{275C47AD-F47A-43C8-B03B-3CF8FBC57E4A}" dt="2019-07-11T08:59:58.014" v="3083" actId="26606"/>
          <ac:spMkLst>
            <pc:docMk/>
            <pc:sldMk cId="3766619075" sldId="308"/>
            <ac:spMk id="13" creationId="{70B66945-4967-4040-926D-DCA44313CDAB}"/>
          </ac:spMkLst>
        </pc:spChg>
        <pc:graphicFrameChg chg="add mod">
          <ac:chgData name="Patrycja Klimek" userId="2462163b2d69a24e" providerId="LiveId" clId="{275C47AD-F47A-43C8-B03B-3CF8FBC57E4A}" dt="2019-07-11T09:06:05.179" v="3178"/>
          <ac:graphicFrameMkLst>
            <pc:docMk/>
            <pc:sldMk cId="3766619075" sldId="308"/>
            <ac:graphicFrameMk id="4" creationId="{ECDB5EAA-1102-42E0-8AB0-73BC39F8937A}"/>
          </ac:graphicFrameMkLst>
        </pc:graphicFrameChg>
      </pc:sldChg>
      <pc:sldChg chg="addSp delSp modSp add mod setBg setClrOvrMap modNotesTx">
        <pc:chgData name="Patrycja Klimek" userId="2462163b2d69a24e" providerId="LiveId" clId="{275C47AD-F47A-43C8-B03B-3CF8FBC57E4A}" dt="2019-07-11T09:05:58.280" v="3177" actId="12100"/>
        <pc:sldMkLst>
          <pc:docMk/>
          <pc:sldMk cId="3013576706" sldId="309"/>
        </pc:sldMkLst>
        <pc:spChg chg="mod">
          <ac:chgData name="Patrycja Klimek" userId="2462163b2d69a24e" providerId="LiveId" clId="{275C47AD-F47A-43C8-B03B-3CF8FBC57E4A}" dt="2019-07-11T09:04:57.769" v="3171" actId="26606"/>
          <ac:spMkLst>
            <pc:docMk/>
            <pc:sldMk cId="3013576706" sldId="309"/>
            <ac:spMk id="2" creationId="{D742A714-FB8B-429F-97A2-EB280B93F8E3}"/>
          </ac:spMkLst>
        </pc:spChg>
        <pc:spChg chg="del">
          <ac:chgData name="Patrycja Klimek" userId="2462163b2d69a24e" providerId="LiveId" clId="{275C47AD-F47A-43C8-B03B-3CF8FBC57E4A}" dt="2019-07-11T09:02:38.011" v="3147" actId="1032"/>
          <ac:spMkLst>
            <pc:docMk/>
            <pc:sldMk cId="3013576706" sldId="309"/>
            <ac:spMk id="3" creationId="{B350E051-F8E1-4223-B50E-1E881BC8DEDA}"/>
          </ac:spMkLst>
        </pc:spChg>
        <pc:spChg chg="add">
          <ac:chgData name="Patrycja Klimek" userId="2462163b2d69a24e" providerId="LiveId" clId="{275C47AD-F47A-43C8-B03B-3CF8FBC57E4A}" dt="2019-07-11T09:04:57.769" v="3171" actId="26606"/>
          <ac:spMkLst>
            <pc:docMk/>
            <pc:sldMk cId="3013576706" sldId="309"/>
            <ac:spMk id="9" creationId="{3B0DF90E-6BAD-4E82-8FDF-717C9A357378}"/>
          </ac:spMkLst>
        </pc:spChg>
        <pc:spChg chg="add">
          <ac:chgData name="Patrycja Klimek" userId="2462163b2d69a24e" providerId="LiveId" clId="{275C47AD-F47A-43C8-B03B-3CF8FBC57E4A}" dt="2019-07-11T09:04:57.769" v="3171" actId="26606"/>
          <ac:spMkLst>
            <pc:docMk/>
            <pc:sldMk cId="3013576706" sldId="309"/>
            <ac:spMk id="11" creationId="{13DCC859-0434-4BB8-B6C5-09C88AE698FB}"/>
          </ac:spMkLst>
        </pc:spChg>
        <pc:spChg chg="add">
          <ac:chgData name="Patrycja Klimek" userId="2462163b2d69a24e" providerId="LiveId" clId="{275C47AD-F47A-43C8-B03B-3CF8FBC57E4A}" dt="2019-07-11T09:04:57.769" v="3171" actId="26606"/>
          <ac:spMkLst>
            <pc:docMk/>
            <pc:sldMk cId="3013576706" sldId="309"/>
            <ac:spMk id="13" creationId="{08E7ACFB-B791-4C23-8B17-013FEDC09A89}"/>
          </ac:spMkLst>
        </pc:spChg>
        <pc:graphicFrameChg chg="add mod modGraphic">
          <ac:chgData name="Patrycja Klimek" userId="2462163b2d69a24e" providerId="LiveId" clId="{275C47AD-F47A-43C8-B03B-3CF8FBC57E4A}" dt="2019-07-11T09:05:58.280" v="3177" actId="12100"/>
          <ac:graphicFrameMkLst>
            <pc:docMk/>
            <pc:sldMk cId="3013576706" sldId="309"/>
            <ac:graphicFrameMk id="4" creationId="{5D3F47B5-2D40-455F-841C-31F4B24E5276}"/>
          </ac:graphicFrameMkLst>
        </pc:graphicFrameChg>
      </pc:sldChg>
      <pc:sldChg chg="modSp modNotesTx">
        <pc:chgData name="Patrycja Klimek" userId="2462163b2d69a24e" providerId="LiveId" clId="{275C47AD-F47A-43C8-B03B-3CF8FBC57E4A}" dt="2019-07-11T09:53:29.639" v="3645" actId="20577"/>
        <pc:sldMkLst>
          <pc:docMk/>
          <pc:sldMk cId="2110417772" sldId="316"/>
        </pc:sldMkLst>
        <pc:spChg chg="mod">
          <ac:chgData name="Patrycja Klimek" userId="2462163b2d69a24e" providerId="LiveId" clId="{275C47AD-F47A-43C8-B03B-3CF8FBC57E4A}" dt="2019-07-11T09:52:27.883" v="3638" actId="20577"/>
          <ac:spMkLst>
            <pc:docMk/>
            <pc:sldMk cId="2110417772" sldId="316"/>
            <ac:spMk id="2" creationId="{D742A714-FB8B-429F-97A2-EB280B93F8E3}"/>
          </ac:spMkLst>
        </pc:spChg>
        <pc:graphicFrameChg chg="mod">
          <ac:chgData name="Patrycja Klimek" userId="2462163b2d69a24e" providerId="LiveId" clId="{275C47AD-F47A-43C8-B03B-3CF8FBC57E4A}" dt="2019-07-11T09:53:03.820" v="3643"/>
          <ac:graphicFrameMkLst>
            <pc:docMk/>
            <pc:sldMk cId="2110417772" sldId="316"/>
            <ac:graphicFrameMk id="4" creationId="{5D3F47B5-2D40-455F-841C-31F4B24E5276}"/>
          </ac:graphicFrameMkLst>
        </pc:graphicFrameChg>
      </pc:sldChg>
      <pc:sldChg chg="addSp delSp modSp">
        <pc:chgData name="Patrycja Klimek" userId="2462163b2d69a24e" providerId="LiveId" clId="{275C47AD-F47A-43C8-B03B-3CF8FBC57E4A}" dt="2019-07-11T10:00:09.750" v="3672" actId="20577"/>
        <pc:sldMkLst>
          <pc:docMk/>
          <pc:sldMk cId="1839596590" sldId="318"/>
        </pc:sldMkLst>
        <pc:spChg chg="mod">
          <ac:chgData name="Patrycja Klimek" userId="2462163b2d69a24e" providerId="LiveId" clId="{275C47AD-F47A-43C8-B03B-3CF8FBC57E4A}" dt="2019-07-11T09:54:31.598" v="3652" actId="20577"/>
          <ac:spMkLst>
            <pc:docMk/>
            <pc:sldMk cId="1839596590" sldId="318"/>
            <ac:spMk id="2" creationId="{4F3F78F4-5BB9-4CC6-800D-49AFADA4C910}"/>
          </ac:spMkLst>
        </pc:spChg>
        <pc:spChg chg="mod">
          <ac:chgData name="Patrycja Klimek" userId="2462163b2d69a24e" providerId="LiveId" clId="{275C47AD-F47A-43C8-B03B-3CF8FBC57E4A}" dt="2019-07-11T10:00:09.750" v="3672" actId="20577"/>
          <ac:spMkLst>
            <pc:docMk/>
            <pc:sldMk cId="1839596590" sldId="318"/>
            <ac:spMk id="5" creationId="{8D2884E1-0E8F-4B47-BF5D-0E83D9DCEB7D}"/>
          </ac:spMkLst>
        </pc:spChg>
        <pc:graphicFrameChg chg="del">
          <ac:chgData name="Patrycja Klimek" userId="2462163b2d69a24e" providerId="LiveId" clId="{275C47AD-F47A-43C8-B03B-3CF8FBC57E4A}" dt="2019-07-11T09:58:48.466" v="3653" actId="478"/>
          <ac:graphicFrameMkLst>
            <pc:docMk/>
            <pc:sldMk cId="1839596590" sldId="318"/>
            <ac:graphicFrameMk id="4" creationId="{ECDB5EAA-1102-42E0-8AB0-73BC39F8937A}"/>
          </ac:graphicFrameMkLst>
        </pc:graphicFrameChg>
        <pc:graphicFrameChg chg="add del mod">
          <ac:chgData name="Patrycja Klimek" userId="2462163b2d69a24e" providerId="LiveId" clId="{275C47AD-F47A-43C8-B03B-3CF8FBC57E4A}" dt="2019-07-11T09:59:24.958" v="3658" actId="478"/>
          <ac:graphicFrameMkLst>
            <pc:docMk/>
            <pc:sldMk cId="1839596590" sldId="318"/>
            <ac:graphicFrameMk id="8" creationId="{568DB1D9-6889-4583-878C-EB0A4615D185}"/>
          </ac:graphicFrameMkLst>
        </pc:graphicFrameChg>
        <pc:graphicFrameChg chg="add mod">
          <ac:chgData name="Patrycja Klimek" userId="2462163b2d69a24e" providerId="LiveId" clId="{275C47AD-F47A-43C8-B03B-3CF8FBC57E4A}" dt="2019-07-11T09:59:52.544" v="3664"/>
          <ac:graphicFrameMkLst>
            <pc:docMk/>
            <pc:sldMk cId="1839596590" sldId="318"/>
            <ac:graphicFrameMk id="10" creationId="{568DB1D9-6889-4583-878C-EB0A4615D185}"/>
          </ac:graphicFrameMkLst>
        </pc:graphicFrameChg>
      </pc:sldChg>
      <pc:sldChg chg="addSp delSp modSp add modNotesTx">
        <pc:chgData name="Patrycja Klimek" userId="2462163b2d69a24e" providerId="LiveId" clId="{275C47AD-F47A-43C8-B03B-3CF8FBC57E4A}" dt="2019-07-11T10:39:24.903" v="3947"/>
        <pc:sldMkLst>
          <pc:docMk/>
          <pc:sldMk cId="2223569197" sldId="322"/>
        </pc:sldMkLst>
        <pc:spChg chg="mod">
          <ac:chgData name="Patrycja Klimek" userId="2462163b2d69a24e" providerId="LiveId" clId="{275C47AD-F47A-43C8-B03B-3CF8FBC57E4A}" dt="2019-07-11T10:06:43.476" v="3782" actId="20577"/>
          <ac:spMkLst>
            <pc:docMk/>
            <pc:sldMk cId="2223569197" sldId="322"/>
            <ac:spMk id="2" creationId="{E3FCB9BC-BA88-48F5-A7C5-17FCF931F01E}"/>
          </ac:spMkLst>
        </pc:spChg>
        <pc:spChg chg="mod">
          <ac:chgData name="Patrycja Klimek" userId="2462163b2d69a24e" providerId="LiveId" clId="{275C47AD-F47A-43C8-B03B-3CF8FBC57E4A}" dt="2019-07-11T10:39:07.815" v="3942" actId="14100"/>
          <ac:spMkLst>
            <pc:docMk/>
            <pc:sldMk cId="2223569197" sldId="322"/>
            <ac:spMk id="6" creationId="{E7DC8F85-6060-4DE2-B5C0-D87DD86DCF9B}"/>
          </ac:spMkLst>
        </pc:spChg>
        <pc:graphicFrameChg chg="del">
          <ac:chgData name="Patrycja Klimek" userId="2462163b2d69a24e" providerId="LiveId" clId="{275C47AD-F47A-43C8-B03B-3CF8FBC57E4A}" dt="2019-07-11T10:08:09.631" v="3783" actId="478"/>
          <ac:graphicFrameMkLst>
            <pc:docMk/>
            <pc:sldMk cId="2223569197" sldId="322"/>
            <ac:graphicFrameMk id="10" creationId="{D759239A-9744-4A64-91C6-4AD51F5B6070}"/>
          </ac:graphicFrameMkLst>
        </pc:graphicFrameChg>
        <pc:graphicFrameChg chg="add mod">
          <ac:chgData name="Patrycja Klimek" userId="2462163b2d69a24e" providerId="LiveId" clId="{275C47AD-F47A-43C8-B03B-3CF8FBC57E4A}" dt="2019-07-11T10:39:24.903" v="3947"/>
          <ac:graphicFrameMkLst>
            <pc:docMk/>
            <pc:sldMk cId="2223569197" sldId="322"/>
            <ac:graphicFrameMk id="12" creationId="{60810D0E-9C07-44BA-8670-03A4D9A48E2A}"/>
          </ac:graphicFrameMkLst>
        </pc:graphicFrameChg>
      </pc:sldChg>
      <pc:sldChg chg="addSp delSp modSp add mod">
        <pc:chgData name="Patrycja Klimek" userId="2462163b2d69a24e" providerId="LiveId" clId="{275C47AD-F47A-43C8-B03B-3CF8FBC57E4A}" dt="2019-07-11T11:27:52.576" v="5411" actId="123"/>
        <pc:sldMkLst>
          <pc:docMk/>
          <pc:sldMk cId="3956474201" sldId="326"/>
        </pc:sldMkLst>
        <pc:spChg chg="mod">
          <ac:chgData name="Patrycja Klimek" userId="2462163b2d69a24e" providerId="LiveId" clId="{275C47AD-F47A-43C8-B03B-3CF8FBC57E4A}" dt="2019-07-11T11:19:07.016" v="5393" actId="20577"/>
          <ac:spMkLst>
            <pc:docMk/>
            <pc:sldMk cId="3956474201" sldId="326"/>
            <ac:spMk id="2" creationId="{4F3F78F4-5BB9-4CC6-800D-49AFADA4C910}"/>
          </ac:spMkLst>
        </pc:spChg>
        <pc:spChg chg="mod">
          <ac:chgData name="Patrycja Klimek" userId="2462163b2d69a24e" providerId="LiveId" clId="{275C47AD-F47A-43C8-B03B-3CF8FBC57E4A}" dt="2019-07-11T11:27:52.576" v="5411" actId="123"/>
          <ac:spMkLst>
            <pc:docMk/>
            <pc:sldMk cId="3956474201" sldId="326"/>
            <ac:spMk id="5" creationId="{8D2884E1-0E8F-4B47-BF5D-0E83D9DCEB7D}"/>
          </ac:spMkLst>
        </pc:spChg>
        <pc:graphicFrameChg chg="add mod">
          <ac:chgData name="Patrycja Klimek" userId="2462163b2d69a24e" providerId="LiveId" clId="{275C47AD-F47A-43C8-B03B-3CF8FBC57E4A}" dt="2019-07-11T11:27:24.351" v="5400"/>
          <ac:graphicFrameMkLst>
            <pc:docMk/>
            <pc:sldMk cId="3956474201" sldId="326"/>
            <ac:graphicFrameMk id="8" creationId="{9E7F1C67-111A-4202-903C-D3ECE5B31199}"/>
          </ac:graphicFrameMkLst>
        </pc:graphicFrameChg>
        <pc:graphicFrameChg chg="del">
          <ac:chgData name="Patrycja Klimek" userId="2462163b2d69a24e" providerId="LiveId" clId="{275C47AD-F47A-43C8-B03B-3CF8FBC57E4A}" dt="2019-07-11T11:27:06.623" v="5395" actId="478"/>
          <ac:graphicFrameMkLst>
            <pc:docMk/>
            <pc:sldMk cId="3956474201" sldId="326"/>
            <ac:graphicFrameMk id="10" creationId="{568DB1D9-6889-4583-878C-EB0A4615D185}"/>
          </ac:graphicFrameMkLst>
        </pc:graphicFrameChg>
      </pc:sldChg>
      <pc:sldChg chg="addSp delSp modSp add">
        <pc:chgData name="Patrycja Klimek" userId="2462163b2d69a24e" providerId="LiveId" clId="{275C47AD-F47A-43C8-B03B-3CF8FBC57E4A}" dt="2019-07-11T11:47:24.837" v="5538" actId="20577"/>
        <pc:sldMkLst>
          <pc:docMk/>
          <pc:sldMk cId="2840030617" sldId="333"/>
        </pc:sldMkLst>
        <pc:spChg chg="mod">
          <ac:chgData name="Patrycja Klimek" userId="2462163b2d69a24e" providerId="LiveId" clId="{275C47AD-F47A-43C8-B03B-3CF8FBC57E4A}" dt="2019-07-11T11:47:24.837" v="5538" actId="20577"/>
          <ac:spMkLst>
            <pc:docMk/>
            <pc:sldMk cId="2840030617" sldId="333"/>
            <ac:spMk id="2" creationId="{E3FCB9BC-BA88-48F5-A7C5-17FCF931F01E}"/>
          </ac:spMkLst>
        </pc:spChg>
        <pc:spChg chg="mod">
          <ac:chgData name="Patrycja Klimek" userId="2462163b2d69a24e" providerId="LiveId" clId="{275C47AD-F47A-43C8-B03B-3CF8FBC57E4A}" dt="2019-07-11T11:46:27.207" v="5528" actId="20577"/>
          <ac:spMkLst>
            <pc:docMk/>
            <pc:sldMk cId="2840030617" sldId="333"/>
            <ac:spMk id="6" creationId="{E7DC8F85-6060-4DE2-B5C0-D87DD86DCF9B}"/>
          </ac:spMkLst>
        </pc:spChg>
        <pc:graphicFrameChg chg="add mod">
          <ac:chgData name="Patrycja Klimek" userId="2462163b2d69a24e" providerId="LiveId" clId="{275C47AD-F47A-43C8-B03B-3CF8FBC57E4A}" dt="2019-07-11T11:46:36.281" v="5529"/>
          <ac:graphicFrameMkLst>
            <pc:docMk/>
            <pc:sldMk cId="2840030617" sldId="333"/>
            <ac:graphicFrameMk id="10" creationId="{D571F753-8997-440B-8874-BBEA69AA535B}"/>
          </ac:graphicFrameMkLst>
        </pc:graphicFrameChg>
        <pc:graphicFrameChg chg="del">
          <ac:chgData name="Patrycja Klimek" userId="2462163b2d69a24e" providerId="LiveId" clId="{275C47AD-F47A-43C8-B03B-3CF8FBC57E4A}" dt="2019-07-11T11:44:31.852" v="5510" actId="478"/>
          <ac:graphicFrameMkLst>
            <pc:docMk/>
            <pc:sldMk cId="2840030617" sldId="333"/>
            <ac:graphicFrameMk id="12" creationId="{60810D0E-9C07-44BA-8670-03A4D9A48E2A}"/>
          </ac:graphicFrameMkLst>
        </pc:graphicFrameChg>
      </pc:sldChg>
      <pc:sldChg chg="addSp delSp modSp add">
        <pc:chgData name="Patrycja Klimek" userId="2462163b2d69a24e" providerId="LiveId" clId="{275C47AD-F47A-43C8-B03B-3CF8FBC57E4A}" dt="2019-07-11T11:56:37.912" v="5599" actId="20577"/>
        <pc:sldMkLst>
          <pc:docMk/>
          <pc:sldMk cId="2724740961" sldId="336"/>
        </pc:sldMkLst>
        <pc:spChg chg="mod">
          <ac:chgData name="Patrycja Klimek" userId="2462163b2d69a24e" providerId="LiveId" clId="{275C47AD-F47A-43C8-B03B-3CF8FBC57E4A}" dt="2019-07-11T11:56:29.202" v="5596" actId="20577"/>
          <ac:spMkLst>
            <pc:docMk/>
            <pc:sldMk cId="2724740961" sldId="336"/>
            <ac:spMk id="2" creationId="{4F3F78F4-5BB9-4CC6-800D-49AFADA4C910}"/>
          </ac:spMkLst>
        </pc:spChg>
        <pc:spChg chg="mod">
          <ac:chgData name="Patrycja Klimek" userId="2462163b2d69a24e" providerId="LiveId" clId="{275C47AD-F47A-43C8-B03B-3CF8FBC57E4A}" dt="2019-07-11T11:56:37.912" v="5599" actId="20577"/>
          <ac:spMkLst>
            <pc:docMk/>
            <pc:sldMk cId="2724740961" sldId="336"/>
            <ac:spMk id="5" creationId="{8D2884E1-0E8F-4B47-BF5D-0E83D9DCEB7D}"/>
          </ac:spMkLst>
        </pc:spChg>
        <pc:graphicFrameChg chg="del">
          <ac:chgData name="Patrycja Klimek" userId="2462163b2d69a24e" providerId="LiveId" clId="{275C47AD-F47A-43C8-B03B-3CF8FBC57E4A}" dt="2019-07-11T11:55:37.211" v="5575" actId="478"/>
          <ac:graphicFrameMkLst>
            <pc:docMk/>
            <pc:sldMk cId="2724740961" sldId="336"/>
            <ac:graphicFrameMk id="8" creationId="{9E7F1C67-111A-4202-903C-D3ECE5B31199}"/>
          </ac:graphicFrameMkLst>
        </pc:graphicFrameChg>
        <pc:graphicFrameChg chg="add del mod">
          <ac:chgData name="Patrycja Klimek" userId="2462163b2d69a24e" providerId="LiveId" clId="{275C47AD-F47A-43C8-B03B-3CF8FBC57E4A}" dt="2019-07-11T11:55:47.173" v="5579" actId="478"/>
          <ac:graphicFrameMkLst>
            <pc:docMk/>
            <pc:sldMk cId="2724740961" sldId="336"/>
            <ac:graphicFrameMk id="10" creationId="{382020E9-4638-4A82-8633-BF9FBAD0EEAC}"/>
          </ac:graphicFrameMkLst>
        </pc:graphicFrameChg>
        <pc:graphicFrameChg chg="add mod">
          <ac:chgData name="Patrycja Klimek" userId="2462163b2d69a24e" providerId="LiveId" clId="{275C47AD-F47A-43C8-B03B-3CF8FBC57E4A}" dt="2019-07-11T11:56:22.908" v="5587"/>
          <ac:graphicFrameMkLst>
            <pc:docMk/>
            <pc:sldMk cId="2724740961" sldId="336"/>
            <ac:graphicFrameMk id="12" creationId="{382020E9-4638-4A82-8633-BF9FBAD0EEAC}"/>
          </ac:graphicFrameMkLst>
        </pc:graphicFrameChg>
      </pc:sldChg>
      <pc:sldChg chg="addSp delSp modSp add mod setBg setClrOvrMap">
        <pc:chgData name="Patrycja Klimek" userId="2462163b2d69a24e" providerId="LiveId" clId="{275C47AD-F47A-43C8-B03B-3CF8FBC57E4A}" dt="2019-07-11T12:24:57.413" v="5715" actId="478"/>
        <pc:sldMkLst>
          <pc:docMk/>
          <pc:sldMk cId="3794885763" sldId="345"/>
        </pc:sldMkLst>
        <pc:spChg chg="mod">
          <ac:chgData name="Patrycja Klimek" userId="2462163b2d69a24e" providerId="LiveId" clId="{275C47AD-F47A-43C8-B03B-3CF8FBC57E4A}" dt="2019-07-11T12:24:52.043" v="5714" actId="20577"/>
          <ac:spMkLst>
            <pc:docMk/>
            <pc:sldMk cId="3794885763" sldId="345"/>
            <ac:spMk id="2" creationId="{76DBE2A8-E7A1-49BE-AEB8-9F123B240268}"/>
          </ac:spMkLst>
        </pc:spChg>
        <pc:spChg chg="del mod">
          <ac:chgData name="Patrycja Klimek" userId="2462163b2d69a24e" providerId="LiveId" clId="{275C47AD-F47A-43C8-B03B-3CF8FBC57E4A}" dt="2019-07-11T12:24:47.411" v="5695" actId="478"/>
          <ac:spMkLst>
            <pc:docMk/>
            <pc:sldMk cId="3794885763" sldId="345"/>
            <ac:spMk id="3" creationId="{583D362E-2BEE-490D-90A8-2DD6D6BB9975}"/>
          </ac:spMkLst>
        </pc:spChg>
        <pc:spChg chg="add del mod">
          <ac:chgData name="Patrycja Klimek" userId="2462163b2d69a24e" providerId="LiveId" clId="{275C47AD-F47A-43C8-B03B-3CF8FBC57E4A}" dt="2019-07-11T12:24:57.413" v="5715" actId="478"/>
          <ac:spMkLst>
            <pc:docMk/>
            <pc:sldMk cId="3794885763" sldId="345"/>
            <ac:spMk id="5" creationId="{3C506A88-20EE-4E68-88A3-94338F186D7C}"/>
          </ac:spMkLst>
        </pc:spChg>
        <pc:spChg chg="add">
          <ac:chgData name="Patrycja Klimek" userId="2462163b2d69a24e" providerId="LiveId" clId="{275C47AD-F47A-43C8-B03B-3CF8FBC57E4A}" dt="2019-07-11T12:24:41.880" v="5694" actId="26606"/>
          <ac:spMkLst>
            <pc:docMk/>
            <pc:sldMk cId="3794885763" sldId="345"/>
            <ac:spMk id="10" creationId="{E0D60ECE-8986-45DC-B7FE-EC7699B466B8}"/>
          </ac:spMkLst>
        </pc:spChg>
        <pc:spChg chg="add">
          <ac:chgData name="Patrycja Klimek" userId="2462163b2d69a24e" providerId="LiveId" clId="{275C47AD-F47A-43C8-B03B-3CF8FBC57E4A}" dt="2019-07-11T12:24:41.880" v="5694" actId="26606"/>
          <ac:spMkLst>
            <pc:docMk/>
            <pc:sldMk cId="3794885763" sldId="345"/>
            <ac:spMk id="12" creationId="{96964194-5878-40D2-8EC0-DDC58387FA56}"/>
          </ac:spMkLst>
        </pc:spChg>
        <pc:picChg chg="add">
          <ac:chgData name="Patrycja Klimek" userId="2462163b2d69a24e" providerId="LiveId" clId="{275C47AD-F47A-43C8-B03B-3CF8FBC57E4A}" dt="2019-07-11T12:24:41.880" v="5694" actId="26606"/>
          <ac:picMkLst>
            <pc:docMk/>
            <pc:sldMk cId="3794885763" sldId="345"/>
            <ac:picMk id="7" creationId="{9DF8C083-75C4-424E-B1D6-4B4039FCADD8}"/>
          </ac:picMkLst>
        </pc:picChg>
      </pc:sldChg>
      <pc:sldChg chg="add">
        <pc:chgData name="Patrycja Klimek" userId="2462163b2d69a24e" providerId="LiveId" clId="{275C47AD-F47A-43C8-B03B-3CF8FBC57E4A}" dt="2019-07-11T12:25:42.439" v="5719"/>
        <pc:sldMkLst>
          <pc:docMk/>
          <pc:sldMk cId="2266139566" sldId="346"/>
        </pc:sldMkLst>
      </pc:sldChg>
    </pc:docChg>
  </pc:docChgLst>
  <pc:docChgLst>
    <pc:chgData name="Patrycja Klimek" userId="2462163b2d69a24e" providerId="LiveId" clId="{AF6E93D9-F3C0-4BBF-A581-5AC7FF9B957D}"/>
    <pc:docChg chg="undo redo custSel addSld delSld modSld sldOrd">
      <pc:chgData name="Patrycja Klimek" userId="2462163b2d69a24e" providerId="LiveId" clId="{AF6E93D9-F3C0-4BBF-A581-5AC7FF9B957D}" dt="2019-06-23T20:25:28.785" v="698" actId="1076"/>
      <pc:docMkLst>
        <pc:docMk/>
      </pc:docMkLst>
      <pc:sldChg chg="addSp modSp add">
        <pc:chgData name="Patrycja Klimek" userId="2462163b2d69a24e" providerId="LiveId" clId="{AF6E93D9-F3C0-4BBF-A581-5AC7FF9B957D}" dt="2019-06-23T19:48:52.762" v="18" actId="1366"/>
        <pc:sldMkLst>
          <pc:docMk/>
          <pc:sldMk cId="805559285" sldId="296"/>
        </pc:sldMkLst>
        <pc:spChg chg="add mod">
          <ac:chgData name="Patrycja Klimek" userId="2462163b2d69a24e" providerId="LiveId" clId="{AF6E93D9-F3C0-4BBF-A581-5AC7FF9B957D}" dt="2019-06-23T19:48:09.454" v="8" actId="14100"/>
          <ac:spMkLst>
            <pc:docMk/>
            <pc:sldMk cId="805559285" sldId="296"/>
            <ac:spMk id="5" creationId="{2A8EFCC1-0615-4BB1-8B62-7AAE8D9CAFF7}"/>
          </ac:spMkLst>
        </pc:spChg>
        <pc:spChg chg="add mod">
          <ac:chgData name="Patrycja Klimek" userId="2462163b2d69a24e" providerId="LiveId" clId="{AF6E93D9-F3C0-4BBF-A581-5AC7FF9B957D}" dt="2019-06-23T19:48:38.558" v="16" actId="1076"/>
          <ac:spMkLst>
            <pc:docMk/>
            <pc:sldMk cId="805559285" sldId="296"/>
            <ac:spMk id="6" creationId="{65665510-2EFE-4888-AC36-E67C2A9AE033}"/>
          </ac:spMkLst>
        </pc:spChg>
        <pc:spChg chg="add mod">
          <ac:chgData name="Patrycja Klimek" userId="2462163b2d69a24e" providerId="LiveId" clId="{AF6E93D9-F3C0-4BBF-A581-5AC7FF9B957D}" dt="2019-06-23T19:48:09.454" v="8" actId="14100"/>
          <ac:spMkLst>
            <pc:docMk/>
            <pc:sldMk cId="805559285" sldId="296"/>
            <ac:spMk id="7" creationId="{F83A297D-9433-49C6-B8FB-8A52969C5638}"/>
          </ac:spMkLst>
        </pc:spChg>
        <pc:picChg chg="add mod">
          <ac:chgData name="Patrycja Klimek" userId="2462163b2d69a24e" providerId="LiveId" clId="{AF6E93D9-F3C0-4BBF-A581-5AC7FF9B957D}" dt="2019-06-23T19:48:52.762" v="18" actId="1366"/>
          <ac:picMkLst>
            <pc:docMk/>
            <pc:sldMk cId="805559285" sldId="296"/>
            <ac:picMk id="4" creationId="{06FD425C-9031-4864-B511-6E739541A334}"/>
          </ac:picMkLst>
        </pc:picChg>
        <pc:picChg chg="add mod">
          <ac:chgData name="Patrycja Klimek" userId="2462163b2d69a24e" providerId="LiveId" clId="{AF6E93D9-F3C0-4BBF-A581-5AC7FF9B957D}" dt="2019-06-23T19:48:42.241" v="17" actId="1076"/>
          <ac:picMkLst>
            <pc:docMk/>
            <pc:sldMk cId="805559285" sldId="296"/>
            <ac:picMk id="2049" creationId="{0709208F-C532-40F7-9F9E-E511DCB86B1C}"/>
          </ac:picMkLst>
        </pc:picChg>
      </pc:sldChg>
    </pc:docChg>
  </pc:docChgLst>
  <pc:docChgLst>
    <pc:chgData name="Patrycja Klimek" userId="2462163b2d69a24e" providerId="LiveId" clId="{86E524DA-4F70-4F71-A769-DA4BEFC60D4C}"/>
    <pc:docChg chg="undo redo custSel modSld">
      <pc:chgData name="Patrycja Klimek" userId="2462163b2d69a24e" providerId="LiveId" clId="{86E524DA-4F70-4F71-A769-DA4BEFC60D4C}" dt="2019-06-25T08:35:22.422" v="385" actId="6549"/>
      <pc:docMkLst>
        <pc:docMk/>
      </pc:docMkLst>
    </pc:docChg>
  </pc:docChgLst>
  <pc:docChgLst>
    <pc:chgData name="Patrycja Klimek" userId="2462163b2d69a24e" providerId="LiveId" clId="{DE7EFCE5-25E2-4954-A026-9A99737AA5E4}"/>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docs.live.net/2462163b2d69a24e/Dokumenty/1.%20MAZOVIA_EDUKACJA/1.%20Raport%20ko&#324;cowy/Materia&#322;y%20do%20badania%20-%20wg%20obszar&#243;w/edukacja%20przedszkolna/analiza%20kontrfaktyczn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2462163b2d69a24e/Dokumenty/1.%20MAZOVIA_EDUKACJA/1.%20Raport%20ko&#324;cowy/Materia&#322;y%20do%20badania%20-%20wg%20obszar&#243;w/edukacja%20og&#243;lna/CATI_beneficjenci_og&#243;ln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E6440\Documents\BEEP\2019\kwiecie&#324;_2019\Mazovia\CATI\wyniki\CATI%20beneficjenci\zawodowe%20-%20analiz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d.docs.live.net/2462163b2d69a24e/Dokumenty/1.%20MAZOVIA_EDUKACJA/1.%20Raport%20ko&#324;cowy/Materia&#322;y%20do%20badania%20-%20wg%20obszar&#243;w/edukacja%20zawodowa/CATI_beneficjenci_zawodowe.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E6440\Documents\BEEP\2019\kwiecie&#324;_2019\Mazovia\CATI\wyniki\CATI%20beneficjenci\doroslych%20-%20analiza.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d.docs.live.net/2462163b2d69a24e/Dokumenty/1.%20MAZOVIA_EDUKACJA/1.%20Raport%20ko&#324;cowy/Materia&#322;y%20do%20badania%20-%20wg%20obszar&#243;w/edukacja%20zawodowa/CATI_beneficjenci_zawodowe.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bar"/>
        <c:grouping val="stacked"/>
        <c:varyColors val="0"/>
        <c:ser>
          <c:idx val="0"/>
          <c:order val="0"/>
          <c:tx>
            <c:strRef>
              <c:f>'[analiza kontrfaktyczna.xlsx]Arkusz4'!$A$7</c:f>
              <c:strCache>
                <c:ptCount val="1"/>
                <c:pt idx="0">
                  <c:v>Nie skorzystałbym/łabym z takiej możliwości</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pl-PL"/>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'[analiza kontrfaktyczna.xlsx]Arkusz4'!$B$6:$D$6</c:f>
              <c:strCache>
                <c:ptCount val="3"/>
                <c:pt idx="0">
                  <c:v>Ogółem</c:v>
                </c:pt>
                <c:pt idx="1">
                  <c:v>region mazowiecki regionalny</c:v>
                </c:pt>
                <c:pt idx="2">
                  <c:v>region warszawski stołeczny</c:v>
                </c:pt>
              </c:strCache>
            </c:strRef>
          </c:cat>
          <c:val>
            <c:numRef>
              <c:f>'[analiza kontrfaktyczna.xlsx]Arkusz4'!$B$7:$D$7</c:f>
              <c:numCache>
                <c:formatCode>0.0%</c:formatCode>
                <c:ptCount val="3"/>
                <c:pt idx="0">
                  <c:v>2.8169014084507043E-2</c:v>
                </c:pt>
                <c:pt idx="1">
                  <c:v>2.6315789473684209E-2</c:v>
                </c:pt>
                <c:pt idx="2">
                  <c:v>3.0303030303030304E-2</c:v>
                </c:pt>
              </c:numCache>
            </c:numRef>
          </c:val>
          <c:extLst>
            <c:ext xmlns:c16="http://schemas.microsoft.com/office/drawing/2014/chart" uri="{C3380CC4-5D6E-409C-BE32-E72D297353CC}">
              <c16:uniqueId val="{00000000-7D56-4C58-9709-8A03BFAE8E77}"/>
            </c:ext>
          </c:extLst>
        </c:ser>
        <c:ser>
          <c:idx val="1"/>
          <c:order val="1"/>
          <c:tx>
            <c:strRef>
              <c:f>'[analiza kontrfaktyczna.xlsx]Arkusz4'!$A$8</c:f>
              <c:strCache>
                <c:ptCount val="1"/>
                <c:pt idx="0">
                  <c:v>Chętnie skorzystałby/łaby Pan/Pani z możliwości</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pl-PL"/>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'[analiza kontrfaktyczna.xlsx]Arkusz4'!$B$6:$D$6</c:f>
              <c:strCache>
                <c:ptCount val="3"/>
                <c:pt idx="0">
                  <c:v>Ogółem</c:v>
                </c:pt>
                <c:pt idx="1">
                  <c:v>region mazowiecki regionalny</c:v>
                </c:pt>
                <c:pt idx="2">
                  <c:v>region warszawski stołeczny</c:v>
                </c:pt>
              </c:strCache>
            </c:strRef>
          </c:cat>
          <c:val>
            <c:numRef>
              <c:f>'[analiza kontrfaktyczna.xlsx]Arkusz4'!$B$8:$D$8</c:f>
              <c:numCache>
                <c:formatCode>0.0%</c:formatCode>
                <c:ptCount val="3"/>
                <c:pt idx="0">
                  <c:v>0.971830985915493</c:v>
                </c:pt>
                <c:pt idx="1">
                  <c:v>0.97368421052631582</c:v>
                </c:pt>
                <c:pt idx="2">
                  <c:v>0.96969696969696972</c:v>
                </c:pt>
              </c:numCache>
            </c:numRef>
          </c:val>
          <c:extLst>
            <c:ext xmlns:c16="http://schemas.microsoft.com/office/drawing/2014/chart" uri="{C3380CC4-5D6E-409C-BE32-E72D297353CC}">
              <c16:uniqueId val="{00000001-7D56-4C58-9709-8A03BFAE8E77}"/>
            </c:ext>
          </c:extLst>
        </c:ser>
        <c:dLbls>
          <c:dLblPos val="ctr"/>
          <c:showLegendKey val="0"/>
          <c:showVal val="1"/>
          <c:showCatName val="0"/>
          <c:showSerName val="0"/>
          <c:showPercent val="0"/>
          <c:showBubbleSize val="0"/>
        </c:dLbls>
        <c:gapWidth val="150"/>
        <c:overlap val="100"/>
        <c:axId val="1865337119"/>
        <c:axId val="1799462431"/>
      </c:barChart>
      <c:catAx>
        <c:axId val="1865337119"/>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1799462431"/>
        <c:crosses val="autoZero"/>
        <c:auto val="1"/>
        <c:lblAlgn val="ctr"/>
        <c:lblOffset val="100"/>
        <c:noMultiLvlLbl val="0"/>
      </c:catAx>
      <c:valAx>
        <c:axId val="1799462431"/>
        <c:scaling>
          <c:orientation val="minMax"/>
          <c:max val="1"/>
        </c:scaling>
        <c:delete val="1"/>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crossAx val="186533711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solidFill>
      <a:schemeClr val="bg1"/>
    </a:solidFill>
    <a:ln w="9525" cap="flat" cmpd="sng" algn="ctr">
      <a:noFill/>
      <a:round/>
    </a:ln>
    <a:effectLst/>
  </c:spPr>
  <c:txPr>
    <a:bodyPr/>
    <a:lstStyle/>
    <a:p>
      <a:pPr>
        <a:defRPr/>
      </a:pPr>
      <a:endParaRPr lang="pl-P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'[CATI_beneficjenci_ogólne.xlsx]10'!$F$2</c:f>
              <c:strCache>
                <c:ptCount val="1"/>
                <c:pt idx="0">
                  <c:v>Chętnie skorzystałby/łaby Pan/Pani z możliwości</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pl-P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'[CATI_beneficjenci_ogólne.xlsx]10'!$G$1:$I$1</c:f>
              <c:strCache>
                <c:ptCount val="3"/>
                <c:pt idx="0">
                  <c:v>region mazowiecki regionalny</c:v>
                </c:pt>
                <c:pt idx="1">
                  <c:v>region warszawski stołeczny</c:v>
                </c:pt>
                <c:pt idx="2">
                  <c:v>Ogółem</c:v>
                </c:pt>
              </c:strCache>
            </c:strRef>
          </c:cat>
          <c:val>
            <c:numRef>
              <c:f>'[CATI_beneficjenci_ogólne.xlsx]10'!$G$2:$I$2</c:f>
              <c:numCache>
                <c:formatCode>0.0%</c:formatCode>
                <c:ptCount val="3"/>
                <c:pt idx="0">
                  <c:v>0.99056603773584906</c:v>
                </c:pt>
                <c:pt idx="1">
                  <c:v>1</c:v>
                </c:pt>
                <c:pt idx="2">
                  <c:v>0.9928057553956835</c:v>
                </c:pt>
              </c:numCache>
            </c:numRef>
          </c:val>
          <c:extLst>
            <c:ext xmlns:c16="http://schemas.microsoft.com/office/drawing/2014/chart" uri="{C3380CC4-5D6E-409C-BE32-E72D297353CC}">
              <c16:uniqueId val="{00000000-34D2-4A79-A4E7-93FA8E0E3933}"/>
            </c:ext>
          </c:extLst>
        </c:ser>
        <c:ser>
          <c:idx val="1"/>
          <c:order val="1"/>
          <c:tx>
            <c:strRef>
              <c:f>'[CATI_beneficjenci_ogólne.xlsx]10'!$F$3</c:f>
              <c:strCache>
                <c:ptCount val="1"/>
                <c:pt idx="0">
                  <c:v>Nie skorzystałbym/łabym już z takiej możliwości</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pl-P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'[CATI_beneficjenci_ogólne.xlsx]10'!$G$1:$I$1</c:f>
              <c:strCache>
                <c:ptCount val="3"/>
                <c:pt idx="0">
                  <c:v>region mazowiecki regionalny</c:v>
                </c:pt>
                <c:pt idx="1">
                  <c:v>region warszawski stołeczny</c:v>
                </c:pt>
                <c:pt idx="2">
                  <c:v>Ogółem</c:v>
                </c:pt>
              </c:strCache>
            </c:strRef>
          </c:cat>
          <c:val>
            <c:numRef>
              <c:f>'[CATI_beneficjenci_ogólne.xlsx]10'!$G$3:$I$3</c:f>
              <c:numCache>
                <c:formatCode>0.0%</c:formatCode>
                <c:ptCount val="3"/>
                <c:pt idx="0">
                  <c:v>9.433962264150943E-3</c:v>
                </c:pt>
                <c:pt idx="1">
                  <c:v>0</c:v>
                </c:pt>
                <c:pt idx="2">
                  <c:v>7.1942446043165471E-3</c:v>
                </c:pt>
              </c:numCache>
            </c:numRef>
          </c:val>
          <c:extLst>
            <c:ext xmlns:c16="http://schemas.microsoft.com/office/drawing/2014/chart" uri="{C3380CC4-5D6E-409C-BE32-E72D297353CC}">
              <c16:uniqueId val="{00000001-34D2-4A79-A4E7-93FA8E0E3933}"/>
            </c:ext>
          </c:extLst>
        </c:ser>
        <c:dLbls>
          <c:dLblPos val="outEnd"/>
          <c:showLegendKey val="0"/>
          <c:showVal val="1"/>
          <c:showCatName val="0"/>
          <c:showSerName val="0"/>
          <c:showPercent val="0"/>
          <c:showBubbleSize val="0"/>
        </c:dLbls>
        <c:gapWidth val="100"/>
        <c:axId val="158152543"/>
        <c:axId val="154254511"/>
      </c:barChart>
      <c:catAx>
        <c:axId val="15815254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crossAx val="154254511"/>
        <c:crosses val="autoZero"/>
        <c:auto val="1"/>
        <c:lblAlgn val="ctr"/>
        <c:lblOffset val="100"/>
        <c:noMultiLvlLbl val="0"/>
      </c:catAx>
      <c:valAx>
        <c:axId val="154254511"/>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crossAx val="1581525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bar"/>
        <c:grouping val="clustered"/>
        <c:varyColors val="0"/>
        <c:ser>
          <c:idx val="0"/>
          <c:order val="0"/>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Arkusz1!$B$3:$B$10</c:f>
              <c:strCache>
                <c:ptCount val="8"/>
                <c:pt idx="0">
                  <c:v>inne</c:v>
                </c:pt>
                <c:pt idx="1">
                  <c:v>uczniowie mogą lepiej rozwijać swoje umiejętności dzięki wsparciu stypendialnemu</c:v>
                </c:pt>
                <c:pt idx="2">
                  <c:v>uczniowie mają możliwość lepszego wejścia na rynek pracy dzięki wsparciu doradcy zawodowego - nauczyciela</c:v>
                </c:pt>
                <c:pt idx="3">
                  <c:v>nauczyciele lepiej wykonują swoje zdania dzięki podniesieniu swoich kwalifikacji</c:v>
                </c:pt>
                <c:pt idx="4">
                  <c:v>uczniowie mają możliwość lepszego wejścia na rynek pracy dzięki stażom i praktykom</c:v>
                </c:pt>
                <c:pt idx="5">
                  <c:v>placówka może lepiej realizować swoje zadania dzięki otrzymanemu wsparciu</c:v>
                </c:pt>
                <c:pt idx="6">
                  <c:v>nauczyciele lepiej realizują swoje zadania wykorzystując zakupiony sprzęt do prowadzenia zajęć</c:v>
                </c:pt>
                <c:pt idx="7">
                  <c:v>uczniowie są lepiej przygotowani do wejścia na rynek pracy dzięki nabyciu umiejętności kluczowych i uniwersalnych</c:v>
                </c:pt>
              </c:strCache>
            </c:strRef>
          </c:cat>
          <c:val>
            <c:numRef>
              <c:f>Arkusz1!$C$3:$C$10</c:f>
              <c:numCache>
                <c:formatCode>0.0%</c:formatCode>
                <c:ptCount val="8"/>
                <c:pt idx="0">
                  <c:v>1.7543859649122806E-2</c:v>
                </c:pt>
                <c:pt idx="1">
                  <c:v>0.35087719298245612</c:v>
                </c:pt>
                <c:pt idx="2">
                  <c:v>0.54385964912280704</c:v>
                </c:pt>
                <c:pt idx="3">
                  <c:v>0.57894736842105265</c:v>
                </c:pt>
                <c:pt idx="4">
                  <c:v>0.75438596491228072</c:v>
                </c:pt>
                <c:pt idx="5">
                  <c:v>0.75438596491228072</c:v>
                </c:pt>
                <c:pt idx="6">
                  <c:v>0.82456140350877194</c:v>
                </c:pt>
                <c:pt idx="7">
                  <c:v>0.96491228070175439</c:v>
                </c:pt>
              </c:numCache>
            </c:numRef>
          </c:val>
          <c:extLst>
            <c:ext xmlns:c16="http://schemas.microsoft.com/office/drawing/2014/chart" uri="{C3380CC4-5D6E-409C-BE32-E72D297353CC}">
              <c16:uniqueId val="{00000000-B679-4E7B-ABB1-62059CBC1A60}"/>
            </c:ext>
          </c:extLst>
        </c:ser>
        <c:dLbls>
          <c:showLegendKey val="0"/>
          <c:showVal val="0"/>
          <c:showCatName val="0"/>
          <c:showSerName val="0"/>
          <c:showPercent val="0"/>
          <c:showBubbleSize val="0"/>
        </c:dLbls>
        <c:gapWidth val="100"/>
        <c:axId val="581976240"/>
        <c:axId val="581976632"/>
      </c:barChart>
      <c:catAx>
        <c:axId val="5819762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crossAx val="581976632"/>
        <c:crosses val="autoZero"/>
        <c:auto val="1"/>
        <c:lblAlgn val="ctr"/>
        <c:lblOffset val="100"/>
        <c:noMultiLvlLbl val="0"/>
      </c:catAx>
      <c:valAx>
        <c:axId val="581976632"/>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crossAx val="5819762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[CATI_beneficjenci_zawodowe.xlsx]Arkusz2!$A$15</c:f>
              <c:strCache>
                <c:ptCount val="1"/>
                <c:pt idx="0">
                  <c:v>Chętnie skorzystałby/łaby Pan/Pani z możliwości</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pl-P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[CATI_beneficjenci_zawodowe.xlsx]Arkusz2!$B$14:$D$14</c:f>
              <c:strCache>
                <c:ptCount val="3"/>
                <c:pt idx="0">
                  <c:v>region mazowiecki regionalny</c:v>
                </c:pt>
                <c:pt idx="1">
                  <c:v>region warszawski stołeczny</c:v>
                </c:pt>
                <c:pt idx="2">
                  <c:v>ogółem</c:v>
                </c:pt>
              </c:strCache>
            </c:strRef>
          </c:cat>
          <c:val>
            <c:numRef>
              <c:f>[CATI_beneficjenci_zawodowe.xlsx]Arkusz2!$B$15:$D$15</c:f>
              <c:numCache>
                <c:formatCode>0.0%</c:formatCode>
                <c:ptCount val="3"/>
                <c:pt idx="0">
                  <c:v>1</c:v>
                </c:pt>
                <c:pt idx="1">
                  <c:v>0.95</c:v>
                </c:pt>
                <c:pt idx="2">
                  <c:v>0.98245614035087714</c:v>
                </c:pt>
              </c:numCache>
            </c:numRef>
          </c:val>
          <c:extLst>
            <c:ext xmlns:c16="http://schemas.microsoft.com/office/drawing/2014/chart" uri="{C3380CC4-5D6E-409C-BE32-E72D297353CC}">
              <c16:uniqueId val="{00000000-DF23-4F78-AA61-394B9A510CB5}"/>
            </c:ext>
          </c:extLst>
        </c:ser>
        <c:ser>
          <c:idx val="1"/>
          <c:order val="1"/>
          <c:tx>
            <c:strRef>
              <c:f>[CATI_beneficjenci_zawodowe.xlsx]Arkusz2!$A$16</c:f>
              <c:strCache>
                <c:ptCount val="1"/>
                <c:pt idx="0">
                  <c:v>Nie skorzystałbym/łabym już z takiej możliwości</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pl-P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[CATI_beneficjenci_zawodowe.xlsx]Arkusz2!$B$14:$D$14</c:f>
              <c:strCache>
                <c:ptCount val="3"/>
                <c:pt idx="0">
                  <c:v>region mazowiecki regionalny</c:v>
                </c:pt>
                <c:pt idx="1">
                  <c:v>region warszawski stołeczny</c:v>
                </c:pt>
                <c:pt idx="2">
                  <c:v>ogółem</c:v>
                </c:pt>
              </c:strCache>
            </c:strRef>
          </c:cat>
          <c:val>
            <c:numRef>
              <c:f>[CATI_beneficjenci_zawodowe.xlsx]Arkusz2!$B$16:$D$16</c:f>
              <c:numCache>
                <c:formatCode>0.0%</c:formatCode>
                <c:ptCount val="3"/>
                <c:pt idx="0">
                  <c:v>0</c:v>
                </c:pt>
                <c:pt idx="1">
                  <c:v>0.05</c:v>
                </c:pt>
                <c:pt idx="2">
                  <c:v>1.7543859649122806E-2</c:v>
                </c:pt>
              </c:numCache>
            </c:numRef>
          </c:val>
          <c:extLst>
            <c:ext xmlns:c16="http://schemas.microsoft.com/office/drawing/2014/chart" uri="{C3380CC4-5D6E-409C-BE32-E72D297353CC}">
              <c16:uniqueId val="{00000001-DF23-4F78-AA61-394B9A510CB5}"/>
            </c:ext>
          </c:extLst>
        </c:ser>
        <c:dLbls>
          <c:dLblPos val="outEnd"/>
          <c:showLegendKey val="0"/>
          <c:showVal val="1"/>
          <c:showCatName val="0"/>
          <c:showSerName val="0"/>
          <c:showPercent val="0"/>
          <c:showBubbleSize val="0"/>
        </c:dLbls>
        <c:gapWidth val="100"/>
        <c:axId val="2032904736"/>
        <c:axId val="2031519824"/>
      </c:barChart>
      <c:catAx>
        <c:axId val="2032904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crossAx val="2031519824"/>
        <c:crosses val="autoZero"/>
        <c:auto val="1"/>
        <c:lblAlgn val="ctr"/>
        <c:lblOffset val="100"/>
        <c:noMultiLvlLbl val="0"/>
      </c:catAx>
      <c:valAx>
        <c:axId val="2031519824"/>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crossAx val="20329047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'Pytanie 1'!$A$4:$A$8</c:f>
              <c:strCache>
                <c:ptCount val="5"/>
                <c:pt idx="0">
                  <c:v>Inne</c:v>
                </c:pt>
                <c:pt idx="1">
                  <c:v>Podniesienie kompetencji  przez osoby dorosłe, potrzebnych na rynku pracy w ramach kształcenia zawodowego</c:v>
                </c:pt>
                <c:pt idx="2">
                  <c:v>Podniesienie kompetencji/ kwalifikacji językowych przez osoby dorosłe</c:v>
                </c:pt>
                <c:pt idx="3">
                  <c:v>Podniesienie kwalifikacji  przez osoby dorosłe, potrzebnych na rynku pracy w ramach kształcenia zawodowego</c:v>
                </c:pt>
                <c:pt idx="4">
                  <c:v>Podniesienie kompetencji/ kwalifikacji cyfrowych przez osoby dorosłe</c:v>
                </c:pt>
              </c:strCache>
            </c:strRef>
          </c:cat>
          <c:val>
            <c:numRef>
              <c:f>'Pytanie 1'!$B$4:$B$8</c:f>
              <c:numCache>
                <c:formatCode>0.0%</c:formatCode>
                <c:ptCount val="5"/>
                <c:pt idx="0">
                  <c:v>1.4285714285714285E-2</c:v>
                </c:pt>
                <c:pt idx="1">
                  <c:v>0.25714285714285712</c:v>
                </c:pt>
                <c:pt idx="2">
                  <c:v>0.32857142857142857</c:v>
                </c:pt>
                <c:pt idx="3">
                  <c:v>0.45714285714285713</c:v>
                </c:pt>
                <c:pt idx="4">
                  <c:v>0.5714285714285714</c:v>
                </c:pt>
              </c:numCache>
            </c:numRef>
          </c:val>
          <c:extLst>
            <c:ext xmlns:c16="http://schemas.microsoft.com/office/drawing/2014/chart" uri="{C3380CC4-5D6E-409C-BE32-E72D297353CC}">
              <c16:uniqueId val="{00000000-A160-4D79-AB1B-ACC44B46BE57}"/>
            </c:ext>
          </c:extLst>
        </c:ser>
        <c:dLbls>
          <c:showLegendKey val="0"/>
          <c:showVal val="0"/>
          <c:showCatName val="0"/>
          <c:showSerName val="0"/>
          <c:showPercent val="0"/>
          <c:showBubbleSize val="0"/>
        </c:dLbls>
        <c:gapWidth val="115"/>
        <c:overlap val="-20"/>
        <c:axId val="817479600"/>
        <c:axId val="817478816"/>
      </c:barChart>
      <c:catAx>
        <c:axId val="817479600"/>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pl-PL"/>
          </a:p>
        </c:txPr>
        <c:crossAx val="817478816"/>
        <c:crosses val="autoZero"/>
        <c:auto val="1"/>
        <c:lblAlgn val="ctr"/>
        <c:lblOffset val="100"/>
        <c:noMultiLvlLbl val="0"/>
      </c:catAx>
      <c:valAx>
        <c:axId val="817478816"/>
        <c:scaling>
          <c:orientation val="minMax"/>
        </c:scaling>
        <c:delete val="0"/>
        <c:axPos val="b"/>
        <c:majorGridlines>
          <c:spPr>
            <a:ln w="9525" cap="flat" cmpd="sng" algn="ctr">
              <a:solidFill>
                <a:schemeClr val="lt1">
                  <a:lumMod val="95000"/>
                  <a:alpha val="10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pl-PL"/>
          </a:p>
        </c:txPr>
        <c:crossAx val="817479600"/>
        <c:crosses val="autoZero"/>
        <c:crossBetween val="between"/>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pl-PL"/>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[CATI_beneficjenci_zawodowe.xlsx]Arkusz2!$A$39</c:f>
              <c:strCache>
                <c:ptCount val="1"/>
                <c:pt idx="0">
                  <c:v>Chętnie skorzystałby/łaby Pan/Pani z możliwości</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pl-P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[CATI_beneficjenci_zawodowe.xlsx]Arkusz2!$B$38:$D$38</c:f>
              <c:strCache>
                <c:ptCount val="3"/>
                <c:pt idx="0">
                  <c:v>region mazowiecki regionalny</c:v>
                </c:pt>
                <c:pt idx="1">
                  <c:v>region warszawski stołeczny</c:v>
                </c:pt>
                <c:pt idx="2">
                  <c:v>ogółem</c:v>
                </c:pt>
              </c:strCache>
            </c:strRef>
          </c:cat>
          <c:val>
            <c:numRef>
              <c:f>[CATI_beneficjenci_zawodowe.xlsx]Arkusz2!$B$39:$D$39</c:f>
              <c:numCache>
                <c:formatCode>0.0%</c:formatCode>
                <c:ptCount val="3"/>
                <c:pt idx="0">
                  <c:v>0.97058823529411764</c:v>
                </c:pt>
                <c:pt idx="1">
                  <c:v>1</c:v>
                </c:pt>
                <c:pt idx="2">
                  <c:v>0.97142857142857142</c:v>
                </c:pt>
              </c:numCache>
            </c:numRef>
          </c:val>
          <c:extLst>
            <c:ext xmlns:c16="http://schemas.microsoft.com/office/drawing/2014/chart" uri="{C3380CC4-5D6E-409C-BE32-E72D297353CC}">
              <c16:uniqueId val="{00000000-39F0-4539-99C3-9E7467BC2CFF}"/>
            </c:ext>
          </c:extLst>
        </c:ser>
        <c:ser>
          <c:idx val="1"/>
          <c:order val="1"/>
          <c:tx>
            <c:strRef>
              <c:f>[CATI_beneficjenci_zawodowe.xlsx]Arkusz2!$A$40</c:f>
              <c:strCache>
                <c:ptCount val="1"/>
                <c:pt idx="0">
                  <c:v>Nie skorzystałbym/łabym już z takiej możliwości</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pl-P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[CATI_beneficjenci_zawodowe.xlsx]Arkusz2!$B$38:$D$38</c:f>
              <c:strCache>
                <c:ptCount val="3"/>
                <c:pt idx="0">
                  <c:v>region mazowiecki regionalny</c:v>
                </c:pt>
                <c:pt idx="1">
                  <c:v>region warszawski stołeczny</c:v>
                </c:pt>
                <c:pt idx="2">
                  <c:v>ogółem</c:v>
                </c:pt>
              </c:strCache>
            </c:strRef>
          </c:cat>
          <c:val>
            <c:numRef>
              <c:f>[CATI_beneficjenci_zawodowe.xlsx]Arkusz2!$B$40:$D$40</c:f>
              <c:numCache>
                <c:formatCode>0.0%</c:formatCode>
                <c:ptCount val="3"/>
                <c:pt idx="0">
                  <c:v>2.9411764705882353E-2</c:v>
                </c:pt>
                <c:pt idx="1">
                  <c:v>0</c:v>
                </c:pt>
                <c:pt idx="2">
                  <c:v>2.8571428571428571E-2</c:v>
                </c:pt>
              </c:numCache>
            </c:numRef>
          </c:val>
          <c:extLst>
            <c:ext xmlns:c16="http://schemas.microsoft.com/office/drawing/2014/chart" uri="{C3380CC4-5D6E-409C-BE32-E72D297353CC}">
              <c16:uniqueId val="{00000001-39F0-4539-99C3-9E7467BC2CFF}"/>
            </c:ext>
          </c:extLst>
        </c:ser>
        <c:dLbls>
          <c:dLblPos val="outEnd"/>
          <c:showLegendKey val="0"/>
          <c:showVal val="1"/>
          <c:showCatName val="0"/>
          <c:showSerName val="0"/>
          <c:showPercent val="0"/>
          <c:showBubbleSize val="0"/>
        </c:dLbls>
        <c:gapWidth val="100"/>
        <c:axId val="1405055983"/>
        <c:axId val="1598484319"/>
      </c:barChart>
      <c:catAx>
        <c:axId val="140505598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crossAx val="1598484319"/>
        <c:crosses val="autoZero"/>
        <c:auto val="1"/>
        <c:lblAlgn val="ctr"/>
        <c:lblOffset val="100"/>
        <c:noMultiLvlLbl val="0"/>
      </c:catAx>
      <c:valAx>
        <c:axId val="1598484319"/>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crossAx val="140505598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454F47-8B7D-4B69-A696-EC6A1AF46A76}" type="doc">
      <dgm:prSet loTypeId="urn:microsoft.com/office/officeart/2016/7/layout/RepeatingBendingProcessNew" loCatId="process" qsTypeId="urn:microsoft.com/office/officeart/2005/8/quickstyle/simple1" qsCatId="simple" csTypeId="urn:microsoft.com/office/officeart/2005/8/colors/accent1_5" csCatId="accent1" phldr="1"/>
      <dgm:spPr/>
      <dgm:t>
        <a:bodyPr/>
        <a:lstStyle/>
        <a:p>
          <a:endParaRPr lang="pl-PL"/>
        </a:p>
      </dgm:t>
    </dgm:pt>
    <dgm:pt modelId="{E2EF72B9-0BD2-4181-BF2F-9F67A619DD1B}">
      <dgm:prSet phldrT="[Tekst]"/>
      <dgm:spPr/>
      <dgm:t>
        <a:bodyPr/>
        <a:lstStyle/>
        <a:p>
          <a:pPr>
            <a:buClr>
              <a:srgbClr val="FFC000"/>
            </a:buClr>
            <a:buSzPts val="1400"/>
            <a:buFont typeface="Wingdings" panose="05000000000000000000" pitchFamily="2" charset="2"/>
            <a:buChar char=""/>
          </a:pPr>
          <a:r>
            <a:rPr lang="pl-PL" dirty="0"/>
            <a:t>Stworzenie dodatkowej oferty edukacyjnej i specjalistycznej dla dzieci z niepełnosprawnościami</a:t>
          </a:r>
        </a:p>
      </dgm:t>
    </dgm:pt>
    <dgm:pt modelId="{12F98A0B-8E42-409E-A542-EB87616F9954}" type="parTrans" cxnId="{B0D9D581-B2E9-4358-8B59-31E5F69DFF7E}">
      <dgm:prSet/>
      <dgm:spPr/>
      <dgm:t>
        <a:bodyPr/>
        <a:lstStyle/>
        <a:p>
          <a:endParaRPr lang="pl-PL"/>
        </a:p>
      </dgm:t>
    </dgm:pt>
    <dgm:pt modelId="{C6C626C2-153D-49E9-BE1E-472444CE7979}" type="sibTrans" cxnId="{B0D9D581-B2E9-4358-8B59-31E5F69DFF7E}">
      <dgm:prSet/>
      <dgm:spPr/>
      <dgm:t>
        <a:bodyPr/>
        <a:lstStyle/>
        <a:p>
          <a:endParaRPr lang="pl-PL"/>
        </a:p>
      </dgm:t>
    </dgm:pt>
    <dgm:pt modelId="{3FD1878B-C9D2-4826-BC4D-D70E6F727461}">
      <dgm:prSet phldrT="[Tekst]"/>
      <dgm:spPr/>
      <dgm:t>
        <a:bodyPr/>
        <a:lstStyle/>
        <a:p>
          <a:pPr>
            <a:buClr>
              <a:srgbClr val="FFC000"/>
            </a:buClr>
            <a:buSzPts val="1400"/>
            <a:buFont typeface="Wingdings" panose="05000000000000000000" pitchFamily="2" charset="2"/>
            <a:buChar char=""/>
          </a:pPr>
          <a:r>
            <a:rPr lang="pl-PL" dirty="0"/>
            <a:t>Rozszerzenie oferty placówki o zajęcia wyrównujące</a:t>
          </a:r>
        </a:p>
      </dgm:t>
    </dgm:pt>
    <dgm:pt modelId="{F2F47073-EDB5-40EC-B592-0F4750EF83F1}" type="parTrans" cxnId="{41365F3F-F897-4AB5-ABFB-AF83661597C7}">
      <dgm:prSet/>
      <dgm:spPr/>
      <dgm:t>
        <a:bodyPr/>
        <a:lstStyle/>
        <a:p>
          <a:endParaRPr lang="pl-PL"/>
        </a:p>
      </dgm:t>
    </dgm:pt>
    <dgm:pt modelId="{F8AC08AA-D8BD-4038-91FD-56AE694FA169}" type="sibTrans" cxnId="{41365F3F-F897-4AB5-ABFB-AF83661597C7}">
      <dgm:prSet/>
      <dgm:spPr/>
      <dgm:t>
        <a:bodyPr/>
        <a:lstStyle/>
        <a:p>
          <a:endParaRPr lang="pl-PL"/>
        </a:p>
      </dgm:t>
    </dgm:pt>
    <dgm:pt modelId="{708B0DEF-E1DC-4097-B4B5-BC039DA026F0}">
      <dgm:prSet phldrT="[Tekst]"/>
      <dgm:spPr/>
      <dgm:t>
        <a:bodyPr/>
        <a:lstStyle/>
        <a:p>
          <a:pPr>
            <a:buClr>
              <a:srgbClr val="FFC000"/>
            </a:buClr>
            <a:buSzPts val="1400"/>
            <a:buFont typeface="Wingdings" panose="05000000000000000000" pitchFamily="2" charset="2"/>
            <a:buChar char=""/>
          </a:pPr>
          <a:r>
            <a:rPr lang="pl-PL" dirty="0"/>
            <a:t>Dostosowanie miejsc wychowania przedszkolnego do potrzeb dzieci z niepełnosprawnościami</a:t>
          </a:r>
        </a:p>
      </dgm:t>
    </dgm:pt>
    <dgm:pt modelId="{6CA778C9-6B94-4508-926F-C9431199FE7F}" type="parTrans" cxnId="{2BEDC723-6A5A-4B53-96A3-70BE86B5C854}">
      <dgm:prSet/>
      <dgm:spPr/>
      <dgm:t>
        <a:bodyPr/>
        <a:lstStyle/>
        <a:p>
          <a:endParaRPr lang="pl-PL"/>
        </a:p>
      </dgm:t>
    </dgm:pt>
    <dgm:pt modelId="{06A6FBF1-3AB9-4F65-A55A-C14667C7E6F4}" type="sibTrans" cxnId="{2BEDC723-6A5A-4B53-96A3-70BE86B5C854}">
      <dgm:prSet/>
      <dgm:spPr/>
      <dgm:t>
        <a:bodyPr/>
        <a:lstStyle/>
        <a:p>
          <a:endParaRPr lang="pl-PL"/>
        </a:p>
      </dgm:t>
    </dgm:pt>
    <dgm:pt modelId="{39E009DA-6CA1-43C5-8863-CBEDDE64BBD7}">
      <dgm:prSet phldrT="[Tekst]"/>
      <dgm:spPr/>
      <dgm:t>
        <a:bodyPr/>
        <a:lstStyle/>
        <a:p>
          <a:pPr>
            <a:buClr>
              <a:srgbClr val="FFC000"/>
            </a:buClr>
            <a:buSzPts val="1400"/>
            <a:buFont typeface="Wingdings" panose="05000000000000000000" pitchFamily="2" charset="2"/>
            <a:buChar char=""/>
          </a:pPr>
          <a:r>
            <a:rPr lang="pl-PL" dirty="0"/>
            <a:t>Podniesienie kompetencji lub kwalifikacji nauczycieli</a:t>
          </a:r>
        </a:p>
      </dgm:t>
    </dgm:pt>
    <dgm:pt modelId="{ABB84AD4-DBB6-4055-8757-6F362AF1EC02}" type="parTrans" cxnId="{C0201E82-9B2F-4828-B11A-986340EE9049}">
      <dgm:prSet/>
      <dgm:spPr/>
      <dgm:t>
        <a:bodyPr/>
        <a:lstStyle/>
        <a:p>
          <a:endParaRPr lang="pl-PL"/>
        </a:p>
      </dgm:t>
    </dgm:pt>
    <dgm:pt modelId="{DFCE2028-67D0-4934-8112-D09A046A89CF}" type="sibTrans" cxnId="{C0201E82-9B2F-4828-B11A-986340EE9049}">
      <dgm:prSet/>
      <dgm:spPr/>
      <dgm:t>
        <a:bodyPr/>
        <a:lstStyle/>
        <a:p>
          <a:endParaRPr lang="pl-PL"/>
        </a:p>
      </dgm:t>
    </dgm:pt>
    <dgm:pt modelId="{52008D35-E828-4451-8D97-16596FA7CD22}">
      <dgm:prSet phldrT="[Tekst]"/>
      <dgm:spPr/>
      <dgm:t>
        <a:bodyPr/>
        <a:lstStyle/>
        <a:p>
          <a:pPr>
            <a:buClr>
              <a:srgbClr val="FFC000"/>
            </a:buClr>
            <a:buSzPts val="1400"/>
            <a:buFont typeface="Wingdings" panose="05000000000000000000" pitchFamily="2" charset="2"/>
            <a:buChar char=""/>
          </a:pPr>
          <a:r>
            <a:rPr lang="pl-PL" dirty="0"/>
            <a:t>Utworzenie nowych miejsc wychowania przedszkolnego dla dzieci z niepełnosprawnościami</a:t>
          </a:r>
        </a:p>
      </dgm:t>
    </dgm:pt>
    <dgm:pt modelId="{7FC16626-08CC-41E1-AD19-444F78CAF375}" type="parTrans" cxnId="{47E9F2CF-CD86-440A-9168-0D1654526934}">
      <dgm:prSet/>
      <dgm:spPr/>
      <dgm:t>
        <a:bodyPr/>
        <a:lstStyle/>
        <a:p>
          <a:endParaRPr lang="pl-PL"/>
        </a:p>
      </dgm:t>
    </dgm:pt>
    <dgm:pt modelId="{4C45F85D-B893-44B4-B750-3FB5C6998C88}" type="sibTrans" cxnId="{47E9F2CF-CD86-440A-9168-0D1654526934}">
      <dgm:prSet/>
      <dgm:spPr/>
      <dgm:t>
        <a:bodyPr/>
        <a:lstStyle/>
        <a:p>
          <a:endParaRPr lang="pl-PL"/>
        </a:p>
      </dgm:t>
    </dgm:pt>
    <dgm:pt modelId="{9DA99A77-90CA-4459-B7D3-E8E2AC2EBE7D}" type="pres">
      <dgm:prSet presAssocID="{35454F47-8B7D-4B69-A696-EC6A1AF46A76}" presName="Name0" presStyleCnt="0">
        <dgm:presLayoutVars>
          <dgm:dir/>
          <dgm:resizeHandles val="exact"/>
        </dgm:presLayoutVars>
      </dgm:prSet>
      <dgm:spPr/>
    </dgm:pt>
    <dgm:pt modelId="{567D5D61-B7A2-42B8-8339-EC72AB7FEE4A}" type="pres">
      <dgm:prSet presAssocID="{E2EF72B9-0BD2-4181-BF2F-9F67A619DD1B}" presName="node" presStyleLbl="node1" presStyleIdx="0" presStyleCnt="5">
        <dgm:presLayoutVars>
          <dgm:bulletEnabled val="1"/>
        </dgm:presLayoutVars>
      </dgm:prSet>
      <dgm:spPr/>
    </dgm:pt>
    <dgm:pt modelId="{9B70589A-04C1-410E-AC5E-06AA77376730}" type="pres">
      <dgm:prSet presAssocID="{C6C626C2-153D-49E9-BE1E-472444CE7979}" presName="sibTrans" presStyleLbl="sibTrans1D1" presStyleIdx="0" presStyleCnt="4"/>
      <dgm:spPr/>
    </dgm:pt>
    <dgm:pt modelId="{EB6EA9C0-9881-4E47-822E-EEBCAF375291}" type="pres">
      <dgm:prSet presAssocID="{C6C626C2-153D-49E9-BE1E-472444CE7979}" presName="connectorText" presStyleLbl="sibTrans1D1" presStyleIdx="0" presStyleCnt="4"/>
      <dgm:spPr/>
    </dgm:pt>
    <dgm:pt modelId="{448D300A-F17A-4C4E-8D5A-D9562F6C690B}" type="pres">
      <dgm:prSet presAssocID="{3FD1878B-C9D2-4826-BC4D-D70E6F727461}" presName="node" presStyleLbl="node1" presStyleIdx="1" presStyleCnt="5">
        <dgm:presLayoutVars>
          <dgm:bulletEnabled val="1"/>
        </dgm:presLayoutVars>
      </dgm:prSet>
      <dgm:spPr/>
    </dgm:pt>
    <dgm:pt modelId="{79CD4083-8681-4C4A-96B3-D65CA1CCF1B2}" type="pres">
      <dgm:prSet presAssocID="{F8AC08AA-D8BD-4038-91FD-56AE694FA169}" presName="sibTrans" presStyleLbl="sibTrans1D1" presStyleIdx="1" presStyleCnt="4"/>
      <dgm:spPr/>
    </dgm:pt>
    <dgm:pt modelId="{261513D7-17C4-4228-AF1B-724A604D8EAC}" type="pres">
      <dgm:prSet presAssocID="{F8AC08AA-D8BD-4038-91FD-56AE694FA169}" presName="connectorText" presStyleLbl="sibTrans1D1" presStyleIdx="1" presStyleCnt="4"/>
      <dgm:spPr/>
    </dgm:pt>
    <dgm:pt modelId="{745B4945-459A-492A-98B6-0E3A4C3B4F9A}" type="pres">
      <dgm:prSet presAssocID="{708B0DEF-E1DC-4097-B4B5-BC039DA026F0}" presName="node" presStyleLbl="node1" presStyleIdx="2" presStyleCnt="5">
        <dgm:presLayoutVars>
          <dgm:bulletEnabled val="1"/>
        </dgm:presLayoutVars>
      </dgm:prSet>
      <dgm:spPr/>
    </dgm:pt>
    <dgm:pt modelId="{33BDB98F-5196-4D8F-8244-D2F60EE08888}" type="pres">
      <dgm:prSet presAssocID="{06A6FBF1-3AB9-4F65-A55A-C14667C7E6F4}" presName="sibTrans" presStyleLbl="sibTrans1D1" presStyleIdx="2" presStyleCnt="4"/>
      <dgm:spPr/>
    </dgm:pt>
    <dgm:pt modelId="{A98CF9A2-4209-43A0-83D7-C2DCE3626018}" type="pres">
      <dgm:prSet presAssocID="{06A6FBF1-3AB9-4F65-A55A-C14667C7E6F4}" presName="connectorText" presStyleLbl="sibTrans1D1" presStyleIdx="2" presStyleCnt="4"/>
      <dgm:spPr/>
    </dgm:pt>
    <dgm:pt modelId="{F06DD5F4-6479-4A07-B8AB-8D324B52B65B}" type="pres">
      <dgm:prSet presAssocID="{39E009DA-6CA1-43C5-8863-CBEDDE64BBD7}" presName="node" presStyleLbl="node1" presStyleIdx="3" presStyleCnt="5">
        <dgm:presLayoutVars>
          <dgm:bulletEnabled val="1"/>
        </dgm:presLayoutVars>
      </dgm:prSet>
      <dgm:spPr/>
    </dgm:pt>
    <dgm:pt modelId="{D50C0621-4E89-42D9-91EC-7C3C7BB00057}" type="pres">
      <dgm:prSet presAssocID="{DFCE2028-67D0-4934-8112-D09A046A89CF}" presName="sibTrans" presStyleLbl="sibTrans1D1" presStyleIdx="3" presStyleCnt="4"/>
      <dgm:spPr/>
    </dgm:pt>
    <dgm:pt modelId="{5145715A-9D1C-4E5F-B4EB-28804992511E}" type="pres">
      <dgm:prSet presAssocID="{DFCE2028-67D0-4934-8112-D09A046A89CF}" presName="connectorText" presStyleLbl="sibTrans1D1" presStyleIdx="3" presStyleCnt="4"/>
      <dgm:spPr/>
    </dgm:pt>
    <dgm:pt modelId="{2A044A9D-1B21-43F4-BD87-CB2B78F35E51}" type="pres">
      <dgm:prSet presAssocID="{52008D35-E828-4451-8D97-16596FA7CD22}" presName="node" presStyleLbl="node1" presStyleIdx="4" presStyleCnt="5">
        <dgm:presLayoutVars>
          <dgm:bulletEnabled val="1"/>
        </dgm:presLayoutVars>
      </dgm:prSet>
      <dgm:spPr/>
    </dgm:pt>
  </dgm:ptLst>
  <dgm:cxnLst>
    <dgm:cxn modelId="{44311F05-48A5-4983-9854-DEAD7F83CE88}" type="presOf" srcId="{3FD1878B-C9D2-4826-BC4D-D70E6F727461}" destId="{448D300A-F17A-4C4E-8D5A-D9562F6C690B}" srcOrd="0" destOrd="0" presId="urn:microsoft.com/office/officeart/2016/7/layout/RepeatingBendingProcessNew"/>
    <dgm:cxn modelId="{F9BEAC17-F9C9-4EC7-8D50-DC3648D0CE68}" type="presOf" srcId="{DFCE2028-67D0-4934-8112-D09A046A89CF}" destId="{5145715A-9D1C-4E5F-B4EB-28804992511E}" srcOrd="1" destOrd="0" presId="urn:microsoft.com/office/officeart/2016/7/layout/RepeatingBendingProcessNew"/>
    <dgm:cxn modelId="{0CDEA31F-90C2-4FE1-8C48-5C27FFC5409C}" type="presOf" srcId="{F8AC08AA-D8BD-4038-91FD-56AE694FA169}" destId="{79CD4083-8681-4C4A-96B3-D65CA1CCF1B2}" srcOrd="0" destOrd="0" presId="urn:microsoft.com/office/officeart/2016/7/layout/RepeatingBendingProcessNew"/>
    <dgm:cxn modelId="{2BEDC723-6A5A-4B53-96A3-70BE86B5C854}" srcId="{35454F47-8B7D-4B69-A696-EC6A1AF46A76}" destId="{708B0DEF-E1DC-4097-B4B5-BC039DA026F0}" srcOrd="2" destOrd="0" parTransId="{6CA778C9-6B94-4508-926F-C9431199FE7F}" sibTransId="{06A6FBF1-3AB9-4F65-A55A-C14667C7E6F4}"/>
    <dgm:cxn modelId="{441D813A-7855-4061-B161-C07B74113E16}" type="presOf" srcId="{E2EF72B9-0BD2-4181-BF2F-9F67A619DD1B}" destId="{567D5D61-B7A2-42B8-8339-EC72AB7FEE4A}" srcOrd="0" destOrd="0" presId="urn:microsoft.com/office/officeart/2016/7/layout/RepeatingBendingProcessNew"/>
    <dgm:cxn modelId="{41365F3F-F897-4AB5-ABFB-AF83661597C7}" srcId="{35454F47-8B7D-4B69-A696-EC6A1AF46A76}" destId="{3FD1878B-C9D2-4826-BC4D-D70E6F727461}" srcOrd="1" destOrd="0" parTransId="{F2F47073-EDB5-40EC-B592-0F4750EF83F1}" sibTransId="{F8AC08AA-D8BD-4038-91FD-56AE694FA169}"/>
    <dgm:cxn modelId="{309BA06F-86A7-4D27-8656-B46DA97969F8}" type="presOf" srcId="{52008D35-E828-4451-8D97-16596FA7CD22}" destId="{2A044A9D-1B21-43F4-BD87-CB2B78F35E51}" srcOrd="0" destOrd="0" presId="urn:microsoft.com/office/officeart/2016/7/layout/RepeatingBendingProcessNew"/>
    <dgm:cxn modelId="{A3D0B974-E84B-4849-8F95-7B867D9CB4AE}" type="presOf" srcId="{C6C626C2-153D-49E9-BE1E-472444CE7979}" destId="{EB6EA9C0-9881-4E47-822E-EEBCAF375291}" srcOrd="1" destOrd="0" presId="urn:microsoft.com/office/officeart/2016/7/layout/RepeatingBendingProcessNew"/>
    <dgm:cxn modelId="{B0D9D581-B2E9-4358-8B59-31E5F69DFF7E}" srcId="{35454F47-8B7D-4B69-A696-EC6A1AF46A76}" destId="{E2EF72B9-0BD2-4181-BF2F-9F67A619DD1B}" srcOrd="0" destOrd="0" parTransId="{12F98A0B-8E42-409E-A542-EB87616F9954}" sibTransId="{C6C626C2-153D-49E9-BE1E-472444CE7979}"/>
    <dgm:cxn modelId="{C0201E82-9B2F-4828-B11A-986340EE9049}" srcId="{35454F47-8B7D-4B69-A696-EC6A1AF46A76}" destId="{39E009DA-6CA1-43C5-8863-CBEDDE64BBD7}" srcOrd="3" destOrd="0" parTransId="{ABB84AD4-DBB6-4055-8757-6F362AF1EC02}" sibTransId="{DFCE2028-67D0-4934-8112-D09A046A89CF}"/>
    <dgm:cxn modelId="{124335A2-B027-4659-ABD2-CEE216577F5F}" type="presOf" srcId="{C6C626C2-153D-49E9-BE1E-472444CE7979}" destId="{9B70589A-04C1-410E-AC5E-06AA77376730}" srcOrd="0" destOrd="0" presId="urn:microsoft.com/office/officeart/2016/7/layout/RepeatingBendingProcessNew"/>
    <dgm:cxn modelId="{2CC34FA6-D26C-40FC-881D-80E306A9F972}" type="presOf" srcId="{39E009DA-6CA1-43C5-8863-CBEDDE64BBD7}" destId="{F06DD5F4-6479-4A07-B8AB-8D324B52B65B}" srcOrd="0" destOrd="0" presId="urn:microsoft.com/office/officeart/2016/7/layout/RepeatingBendingProcessNew"/>
    <dgm:cxn modelId="{01463AA7-0E13-44BD-B214-E3B6C3337514}" type="presOf" srcId="{06A6FBF1-3AB9-4F65-A55A-C14667C7E6F4}" destId="{A98CF9A2-4209-43A0-83D7-C2DCE3626018}" srcOrd="1" destOrd="0" presId="urn:microsoft.com/office/officeart/2016/7/layout/RepeatingBendingProcessNew"/>
    <dgm:cxn modelId="{A92243B0-33F1-4701-97AD-D080F45101EA}" type="presOf" srcId="{06A6FBF1-3AB9-4F65-A55A-C14667C7E6F4}" destId="{33BDB98F-5196-4D8F-8244-D2F60EE08888}" srcOrd="0" destOrd="0" presId="urn:microsoft.com/office/officeart/2016/7/layout/RepeatingBendingProcessNew"/>
    <dgm:cxn modelId="{7B75E3B7-6109-43A3-8ECF-E6891A90FEC7}" type="presOf" srcId="{F8AC08AA-D8BD-4038-91FD-56AE694FA169}" destId="{261513D7-17C4-4228-AF1B-724A604D8EAC}" srcOrd="1" destOrd="0" presId="urn:microsoft.com/office/officeart/2016/7/layout/RepeatingBendingProcessNew"/>
    <dgm:cxn modelId="{D31B5CCB-9995-4B3D-905B-60F6D168EF2F}" type="presOf" srcId="{35454F47-8B7D-4B69-A696-EC6A1AF46A76}" destId="{9DA99A77-90CA-4459-B7D3-E8E2AC2EBE7D}" srcOrd="0" destOrd="0" presId="urn:microsoft.com/office/officeart/2016/7/layout/RepeatingBendingProcessNew"/>
    <dgm:cxn modelId="{47E9F2CF-CD86-440A-9168-0D1654526934}" srcId="{35454F47-8B7D-4B69-A696-EC6A1AF46A76}" destId="{52008D35-E828-4451-8D97-16596FA7CD22}" srcOrd="4" destOrd="0" parTransId="{7FC16626-08CC-41E1-AD19-444F78CAF375}" sibTransId="{4C45F85D-B893-44B4-B750-3FB5C6998C88}"/>
    <dgm:cxn modelId="{A5ACA4D7-8E80-42C4-89C4-8E69967A1C47}" type="presOf" srcId="{DFCE2028-67D0-4934-8112-D09A046A89CF}" destId="{D50C0621-4E89-42D9-91EC-7C3C7BB00057}" srcOrd="0" destOrd="0" presId="urn:microsoft.com/office/officeart/2016/7/layout/RepeatingBendingProcessNew"/>
    <dgm:cxn modelId="{A0AD12E7-0100-4DB8-922E-3CAAD8098979}" type="presOf" srcId="{708B0DEF-E1DC-4097-B4B5-BC039DA026F0}" destId="{745B4945-459A-492A-98B6-0E3A4C3B4F9A}" srcOrd="0" destOrd="0" presId="urn:microsoft.com/office/officeart/2016/7/layout/RepeatingBendingProcessNew"/>
    <dgm:cxn modelId="{894927FD-8460-4E47-BC25-C2F34C448D03}" type="presParOf" srcId="{9DA99A77-90CA-4459-B7D3-E8E2AC2EBE7D}" destId="{567D5D61-B7A2-42B8-8339-EC72AB7FEE4A}" srcOrd="0" destOrd="0" presId="urn:microsoft.com/office/officeart/2016/7/layout/RepeatingBendingProcessNew"/>
    <dgm:cxn modelId="{A4634B60-D470-40F5-9E15-1DEE06F622CA}" type="presParOf" srcId="{9DA99A77-90CA-4459-B7D3-E8E2AC2EBE7D}" destId="{9B70589A-04C1-410E-AC5E-06AA77376730}" srcOrd="1" destOrd="0" presId="urn:microsoft.com/office/officeart/2016/7/layout/RepeatingBendingProcessNew"/>
    <dgm:cxn modelId="{128C45CB-D8C4-4277-B8F0-2234979F5AFB}" type="presParOf" srcId="{9B70589A-04C1-410E-AC5E-06AA77376730}" destId="{EB6EA9C0-9881-4E47-822E-EEBCAF375291}" srcOrd="0" destOrd="0" presId="urn:microsoft.com/office/officeart/2016/7/layout/RepeatingBendingProcessNew"/>
    <dgm:cxn modelId="{1C33DED4-BEE7-415F-8D19-4D95CAE450F1}" type="presParOf" srcId="{9DA99A77-90CA-4459-B7D3-E8E2AC2EBE7D}" destId="{448D300A-F17A-4C4E-8D5A-D9562F6C690B}" srcOrd="2" destOrd="0" presId="urn:microsoft.com/office/officeart/2016/7/layout/RepeatingBendingProcessNew"/>
    <dgm:cxn modelId="{BA86EE64-4FB7-4D73-BF3B-B3E8B0C7B88F}" type="presParOf" srcId="{9DA99A77-90CA-4459-B7D3-E8E2AC2EBE7D}" destId="{79CD4083-8681-4C4A-96B3-D65CA1CCF1B2}" srcOrd="3" destOrd="0" presId="urn:microsoft.com/office/officeart/2016/7/layout/RepeatingBendingProcessNew"/>
    <dgm:cxn modelId="{05487C6E-8BF0-4A0D-AF04-3BB41C1556AF}" type="presParOf" srcId="{79CD4083-8681-4C4A-96B3-D65CA1CCF1B2}" destId="{261513D7-17C4-4228-AF1B-724A604D8EAC}" srcOrd="0" destOrd="0" presId="urn:microsoft.com/office/officeart/2016/7/layout/RepeatingBendingProcessNew"/>
    <dgm:cxn modelId="{AE631B3B-F1F8-48D8-AABA-6E07266DDC75}" type="presParOf" srcId="{9DA99A77-90CA-4459-B7D3-E8E2AC2EBE7D}" destId="{745B4945-459A-492A-98B6-0E3A4C3B4F9A}" srcOrd="4" destOrd="0" presId="urn:microsoft.com/office/officeart/2016/7/layout/RepeatingBendingProcessNew"/>
    <dgm:cxn modelId="{3F10B574-D6A9-4248-A188-02865FCC7E1A}" type="presParOf" srcId="{9DA99A77-90CA-4459-B7D3-E8E2AC2EBE7D}" destId="{33BDB98F-5196-4D8F-8244-D2F60EE08888}" srcOrd="5" destOrd="0" presId="urn:microsoft.com/office/officeart/2016/7/layout/RepeatingBendingProcessNew"/>
    <dgm:cxn modelId="{C5DCA715-F988-4186-8C6E-EB3E643754FA}" type="presParOf" srcId="{33BDB98F-5196-4D8F-8244-D2F60EE08888}" destId="{A98CF9A2-4209-43A0-83D7-C2DCE3626018}" srcOrd="0" destOrd="0" presId="urn:microsoft.com/office/officeart/2016/7/layout/RepeatingBendingProcessNew"/>
    <dgm:cxn modelId="{E611F2A1-5C0B-49A6-B99A-70B5E2395B60}" type="presParOf" srcId="{9DA99A77-90CA-4459-B7D3-E8E2AC2EBE7D}" destId="{F06DD5F4-6479-4A07-B8AB-8D324B52B65B}" srcOrd="6" destOrd="0" presId="urn:microsoft.com/office/officeart/2016/7/layout/RepeatingBendingProcessNew"/>
    <dgm:cxn modelId="{13412BB9-3856-4A84-BD98-ACBCA39993BC}" type="presParOf" srcId="{9DA99A77-90CA-4459-B7D3-E8E2AC2EBE7D}" destId="{D50C0621-4E89-42D9-91EC-7C3C7BB00057}" srcOrd="7" destOrd="0" presId="urn:microsoft.com/office/officeart/2016/7/layout/RepeatingBendingProcessNew"/>
    <dgm:cxn modelId="{2152C442-1EF8-4D22-9690-80AE1ADCC51A}" type="presParOf" srcId="{D50C0621-4E89-42D9-91EC-7C3C7BB00057}" destId="{5145715A-9D1C-4E5F-B4EB-28804992511E}" srcOrd="0" destOrd="0" presId="urn:microsoft.com/office/officeart/2016/7/layout/RepeatingBendingProcessNew"/>
    <dgm:cxn modelId="{A23A31ED-224B-4D08-A0F5-31ABC7EBA087}" type="presParOf" srcId="{9DA99A77-90CA-4459-B7D3-E8E2AC2EBE7D}" destId="{2A044A9D-1B21-43F4-BD87-CB2B78F35E51}" srcOrd="8"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454F47-8B7D-4B69-A696-EC6A1AF46A76}" type="doc">
      <dgm:prSet loTypeId="urn:microsoft.com/office/officeart/2016/7/layout/RepeatingBendingProcessNew" loCatId="process" qsTypeId="urn:microsoft.com/office/officeart/2005/8/quickstyle/simple1" qsCatId="simple" csTypeId="urn:microsoft.com/office/officeart/2005/8/colors/accent1_5" csCatId="accent1" phldr="1"/>
      <dgm:spPr/>
      <dgm:t>
        <a:bodyPr/>
        <a:lstStyle/>
        <a:p>
          <a:endParaRPr lang="pl-PL"/>
        </a:p>
      </dgm:t>
    </dgm:pt>
    <dgm:pt modelId="{E2EF72B9-0BD2-4181-BF2F-9F67A619DD1B}">
      <dgm:prSet phldrT="[Tekst]"/>
      <dgm:spPr/>
      <dgm:t>
        <a:bodyPr/>
        <a:lstStyle/>
        <a:p>
          <a:pPr>
            <a:buClr>
              <a:srgbClr val="FFC000"/>
            </a:buClr>
            <a:buSzPts val="1400"/>
            <a:buFont typeface="Wingdings" panose="05000000000000000000" pitchFamily="2" charset="2"/>
            <a:buChar char=""/>
          </a:pPr>
          <a:r>
            <a:rPr lang="pl-PL" dirty="0"/>
            <a:t>Doposażenie placówki w sprzęt TIK do prowadzenia zajęć</a:t>
          </a:r>
        </a:p>
      </dgm:t>
    </dgm:pt>
    <dgm:pt modelId="{12F98A0B-8E42-409E-A542-EB87616F9954}" type="parTrans" cxnId="{B0D9D581-B2E9-4358-8B59-31E5F69DFF7E}">
      <dgm:prSet/>
      <dgm:spPr/>
      <dgm:t>
        <a:bodyPr/>
        <a:lstStyle/>
        <a:p>
          <a:endParaRPr lang="pl-PL"/>
        </a:p>
      </dgm:t>
    </dgm:pt>
    <dgm:pt modelId="{C6C626C2-153D-49E9-BE1E-472444CE7979}" type="sibTrans" cxnId="{B0D9D581-B2E9-4358-8B59-31E5F69DFF7E}">
      <dgm:prSet/>
      <dgm:spPr/>
      <dgm:t>
        <a:bodyPr/>
        <a:lstStyle/>
        <a:p>
          <a:endParaRPr lang="pl-PL"/>
        </a:p>
      </dgm:t>
    </dgm:pt>
    <dgm:pt modelId="{3FD1878B-C9D2-4826-BC4D-D70E6F727461}">
      <dgm:prSet phldrT="[Tekst]"/>
      <dgm:spPr/>
      <dgm:t>
        <a:bodyPr/>
        <a:lstStyle/>
        <a:p>
          <a:pPr>
            <a:buClr>
              <a:srgbClr val="FFC000"/>
            </a:buClr>
            <a:buSzPts val="1400"/>
            <a:buFont typeface="Wingdings" panose="05000000000000000000" pitchFamily="2" charset="2"/>
            <a:buChar char=""/>
          </a:pPr>
          <a:r>
            <a:rPr lang="pl-PL" dirty="0"/>
            <a:t>Doposażenie placówki do prowadzenia zajęć opartych na eksperymencie</a:t>
          </a:r>
        </a:p>
      </dgm:t>
    </dgm:pt>
    <dgm:pt modelId="{F2F47073-EDB5-40EC-B592-0F4750EF83F1}" type="parTrans" cxnId="{41365F3F-F897-4AB5-ABFB-AF83661597C7}">
      <dgm:prSet/>
      <dgm:spPr/>
      <dgm:t>
        <a:bodyPr/>
        <a:lstStyle/>
        <a:p>
          <a:endParaRPr lang="pl-PL"/>
        </a:p>
      </dgm:t>
    </dgm:pt>
    <dgm:pt modelId="{F8AC08AA-D8BD-4038-91FD-56AE694FA169}" type="sibTrans" cxnId="{41365F3F-F897-4AB5-ABFB-AF83661597C7}">
      <dgm:prSet/>
      <dgm:spPr/>
      <dgm:t>
        <a:bodyPr/>
        <a:lstStyle/>
        <a:p>
          <a:endParaRPr lang="pl-PL"/>
        </a:p>
      </dgm:t>
    </dgm:pt>
    <dgm:pt modelId="{708B0DEF-E1DC-4097-B4B5-BC039DA026F0}">
      <dgm:prSet phldrT="[Tekst]"/>
      <dgm:spPr/>
      <dgm:t>
        <a:bodyPr/>
        <a:lstStyle/>
        <a:p>
          <a:pPr>
            <a:buClr>
              <a:srgbClr val="FFC000"/>
            </a:buClr>
            <a:buSzPts val="1400"/>
            <a:buFont typeface="Wingdings" panose="05000000000000000000" pitchFamily="2" charset="2"/>
            <a:buChar char=""/>
          </a:pPr>
          <a:r>
            <a:rPr lang="pl-PL" dirty="0"/>
            <a:t>Przygotowanie uczniów do wejścia na rynek pracy poprzez przekazanie umiejętności kluczowych i uniwersalnych</a:t>
          </a:r>
        </a:p>
      </dgm:t>
    </dgm:pt>
    <dgm:pt modelId="{6CA778C9-6B94-4508-926F-C9431199FE7F}" type="parTrans" cxnId="{2BEDC723-6A5A-4B53-96A3-70BE86B5C854}">
      <dgm:prSet/>
      <dgm:spPr/>
      <dgm:t>
        <a:bodyPr/>
        <a:lstStyle/>
        <a:p>
          <a:endParaRPr lang="pl-PL"/>
        </a:p>
      </dgm:t>
    </dgm:pt>
    <dgm:pt modelId="{06A6FBF1-3AB9-4F65-A55A-C14667C7E6F4}" type="sibTrans" cxnId="{2BEDC723-6A5A-4B53-96A3-70BE86B5C854}">
      <dgm:prSet/>
      <dgm:spPr/>
      <dgm:t>
        <a:bodyPr/>
        <a:lstStyle/>
        <a:p>
          <a:endParaRPr lang="pl-PL"/>
        </a:p>
      </dgm:t>
    </dgm:pt>
    <dgm:pt modelId="{52008D35-E828-4451-8D97-16596FA7CD22}">
      <dgm:prSet phldrT="[Tekst]"/>
      <dgm:spPr/>
      <dgm:t>
        <a:bodyPr/>
        <a:lstStyle/>
        <a:p>
          <a:pPr>
            <a:buClr>
              <a:srgbClr val="FFC000"/>
            </a:buClr>
            <a:buSzPts val="1400"/>
            <a:buFont typeface="Wingdings" panose="05000000000000000000" pitchFamily="2" charset="2"/>
            <a:buChar char=""/>
          </a:pPr>
          <a:r>
            <a:rPr lang="pl-PL" dirty="0"/>
            <a:t>Wsparcie placówki do świadczenia kształcenia dla osób ze specjalnymi potrzebami</a:t>
          </a:r>
        </a:p>
      </dgm:t>
    </dgm:pt>
    <dgm:pt modelId="{7FC16626-08CC-41E1-AD19-444F78CAF375}" type="parTrans" cxnId="{47E9F2CF-CD86-440A-9168-0D1654526934}">
      <dgm:prSet/>
      <dgm:spPr/>
      <dgm:t>
        <a:bodyPr/>
        <a:lstStyle/>
        <a:p>
          <a:endParaRPr lang="pl-PL"/>
        </a:p>
      </dgm:t>
    </dgm:pt>
    <dgm:pt modelId="{4C45F85D-B893-44B4-B750-3FB5C6998C88}" type="sibTrans" cxnId="{47E9F2CF-CD86-440A-9168-0D1654526934}">
      <dgm:prSet/>
      <dgm:spPr/>
      <dgm:t>
        <a:bodyPr/>
        <a:lstStyle/>
        <a:p>
          <a:endParaRPr lang="pl-PL"/>
        </a:p>
      </dgm:t>
    </dgm:pt>
    <dgm:pt modelId="{9DA99A77-90CA-4459-B7D3-E8E2AC2EBE7D}" type="pres">
      <dgm:prSet presAssocID="{35454F47-8B7D-4B69-A696-EC6A1AF46A76}" presName="Name0" presStyleCnt="0">
        <dgm:presLayoutVars>
          <dgm:dir/>
          <dgm:resizeHandles val="exact"/>
        </dgm:presLayoutVars>
      </dgm:prSet>
      <dgm:spPr/>
    </dgm:pt>
    <dgm:pt modelId="{567D5D61-B7A2-42B8-8339-EC72AB7FEE4A}" type="pres">
      <dgm:prSet presAssocID="{E2EF72B9-0BD2-4181-BF2F-9F67A619DD1B}" presName="node" presStyleLbl="node1" presStyleIdx="0" presStyleCnt="4">
        <dgm:presLayoutVars>
          <dgm:bulletEnabled val="1"/>
        </dgm:presLayoutVars>
      </dgm:prSet>
      <dgm:spPr/>
    </dgm:pt>
    <dgm:pt modelId="{9B70589A-04C1-410E-AC5E-06AA77376730}" type="pres">
      <dgm:prSet presAssocID="{C6C626C2-153D-49E9-BE1E-472444CE7979}" presName="sibTrans" presStyleLbl="sibTrans1D1" presStyleIdx="0" presStyleCnt="3"/>
      <dgm:spPr/>
    </dgm:pt>
    <dgm:pt modelId="{EB6EA9C0-9881-4E47-822E-EEBCAF375291}" type="pres">
      <dgm:prSet presAssocID="{C6C626C2-153D-49E9-BE1E-472444CE7979}" presName="connectorText" presStyleLbl="sibTrans1D1" presStyleIdx="0" presStyleCnt="3"/>
      <dgm:spPr/>
    </dgm:pt>
    <dgm:pt modelId="{448D300A-F17A-4C4E-8D5A-D9562F6C690B}" type="pres">
      <dgm:prSet presAssocID="{3FD1878B-C9D2-4826-BC4D-D70E6F727461}" presName="node" presStyleLbl="node1" presStyleIdx="1" presStyleCnt="4">
        <dgm:presLayoutVars>
          <dgm:bulletEnabled val="1"/>
        </dgm:presLayoutVars>
      </dgm:prSet>
      <dgm:spPr/>
    </dgm:pt>
    <dgm:pt modelId="{79CD4083-8681-4C4A-96B3-D65CA1CCF1B2}" type="pres">
      <dgm:prSet presAssocID="{F8AC08AA-D8BD-4038-91FD-56AE694FA169}" presName="sibTrans" presStyleLbl="sibTrans1D1" presStyleIdx="1" presStyleCnt="3"/>
      <dgm:spPr/>
    </dgm:pt>
    <dgm:pt modelId="{261513D7-17C4-4228-AF1B-724A604D8EAC}" type="pres">
      <dgm:prSet presAssocID="{F8AC08AA-D8BD-4038-91FD-56AE694FA169}" presName="connectorText" presStyleLbl="sibTrans1D1" presStyleIdx="1" presStyleCnt="3"/>
      <dgm:spPr/>
    </dgm:pt>
    <dgm:pt modelId="{745B4945-459A-492A-98B6-0E3A4C3B4F9A}" type="pres">
      <dgm:prSet presAssocID="{708B0DEF-E1DC-4097-B4B5-BC039DA026F0}" presName="node" presStyleLbl="node1" presStyleIdx="2" presStyleCnt="4">
        <dgm:presLayoutVars>
          <dgm:bulletEnabled val="1"/>
        </dgm:presLayoutVars>
      </dgm:prSet>
      <dgm:spPr/>
    </dgm:pt>
    <dgm:pt modelId="{33BDB98F-5196-4D8F-8244-D2F60EE08888}" type="pres">
      <dgm:prSet presAssocID="{06A6FBF1-3AB9-4F65-A55A-C14667C7E6F4}" presName="sibTrans" presStyleLbl="sibTrans1D1" presStyleIdx="2" presStyleCnt="3"/>
      <dgm:spPr/>
    </dgm:pt>
    <dgm:pt modelId="{A98CF9A2-4209-43A0-83D7-C2DCE3626018}" type="pres">
      <dgm:prSet presAssocID="{06A6FBF1-3AB9-4F65-A55A-C14667C7E6F4}" presName="connectorText" presStyleLbl="sibTrans1D1" presStyleIdx="2" presStyleCnt="3"/>
      <dgm:spPr/>
    </dgm:pt>
    <dgm:pt modelId="{2A044A9D-1B21-43F4-BD87-CB2B78F35E51}" type="pres">
      <dgm:prSet presAssocID="{52008D35-E828-4451-8D97-16596FA7CD22}" presName="node" presStyleLbl="node1" presStyleIdx="3" presStyleCnt="4">
        <dgm:presLayoutVars>
          <dgm:bulletEnabled val="1"/>
        </dgm:presLayoutVars>
      </dgm:prSet>
      <dgm:spPr/>
    </dgm:pt>
  </dgm:ptLst>
  <dgm:cxnLst>
    <dgm:cxn modelId="{44311F05-48A5-4983-9854-DEAD7F83CE88}" type="presOf" srcId="{3FD1878B-C9D2-4826-BC4D-D70E6F727461}" destId="{448D300A-F17A-4C4E-8D5A-D9562F6C690B}" srcOrd="0" destOrd="0" presId="urn:microsoft.com/office/officeart/2016/7/layout/RepeatingBendingProcessNew"/>
    <dgm:cxn modelId="{0CDEA31F-90C2-4FE1-8C48-5C27FFC5409C}" type="presOf" srcId="{F8AC08AA-D8BD-4038-91FD-56AE694FA169}" destId="{79CD4083-8681-4C4A-96B3-D65CA1CCF1B2}" srcOrd="0" destOrd="0" presId="urn:microsoft.com/office/officeart/2016/7/layout/RepeatingBendingProcessNew"/>
    <dgm:cxn modelId="{2BEDC723-6A5A-4B53-96A3-70BE86B5C854}" srcId="{35454F47-8B7D-4B69-A696-EC6A1AF46A76}" destId="{708B0DEF-E1DC-4097-B4B5-BC039DA026F0}" srcOrd="2" destOrd="0" parTransId="{6CA778C9-6B94-4508-926F-C9431199FE7F}" sibTransId="{06A6FBF1-3AB9-4F65-A55A-C14667C7E6F4}"/>
    <dgm:cxn modelId="{441D813A-7855-4061-B161-C07B74113E16}" type="presOf" srcId="{E2EF72B9-0BD2-4181-BF2F-9F67A619DD1B}" destId="{567D5D61-B7A2-42B8-8339-EC72AB7FEE4A}" srcOrd="0" destOrd="0" presId="urn:microsoft.com/office/officeart/2016/7/layout/RepeatingBendingProcessNew"/>
    <dgm:cxn modelId="{41365F3F-F897-4AB5-ABFB-AF83661597C7}" srcId="{35454F47-8B7D-4B69-A696-EC6A1AF46A76}" destId="{3FD1878B-C9D2-4826-BC4D-D70E6F727461}" srcOrd="1" destOrd="0" parTransId="{F2F47073-EDB5-40EC-B592-0F4750EF83F1}" sibTransId="{F8AC08AA-D8BD-4038-91FD-56AE694FA169}"/>
    <dgm:cxn modelId="{309BA06F-86A7-4D27-8656-B46DA97969F8}" type="presOf" srcId="{52008D35-E828-4451-8D97-16596FA7CD22}" destId="{2A044A9D-1B21-43F4-BD87-CB2B78F35E51}" srcOrd="0" destOrd="0" presId="urn:microsoft.com/office/officeart/2016/7/layout/RepeatingBendingProcessNew"/>
    <dgm:cxn modelId="{A3D0B974-E84B-4849-8F95-7B867D9CB4AE}" type="presOf" srcId="{C6C626C2-153D-49E9-BE1E-472444CE7979}" destId="{EB6EA9C0-9881-4E47-822E-EEBCAF375291}" srcOrd="1" destOrd="0" presId="urn:microsoft.com/office/officeart/2016/7/layout/RepeatingBendingProcessNew"/>
    <dgm:cxn modelId="{B0D9D581-B2E9-4358-8B59-31E5F69DFF7E}" srcId="{35454F47-8B7D-4B69-A696-EC6A1AF46A76}" destId="{E2EF72B9-0BD2-4181-BF2F-9F67A619DD1B}" srcOrd="0" destOrd="0" parTransId="{12F98A0B-8E42-409E-A542-EB87616F9954}" sibTransId="{C6C626C2-153D-49E9-BE1E-472444CE7979}"/>
    <dgm:cxn modelId="{124335A2-B027-4659-ABD2-CEE216577F5F}" type="presOf" srcId="{C6C626C2-153D-49E9-BE1E-472444CE7979}" destId="{9B70589A-04C1-410E-AC5E-06AA77376730}" srcOrd="0" destOrd="0" presId="urn:microsoft.com/office/officeart/2016/7/layout/RepeatingBendingProcessNew"/>
    <dgm:cxn modelId="{01463AA7-0E13-44BD-B214-E3B6C3337514}" type="presOf" srcId="{06A6FBF1-3AB9-4F65-A55A-C14667C7E6F4}" destId="{A98CF9A2-4209-43A0-83D7-C2DCE3626018}" srcOrd="1" destOrd="0" presId="urn:microsoft.com/office/officeart/2016/7/layout/RepeatingBendingProcessNew"/>
    <dgm:cxn modelId="{A92243B0-33F1-4701-97AD-D080F45101EA}" type="presOf" srcId="{06A6FBF1-3AB9-4F65-A55A-C14667C7E6F4}" destId="{33BDB98F-5196-4D8F-8244-D2F60EE08888}" srcOrd="0" destOrd="0" presId="urn:microsoft.com/office/officeart/2016/7/layout/RepeatingBendingProcessNew"/>
    <dgm:cxn modelId="{7B75E3B7-6109-43A3-8ECF-E6891A90FEC7}" type="presOf" srcId="{F8AC08AA-D8BD-4038-91FD-56AE694FA169}" destId="{261513D7-17C4-4228-AF1B-724A604D8EAC}" srcOrd="1" destOrd="0" presId="urn:microsoft.com/office/officeart/2016/7/layout/RepeatingBendingProcessNew"/>
    <dgm:cxn modelId="{D31B5CCB-9995-4B3D-905B-60F6D168EF2F}" type="presOf" srcId="{35454F47-8B7D-4B69-A696-EC6A1AF46A76}" destId="{9DA99A77-90CA-4459-B7D3-E8E2AC2EBE7D}" srcOrd="0" destOrd="0" presId="urn:microsoft.com/office/officeart/2016/7/layout/RepeatingBendingProcessNew"/>
    <dgm:cxn modelId="{47E9F2CF-CD86-440A-9168-0D1654526934}" srcId="{35454F47-8B7D-4B69-A696-EC6A1AF46A76}" destId="{52008D35-E828-4451-8D97-16596FA7CD22}" srcOrd="3" destOrd="0" parTransId="{7FC16626-08CC-41E1-AD19-444F78CAF375}" sibTransId="{4C45F85D-B893-44B4-B750-3FB5C6998C88}"/>
    <dgm:cxn modelId="{A0AD12E7-0100-4DB8-922E-3CAAD8098979}" type="presOf" srcId="{708B0DEF-E1DC-4097-B4B5-BC039DA026F0}" destId="{745B4945-459A-492A-98B6-0E3A4C3B4F9A}" srcOrd="0" destOrd="0" presId="urn:microsoft.com/office/officeart/2016/7/layout/RepeatingBendingProcessNew"/>
    <dgm:cxn modelId="{894927FD-8460-4E47-BC25-C2F34C448D03}" type="presParOf" srcId="{9DA99A77-90CA-4459-B7D3-E8E2AC2EBE7D}" destId="{567D5D61-B7A2-42B8-8339-EC72AB7FEE4A}" srcOrd="0" destOrd="0" presId="urn:microsoft.com/office/officeart/2016/7/layout/RepeatingBendingProcessNew"/>
    <dgm:cxn modelId="{A4634B60-D470-40F5-9E15-1DEE06F622CA}" type="presParOf" srcId="{9DA99A77-90CA-4459-B7D3-E8E2AC2EBE7D}" destId="{9B70589A-04C1-410E-AC5E-06AA77376730}" srcOrd="1" destOrd="0" presId="urn:microsoft.com/office/officeart/2016/7/layout/RepeatingBendingProcessNew"/>
    <dgm:cxn modelId="{128C45CB-D8C4-4277-B8F0-2234979F5AFB}" type="presParOf" srcId="{9B70589A-04C1-410E-AC5E-06AA77376730}" destId="{EB6EA9C0-9881-4E47-822E-EEBCAF375291}" srcOrd="0" destOrd="0" presId="urn:microsoft.com/office/officeart/2016/7/layout/RepeatingBendingProcessNew"/>
    <dgm:cxn modelId="{1C33DED4-BEE7-415F-8D19-4D95CAE450F1}" type="presParOf" srcId="{9DA99A77-90CA-4459-B7D3-E8E2AC2EBE7D}" destId="{448D300A-F17A-4C4E-8D5A-D9562F6C690B}" srcOrd="2" destOrd="0" presId="urn:microsoft.com/office/officeart/2016/7/layout/RepeatingBendingProcessNew"/>
    <dgm:cxn modelId="{BA86EE64-4FB7-4D73-BF3B-B3E8B0C7B88F}" type="presParOf" srcId="{9DA99A77-90CA-4459-B7D3-E8E2AC2EBE7D}" destId="{79CD4083-8681-4C4A-96B3-D65CA1CCF1B2}" srcOrd="3" destOrd="0" presId="urn:microsoft.com/office/officeart/2016/7/layout/RepeatingBendingProcessNew"/>
    <dgm:cxn modelId="{05487C6E-8BF0-4A0D-AF04-3BB41C1556AF}" type="presParOf" srcId="{79CD4083-8681-4C4A-96B3-D65CA1CCF1B2}" destId="{261513D7-17C4-4228-AF1B-724A604D8EAC}" srcOrd="0" destOrd="0" presId="urn:microsoft.com/office/officeart/2016/7/layout/RepeatingBendingProcessNew"/>
    <dgm:cxn modelId="{AE631B3B-F1F8-48D8-AABA-6E07266DDC75}" type="presParOf" srcId="{9DA99A77-90CA-4459-B7D3-E8E2AC2EBE7D}" destId="{745B4945-459A-492A-98B6-0E3A4C3B4F9A}" srcOrd="4" destOrd="0" presId="urn:microsoft.com/office/officeart/2016/7/layout/RepeatingBendingProcessNew"/>
    <dgm:cxn modelId="{3F10B574-D6A9-4248-A188-02865FCC7E1A}" type="presParOf" srcId="{9DA99A77-90CA-4459-B7D3-E8E2AC2EBE7D}" destId="{33BDB98F-5196-4D8F-8244-D2F60EE08888}" srcOrd="5" destOrd="0" presId="urn:microsoft.com/office/officeart/2016/7/layout/RepeatingBendingProcessNew"/>
    <dgm:cxn modelId="{C5DCA715-F988-4186-8C6E-EB3E643754FA}" type="presParOf" srcId="{33BDB98F-5196-4D8F-8244-D2F60EE08888}" destId="{A98CF9A2-4209-43A0-83D7-C2DCE3626018}" srcOrd="0" destOrd="0" presId="urn:microsoft.com/office/officeart/2016/7/layout/RepeatingBendingProcessNew"/>
    <dgm:cxn modelId="{A23A31ED-224B-4D08-A0F5-31ABC7EBA087}" type="presParOf" srcId="{9DA99A77-90CA-4459-B7D3-E8E2AC2EBE7D}" destId="{2A044A9D-1B21-43F4-BD87-CB2B78F35E51}" srcOrd="6"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70589A-04C1-410E-AC5E-06AA77376730}">
      <dsp:nvSpPr>
        <dsp:cNvPr id="0" name=""/>
        <dsp:cNvSpPr/>
      </dsp:nvSpPr>
      <dsp:spPr>
        <a:xfrm>
          <a:off x="3138246" y="827595"/>
          <a:ext cx="636637" cy="91440"/>
        </a:xfrm>
        <a:custGeom>
          <a:avLst/>
          <a:gdLst/>
          <a:ahLst/>
          <a:cxnLst/>
          <a:rect l="0" t="0" r="0" b="0"/>
          <a:pathLst>
            <a:path>
              <a:moveTo>
                <a:pt x="0" y="45720"/>
              </a:moveTo>
              <a:lnTo>
                <a:pt x="636637" y="45720"/>
              </a:lnTo>
            </a:path>
          </a:pathLst>
        </a:custGeom>
        <a:noFill/>
        <a:ln w="6350" cap="flat" cmpd="sng" algn="ctr">
          <a:solidFill>
            <a:schemeClr val="accent1">
              <a:shade val="90000"/>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3439884" y="869979"/>
        <a:ext cx="33361" cy="6672"/>
      </dsp:txXfrm>
    </dsp:sp>
    <dsp:sp modelId="{567D5D61-B7A2-42B8-8339-EC72AB7FEE4A}">
      <dsp:nvSpPr>
        <dsp:cNvPr id="0" name=""/>
        <dsp:cNvSpPr/>
      </dsp:nvSpPr>
      <dsp:spPr>
        <a:xfrm>
          <a:off x="239014" y="3005"/>
          <a:ext cx="2901032" cy="1740619"/>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153" tIns="149215" rIns="142153" bIns="149215" numCol="1" spcCol="1270" anchor="ctr" anchorCtr="0">
          <a:noAutofit/>
        </a:bodyPr>
        <a:lstStyle/>
        <a:p>
          <a:pPr marL="0" lvl="0" indent="0" algn="ctr" defTabSz="889000">
            <a:lnSpc>
              <a:spcPct val="90000"/>
            </a:lnSpc>
            <a:spcBef>
              <a:spcPct val="0"/>
            </a:spcBef>
            <a:spcAft>
              <a:spcPct val="35000"/>
            </a:spcAft>
            <a:buClr>
              <a:srgbClr val="FFC000"/>
            </a:buClr>
            <a:buSzPts val="1400"/>
            <a:buFont typeface="Wingdings" panose="05000000000000000000" pitchFamily="2" charset="2"/>
            <a:buNone/>
          </a:pPr>
          <a:r>
            <a:rPr lang="pl-PL" sz="2000" kern="1200" dirty="0"/>
            <a:t>Stworzenie dodatkowej oferty edukacyjnej i specjalistycznej dla dzieci z niepełnosprawnościami</a:t>
          </a:r>
        </a:p>
      </dsp:txBody>
      <dsp:txXfrm>
        <a:off x="239014" y="3005"/>
        <a:ext cx="2901032" cy="1740619"/>
      </dsp:txXfrm>
    </dsp:sp>
    <dsp:sp modelId="{79CD4083-8681-4C4A-96B3-D65CA1CCF1B2}">
      <dsp:nvSpPr>
        <dsp:cNvPr id="0" name=""/>
        <dsp:cNvSpPr/>
      </dsp:nvSpPr>
      <dsp:spPr>
        <a:xfrm>
          <a:off x="6706516" y="827595"/>
          <a:ext cx="636637" cy="91440"/>
        </a:xfrm>
        <a:custGeom>
          <a:avLst/>
          <a:gdLst/>
          <a:ahLst/>
          <a:cxnLst/>
          <a:rect l="0" t="0" r="0" b="0"/>
          <a:pathLst>
            <a:path>
              <a:moveTo>
                <a:pt x="0" y="45720"/>
              </a:moveTo>
              <a:lnTo>
                <a:pt x="636637" y="45720"/>
              </a:lnTo>
            </a:path>
          </a:pathLst>
        </a:custGeom>
        <a:noFill/>
        <a:ln w="6350" cap="flat" cmpd="sng" algn="ctr">
          <a:solidFill>
            <a:schemeClr val="accent1">
              <a:shade val="90000"/>
              <a:hueOff val="-179048"/>
              <a:satOff val="1919"/>
              <a:lumOff val="1255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7008153" y="869979"/>
        <a:ext cx="33361" cy="6672"/>
      </dsp:txXfrm>
    </dsp:sp>
    <dsp:sp modelId="{448D300A-F17A-4C4E-8D5A-D9562F6C690B}">
      <dsp:nvSpPr>
        <dsp:cNvPr id="0" name=""/>
        <dsp:cNvSpPr/>
      </dsp:nvSpPr>
      <dsp:spPr>
        <a:xfrm>
          <a:off x="3807283" y="3005"/>
          <a:ext cx="2901032" cy="1740619"/>
        </a:xfrm>
        <a:prstGeom prst="rect">
          <a:avLst/>
        </a:prstGeom>
        <a:solidFill>
          <a:schemeClr val="accent1">
            <a:alpha val="90000"/>
            <a:hueOff val="0"/>
            <a:satOff val="0"/>
            <a:lumOff val="0"/>
            <a:alpha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153" tIns="149215" rIns="142153" bIns="149215" numCol="1" spcCol="1270" anchor="ctr" anchorCtr="0">
          <a:noAutofit/>
        </a:bodyPr>
        <a:lstStyle/>
        <a:p>
          <a:pPr marL="0" lvl="0" indent="0" algn="ctr" defTabSz="889000">
            <a:lnSpc>
              <a:spcPct val="90000"/>
            </a:lnSpc>
            <a:spcBef>
              <a:spcPct val="0"/>
            </a:spcBef>
            <a:spcAft>
              <a:spcPct val="35000"/>
            </a:spcAft>
            <a:buClr>
              <a:srgbClr val="FFC000"/>
            </a:buClr>
            <a:buSzPts val="1400"/>
            <a:buFont typeface="Wingdings" panose="05000000000000000000" pitchFamily="2" charset="2"/>
            <a:buNone/>
          </a:pPr>
          <a:r>
            <a:rPr lang="pl-PL" sz="2000" kern="1200" dirty="0"/>
            <a:t>Rozszerzenie oferty placówki o zajęcia wyrównujące</a:t>
          </a:r>
        </a:p>
      </dsp:txBody>
      <dsp:txXfrm>
        <a:off x="3807283" y="3005"/>
        <a:ext cx="2901032" cy="1740619"/>
      </dsp:txXfrm>
    </dsp:sp>
    <dsp:sp modelId="{33BDB98F-5196-4D8F-8244-D2F60EE08888}">
      <dsp:nvSpPr>
        <dsp:cNvPr id="0" name=""/>
        <dsp:cNvSpPr/>
      </dsp:nvSpPr>
      <dsp:spPr>
        <a:xfrm>
          <a:off x="1689530" y="1741825"/>
          <a:ext cx="7136539" cy="636637"/>
        </a:xfrm>
        <a:custGeom>
          <a:avLst/>
          <a:gdLst/>
          <a:ahLst/>
          <a:cxnLst/>
          <a:rect l="0" t="0" r="0" b="0"/>
          <a:pathLst>
            <a:path>
              <a:moveTo>
                <a:pt x="7136539" y="0"/>
              </a:moveTo>
              <a:lnTo>
                <a:pt x="7136539" y="335418"/>
              </a:lnTo>
              <a:lnTo>
                <a:pt x="0" y="335418"/>
              </a:lnTo>
              <a:lnTo>
                <a:pt x="0" y="636637"/>
              </a:lnTo>
            </a:path>
          </a:pathLst>
        </a:custGeom>
        <a:noFill/>
        <a:ln w="6350" cap="flat" cmpd="sng" algn="ctr">
          <a:solidFill>
            <a:schemeClr val="accent1">
              <a:shade val="90000"/>
              <a:hueOff val="-358095"/>
              <a:satOff val="3838"/>
              <a:lumOff val="2510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5078608" y="2056807"/>
        <a:ext cx="358383" cy="6672"/>
      </dsp:txXfrm>
    </dsp:sp>
    <dsp:sp modelId="{745B4945-459A-492A-98B6-0E3A4C3B4F9A}">
      <dsp:nvSpPr>
        <dsp:cNvPr id="0" name=""/>
        <dsp:cNvSpPr/>
      </dsp:nvSpPr>
      <dsp:spPr>
        <a:xfrm>
          <a:off x="7375553" y="3005"/>
          <a:ext cx="2901032" cy="1740619"/>
        </a:xfrm>
        <a:prstGeom prst="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153" tIns="149215" rIns="142153" bIns="149215" numCol="1" spcCol="1270" anchor="ctr" anchorCtr="0">
          <a:noAutofit/>
        </a:bodyPr>
        <a:lstStyle/>
        <a:p>
          <a:pPr marL="0" lvl="0" indent="0" algn="ctr" defTabSz="889000">
            <a:lnSpc>
              <a:spcPct val="90000"/>
            </a:lnSpc>
            <a:spcBef>
              <a:spcPct val="0"/>
            </a:spcBef>
            <a:spcAft>
              <a:spcPct val="35000"/>
            </a:spcAft>
            <a:buClr>
              <a:srgbClr val="FFC000"/>
            </a:buClr>
            <a:buSzPts val="1400"/>
            <a:buFont typeface="Wingdings" panose="05000000000000000000" pitchFamily="2" charset="2"/>
            <a:buNone/>
          </a:pPr>
          <a:r>
            <a:rPr lang="pl-PL" sz="2000" kern="1200" dirty="0"/>
            <a:t>Dostosowanie miejsc wychowania przedszkolnego do potrzeb dzieci z niepełnosprawnościami</a:t>
          </a:r>
        </a:p>
      </dsp:txBody>
      <dsp:txXfrm>
        <a:off x="7375553" y="3005"/>
        <a:ext cx="2901032" cy="1740619"/>
      </dsp:txXfrm>
    </dsp:sp>
    <dsp:sp modelId="{D50C0621-4E89-42D9-91EC-7C3C7BB00057}">
      <dsp:nvSpPr>
        <dsp:cNvPr id="0" name=""/>
        <dsp:cNvSpPr/>
      </dsp:nvSpPr>
      <dsp:spPr>
        <a:xfrm>
          <a:off x="3138246" y="3235452"/>
          <a:ext cx="636637" cy="91440"/>
        </a:xfrm>
        <a:custGeom>
          <a:avLst/>
          <a:gdLst/>
          <a:ahLst/>
          <a:cxnLst/>
          <a:rect l="0" t="0" r="0" b="0"/>
          <a:pathLst>
            <a:path>
              <a:moveTo>
                <a:pt x="0" y="45720"/>
              </a:moveTo>
              <a:lnTo>
                <a:pt x="636637" y="45720"/>
              </a:lnTo>
            </a:path>
          </a:pathLst>
        </a:custGeom>
        <a:noFill/>
        <a:ln w="6350" cap="flat" cmpd="sng" algn="ctr">
          <a:solidFill>
            <a:schemeClr val="accent1">
              <a:shade val="90000"/>
              <a:hueOff val="-537143"/>
              <a:satOff val="5757"/>
              <a:lumOff val="3765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3439884" y="3277836"/>
        <a:ext cx="33361" cy="6672"/>
      </dsp:txXfrm>
    </dsp:sp>
    <dsp:sp modelId="{F06DD5F4-6479-4A07-B8AB-8D324B52B65B}">
      <dsp:nvSpPr>
        <dsp:cNvPr id="0" name=""/>
        <dsp:cNvSpPr/>
      </dsp:nvSpPr>
      <dsp:spPr>
        <a:xfrm>
          <a:off x="239014" y="2410862"/>
          <a:ext cx="2901032" cy="1740619"/>
        </a:xfrm>
        <a:prstGeom prst="rect">
          <a:avLst/>
        </a:prstGeom>
        <a:solidFill>
          <a:schemeClr val="accent1">
            <a:alpha val="90000"/>
            <a:hueOff val="0"/>
            <a:satOff val="0"/>
            <a:lumOff val="0"/>
            <a:alphaOff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153" tIns="149215" rIns="142153" bIns="149215" numCol="1" spcCol="1270" anchor="ctr" anchorCtr="0">
          <a:noAutofit/>
        </a:bodyPr>
        <a:lstStyle/>
        <a:p>
          <a:pPr marL="0" lvl="0" indent="0" algn="ctr" defTabSz="889000">
            <a:lnSpc>
              <a:spcPct val="90000"/>
            </a:lnSpc>
            <a:spcBef>
              <a:spcPct val="0"/>
            </a:spcBef>
            <a:spcAft>
              <a:spcPct val="35000"/>
            </a:spcAft>
            <a:buClr>
              <a:srgbClr val="FFC000"/>
            </a:buClr>
            <a:buSzPts val="1400"/>
            <a:buFont typeface="Wingdings" panose="05000000000000000000" pitchFamily="2" charset="2"/>
            <a:buNone/>
          </a:pPr>
          <a:r>
            <a:rPr lang="pl-PL" sz="2000" kern="1200" dirty="0"/>
            <a:t>Podniesienie kompetencji lub kwalifikacji nauczycieli</a:t>
          </a:r>
        </a:p>
      </dsp:txBody>
      <dsp:txXfrm>
        <a:off x="239014" y="2410862"/>
        <a:ext cx="2901032" cy="1740619"/>
      </dsp:txXfrm>
    </dsp:sp>
    <dsp:sp modelId="{2A044A9D-1B21-43F4-BD87-CB2B78F35E51}">
      <dsp:nvSpPr>
        <dsp:cNvPr id="0" name=""/>
        <dsp:cNvSpPr/>
      </dsp:nvSpPr>
      <dsp:spPr>
        <a:xfrm>
          <a:off x="3807283" y="2410862"/>
          <a:ext cx="2901032" cy="1740619"/>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153" tIns="149215" rIns="142153" bIns="149215" numCol="1" spcCol="1270" anchor="ctr" anchorCtr="0">
          <a:noAutofit/>
        </a:bodyPr>
        <a:lstStyle/>
        <a:p>
          <a:pPr marL="0" lvl="0" indent="0" algn="ctr" defTabSz="889000">
            <a:lnSpc>
              <a:spcPct val="90000"/>
            </a:lnSpc>
            <a:spcBef>
              <a:spcPct val="0"/>
            </a:spcBef>
            <a:spcAft>
              <a:spcPct val="35000"/>
            </a:spcAft>
            <a:buClr>
              <a:srgbClr val="FFC000"/>
            </a:buClr>
            <a:buSzPts val="1400"/>
            <a:buFont typeface="Wingdings" panose="05000000000000000000" pitchFamily="2" charset="2"/>
            <a:buNone/>
          </a:pPr>
          <a:r>
            <a:rPr lang="pl-PL" sz="2000" kern="1200" dirty="0"/>
            <a:t>Utworzenie nowych miejsc wychowania przedszkolnego dla dzieci z niepełnosprawnościami</a:t>
          </a:r>
        </a:p>
      </dsp:txBody>
      <dsp:txXfrm>
        <a:off x="3807283" y="2410862"/>
        <a:ext cx="2901032" cy="17406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70589A-04C1-410E-AC5E-06AA77376730}">
      <dsp:nvSpPr>
        <dsp:cNvPr id="0" name=""/>
        <dsp:cNvSpPr/>
      </dsp:nvSpPr>
      <dsp:spPr>
        <a:xfrm>
          <a:off x="4907683" y="872770"/>
          <a:ext cx="671231" cy="91440"/>
        </a:xfrm>
        <a:custGeom>
          <a:avLst/>
          <a:gdLst/>
          <a:ahLst/>
          <a:cxnLst/>
          <a:rect l="0" t="0" r="0" b="0"/>
          <a:pathLst>
            <a:path>
              <a:moveTo>
                <a:pt x="0" y="45720"/>
              </a:moveTo>
              <a:lnTo>
                <a:pt x="671231" y="45720"/>
              </a:lnTo>
            </a:path>
          </a:pathLst>
        </a:custGeom>
        <a:noFill/>
        <a:ln w="6350" cap="flat" cmpd="sng" algn="ctr">
          <a:solidFill>
            <a:schemeClr val="accent1">
              <a:shade val="90000"/>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5225753" y="914981"/>
        <a:ext cx="35091" cy="7018"/>
      </dsp:txXfrm>
    </dsp:sp>
    <dsp:sp modelId="{567D5D61-B7A2-42B8-8339-EC72AB7FEE4A}">
      <dsp:nvSpPr>
        <dsp:cNvPr id="0" name=""/>
        <dsp:cNvSpPr/>
      </dsp:nvSpPr>
      <dsp:spPr>
        <a:xfrm>
          <a:off x="1858040" y="3057"/>
          <a:ext cx="3051442" cy="1830865"/>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523" tIns="156951" rIns="149523" bIns="156951" numCol="1" spcCol="1270" anchor="ctr" anchorCtr="0">
          <a:noAutofit/>
        </a:bodyPr>
        <a:lstStyle/>
        <a:p>
          <a:pPr marL="0" lvl="0" indent="0" algn="ctr" defTabSz="889000">
            <a:lnSpc>
              <a:spcPct val="90000"/>
            </a:lnSpc>
            <a:spcBef>
              <a:spcPct val="0"/>
            </a:spcBef>
            <a:spcAft>
              <a:spcPct val="35000"/>
            </a:spcAft>
            <a:buClr>
              <a:srgbClr val="FFC000"/>
            </a:buClr>
            <a:buSzPts val="1400"/>
            <a:buFont typeface="Wingdings" panose="05000000000000000000" pitchFamily="2" charset="2"/>
            <a:buNone/>
          </a:pPr>
          <a:r>
            <a:rPr lang="pl-PL" sz="2000" kern="1200" dirty="0"/>
            <a:t>Doposażenie placówki w sprzęt TIK do prowadzenia zajęć</a:t>
          </a:r>
        </a:p>
      </dsp:txBody>
      <dsp:txXfrm>
        <a:off x="1858040" y="3057"/>
        <a:ext cx="3051442" cy="1830865"/>
      </dsp:txXfrm>
    </dsp:sp>
    <dsp:sp modelId="{79CD4083-8681-4C4A-96B3-D65CA1CCF1B2}">
      <dsp:nvSpPr>
        <dsp:cNvPr id="0" name=""/>
        <dsp:cNvSpPr/>
      </dsp:nvSpPr>
      <dsp:spPr>
        <a:xfrm>
          <a:off x="3383761" y="1832123"/>
          <a:ext cx="3753274" cy="671231"/>
        </a:xfrm>
        <a:custGeom>
          <a:avLst/>
          <a:gdLst/>
          <a:ahLst/>
          <a:cxnLst/>
          <a:rect l="0" t="0" r="0" b="0"/>
          <a:pathLst>
            <a:path>
              <a:moveTo>
                <a:pt x="3753274" y="0"/>
              </a:moveTo>
              <a:lnTo>
                <a:pt x="3753274" y="352715"/>
              </a:lnTo>
              <a:lnTo>
                <a:pt x="0" y="352715"/>
              </a:lnTo>
              <a:lnTo>
                <a:pt x="0" y="671231"/>
              </a:lnTo>
            </a:path>
          </a:pathLst>
        </a:custGeom>
        <a:noFill/>
        <a:ln w="6350" cap="flat" cmpd="sng" algn="ctr">
          <a:solidFill>
            <a:schemeClr val="accent1">
              <a:shade val="90000"/>
              <a:hueOff val="-268572"/>
              <a:satOff val="2878"/>
              <a:lumOff val="1883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5164940" y="2164229"/>
        <a:ext cx="190916" cy="7018"/>
      </dsp:txXfrm>
    </dsp:sp>
    <dsp:sp modelId="{448D300A-F17A-4C4E-8D5A-D9562F6C690B}">
      <dsp:nvSpPr>
        <dsp:cNvPr id="0" name=""/>
        <dsp:cNvSpPr/>
      </dsp:nvSpPr>
      <dsp:spPr>
        <a:xfrm>
          <a:off x="5611314" y="3057"/>
          <a:ext cx="3051442" cy="1830865"/>
        </a:xfrm>
        <a:prstGeom prst="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523" tIns="156951" rIns="149523" bIns="156951" numCol="1" spcCol="1270" anchor="ctr" anchorCtr="0">
          <a:noAutofit/>
        </a:bodyPr>
        <a:lstStyle/>
        <a:p>
          <a:pPr marL="0" lvl="0" indent="0" algn="ctr" defTabSz="889000">
            <a:lnSpc>
              <a:spcPct val="90000"/>
            </a:lnSpc>
            <a:spcBef>
              <a:spcPct val="0"/>
            </a:spcBef>
            <a:spcAft>
              <a:spcPct val="35000"/>
            </a:spcAft>
            <a:buClr>
              <a:srgbClr val="FFC000"/>
            </a:buClr>
            <a:buSzPts val="1400"/>
            <a:buFont typeface="Wingdings" panose="05000000000000000000" pitchFamily="2" charset="2"/>
            <a:buNone/>
          </a:pPr>
          <a:r>
            <a:rPr lang="pl-PL" sz="2000" kern="1200" dirty="0"/>
            <a:t>Doposażenie placówki do prowadzenia zajęć opartych na eksperymencie</a:t>
          </a:r>
        </a:p>
      </dsp:txBody>
      <dsp:txXfrm>
        <a:off x="5611314" y="3057"/>
        <a:ext cx="3051442" cy="1830865"/>
      </dsp:txXfrm>
    </dsp:sp>
    <dsp:sp modelId="{33BDB98F-5196-4D8F-8244-D2F60EE08888}">
      <dsp:nvSpPr>
        <dsp:cNvPr id="0" name=""/>
        <dsp:cNvSpPr/>
      </dsp:nvSpPr>
      <dsp:spPr>
        <a:xfrm>
          <a:off x="4907683" y="3405467"/>
          <a:ext cx="671231" cy="91440"/>
        </a:xfrm>
        <a:custGeom>
          <a:avLst/>
          <a:gdLst/>
          <a:ahLst/>
          <a:cxnLst/>
          <a:rect l="0" t="0" r="0" b="0"/>
          <a:pathLst>
            <a:path>
              <a:moveTo>
                <a:pt x="0" y="45720"/>
              </a:moveTo>
              <a:lnTo>
                <a:pt x="671231" y="45720"/>
              </a:lnTo>
            </a:path>
          </a:pathLst>
        </a:custGeom>
        <a:noFill/>
        <a:ln w="6350" cap="flat" cmpd="sng" algn="ctr">
          <a:solidFill>
            <a:schemeClr val="accent1">
              <a:shade val="90000"/>
              <a:hueOff val="-537143"/>
              <a:satOff val="5757"/>
              <a:lumOff val="3765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5225753" y="3447678"/>
        <a:ext cx="35091" cy="7018"/>
      </dsp:txXfrm>
    </dsp:sp>
    <dsp:sp modelId="{745B4945-459A-492A-98B6-0E3A4C3B4F9A}">
      <dsp:nvSpPr>
        <dsp:cNvPr id="0" name=""/>
        <dsp:cNvSpPr/>
      </dsp:nvSpPr>
      <dsp:spPr>
        <a:xfrm>
          <a:off x="1858040" y="2535754"/>
          <a:ext cx="3051442" cy="1830865"/>
        </a:xfrm>
        <a:prstGeom prst="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523" tIns="156951" rIns="149523" bIns="156951" numCol="1" spcCol="1270" anchor="ctr" anchorCtr="0">
          <a:noAutofit/>
        </a:bodyPr>
        <a:lstStyle/>
        <a:p>
          <a:pPr marL="0" lvl="0" indent="0" algn="ctr" defTabSz="889000">
            <a:lnSpc>
              <a:spcPct val="90000"/>
            </a:lnSpc>
            <a:spcBef>
              <a:spcPct val="0"/>
            </a:spcBef>
            <a:spcAft>
              <a:spcPct val="35000"/>
            </a:spcAft>
            <a:buClr>
              <a:srgbClr val="FFC000"/>
            </a:buClr>
            <a:buSzPts val="1400"/>
            <a:buFont typeface="Wingdings" panose="05000000000000000000" pitchFamily="2" charset="2"/>
            <a:buNone/>
          </a:pPr>
          <a:r>
            <a:rPr lang="pl-PL" sz="2000" kern="1200" dirty="0"/>
            <a:t>Przygotowanie uczniów do wejścia na rynek pracy poprzez przekazanie umiejętności kluczowych i uniwersalnych</a:t>
          </a:r>
        </a:p>
      </dsp:txBody>
      <dsp:txXfrm>
        <a:off x="1858040" y="2535754"/>
        <a:ext cx="3051442" cy="1830865"/>
      </dsp:txXfrm>
    </dsp:sp>
    <dsp:sp modelId="{2A044A9D-1B21-43F4-BD87-CB2B78F35E51}">
      <dsp:nvSpPr>
        <dsp:cNvPr id="0" name=""/>
        <dsp:cNvSpPr/>
      </dsp:nvSpPr>
      <dsp:spPr>
        <a:xfrm>
          <a:off x="5611314" y="2535754"/>
          <a:ext cx="3051442" cy="1830865"/>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523" tIns="156951" rIns="149523" bIns="156951" numCol="1" spcCol="1270" anchor="ctr" anchorCtr="0">
          <a:noAutofit/>
        </a:bodyPr>
        <a:lstStyle/>
        <a:p>
          <a:pPr marL="0" lvl="0" indent="0" algn="ctr" defTabSz="889000">
            <a:lnSpc>
              <a:spcPct val="90000"/>
            </a:lnSpc>
            <a:spcBef>
              <a:spcPct val="0"/>
            </a:spcBef>
            <a:spcAft>
              <a:spcPct val="35000"/>
            </a:spcAft>
            <a:buClr>
              <a:srgbClr val="FFC000"/>
            </a:buClr>
            <a:buSzPts val="1400"/>
            <a:buFont typeface="Wingdings" panose="05000000000000000000" pitchFamily="2" charset="2"/>
            <a:buNone/>
          </a:pPr>
          <a:r>
            <a:rPr lang="pl-PL" sz="2000" kern="1200" dirty="0"/>
            <a:t>Wsparcie placówki do świadczenia kształcenia dla osób ze specjalnymi potrzebami</a:t>
          </a:r>
        </a:p>
      </dsp:txBody>
      <dsp:txXfrm>
        <a:off x="5611314" y="2535754"/>
        <a:ext cx="3051442" cy="1830865"/>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706560-AC55-4699-AFF8-975A7E7FAF47}" type="datetimeFigureOut">
              <a:rPr lang="pl-PL" smtClean="0"/>
              <a:t>20.08.2019</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43A595-2724-437D-AE1B-F64D7352A637}" type="slidenum">
              <a:rPr lang="pl-PL" smtClean="0"/>
              <a:t>‹#›</a:t>
            </a:fld>
            <a:endParaRPr lang="pl-PL"/>
          </a:p>
        </p:txBody>
      </p:sp>
    </p:spTree>
    <p:extLst>
      <p:ext uri="{BB962C8B-B14F-4D97-AF65-F5344CB8AC3E}">
        <p14:creationId xmlns:p14="http://schemas.microsoft.com/office/powerpoint/2010/main" val="1532337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343A595-2724-437D-AE1B-F64D7352A637}" type="slidenum">
              <a:rPr lang="pl-PL" smtClean="0"/>
              <a:t>1</a:t>
            </a:fld>
            <a:endParaRPr lang="pl-PL"/>
          </a:p>
        </p:txBody>
      </p:sp>
    </p:spTree>
    <p:extLst>
      <p:ext uri="{BB962C8B-B14F-4D97-AF65-F5344CB8AC3E}">
        <p14:creationId xmlns:p14="http://schemas.microsoft.com/office/powerpoint/2010/main" val="1724450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43A595-2724-437D-AE1B-F64D7352A637}"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5192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343A595-2724-437D-AE1B-F64D7352A637}" type="slidenum">
              <a:rPr lang="pl-PL" smtClean="0"/>
              <a:t>14</a:t>
            </a:fld>
            <a:endParaRPr lang="pl-PL"/>
          </a:p>
        </p:txBody>
      </p:sp>
    </p:spTree>
    <p:extLst>
      <p:ext uri="{BB962C8B-B14F-4D97-AF65-F5344CB8AC3E}">
        <p14:creationId xmlns:p14="http://schemas.microsoft.com/office/powerpoint/2010/main" val="3096275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43A595-2724-437D-AE1B-F64D7352A637}"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4071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343A595-2724-437D-AE1B-F64D7352A637}" type="slidenum">
              <a:rPr lang="pl-PL" smtClean="0"/>
              <a:t>2</a:t>
            </a:fld>
            <a:endParaRPr lang="pl-PL"/>
          </a:p>
        </p:txBody>
      </p:sp>
    </p:spTree>
    <p:extLst>
      <p:ext uri="{BB962C8B-B14F-4D97-AF65-F5344CB8AC3E}">
        <p14:creationId xmlns:p14="http://schemas.microsoft.com/office/powerpoint/2010/main" val="1969960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Odpowiadając na pytanie, czy możliwe byłoby osiągniecie podobnych efektów przy wykorzystaniu innych środków, należy przytoczyć wyniki badań techniką kontrfaktyczną. Analiza estymatora </a:t>
            </a:r>
            <a:r>
              <a:rPr lang="pl-PL" sz="1200" kern="1200" dirty="0" err="1">
                <a:solidFill>
                  <a:schemeClr val="tx1"/>
                </a:solidFill>
                <a:effectLst/>
                <a:latin typeface="+mn-lt"/>
                <a:ea typeface="+mn-ea"/>
                <a:cs typeface="+mn-cs"/>
              </a:rPr>
              <a:t>difference</a:t>
            </a:r>
            <a:r>
              <a:rPr lang="pl-PL" sz="1200" kern="1200" dirty="0">
                <a:solidFill>
                  <a:schemeClr val="tx1"/>
                </a:solidFill>
                <a:effectLst/>
                <a:latin typeface="+mn-lt"/>
                <a:ea typeface="+mn-ea"/>
                <a:cs typeface="+mn-cs"/>
              </a:rPr>
              <a:t>-in-</a:t>
            </a:r>
            <a:r>
              <a:rPr lang="pl-PL" sz="1200" kern="1200" dirty="0" err="1">
                <a:solidFill>
                  <a:schemeClr val="tx1"/>
                </a:solidFill>
                <a:effectLst/>
                <a:latin typeface="+mn-lt"/>
                <a:ea typeface="+mn-ea"/>
                <a:cs typeface="+mn-cs"/>
              </a:rPr>
              <a:t>differences</a:t>
            </a:r>
            <a:r>
              <a:rPr lang="pl-PL" sz="1200" kern="1200" dirty="0">
                <a:solidFill>
                  <a:schemeClr val="tx1"/>
                </a:solidFill>
                <a:effectLst/>
                <a:latin typeface="+mn-lt"/>
                <a:ea typeface="+mn-ea"/>
                <a:cs typeface="+mn-cs"/>
              </a:rPr>
              <a:t> obrazuje, jaki odsetek działań został zrealizowany dzięki wsparciu środkami RPO WM, im wyższy odsetek różnicy tym większy wpływ środków EFS na osiągnięcie danego efektu. Największy wpływ środków RPO WM zauważyć można w przypadku takich efektów jak: </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Stworzenie dodatkowej oferty edukacyjnej i specjalistycznej dla dzieci z niepełnosprawnościami;</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Rozszerzenie oferty placówki o zajęcia wyrównujące;</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Dostosowanie miejsc wychowania przedszkolnego do potrzeb dzieci z niepełnosprawnościami,</a:t>
            </a:r>
          </a:p>
          <a:p>
            <a:r>
              <a:rPr lang="pl-PL" sz="1200" kern="1200" dirty="0">
                <a:solidFill>
                  <a:schemeClr val="tx1"/>
                </a:solidFill>
                <a:effectLst/>
                <a:latin typeface="+mn-lt"/>
                <a:ea typeface="+mn-ea"/>
                <a:cs typeface="+mn-cs"/>
              </a:rPr>
              <a:t>w tych przypadkach estymator </a:t>
            </a:r>
            <a:r>
              <a:rPr lang="pl-PL" sz="1200" kern="1200" dirty="0" err="1">
                <a:solidFill>
                  <a:schemeClr val="tx1"/>
                </a:solidFill>
                <a:effectLst/>
                <a:latin typeface="+mn-lt"/>
                <a:ea typeface="+mn-ea"/>
                <a:cs typeface="+mn-cs"/>
              </a:rPr>
              <a:t>difference</a:t>
            </a:r>
            <a:r>
              <a:rPr lang="pl-PL" sz="1200" kern="1200" dirty="0">
                <a:solidFill>
                  <a:schemeClr val="tx1"/>
                </a:solidFill>
                <a:effectLst/>
                <a:latin typeface="+mn-lt"/>
                <a:ea typeface="+mn-ea"/>
                <a:cs typeface="+mn-cs"/>
              </a:rPr>
              <a:t>-in-</a:t>
            </a:r>
            <a:r>
              <a:rPr lang="pl-PL" sz="1200" kern="1200" dirty="0" err="1">
                <a:solidFill>
                  <a:schemeClr val="tx1"/>
                </a:solidFill>
                <a:effectLst/>
                <a:latin typeface="+mn-lt"/>
                <a:ea typeface="+mn-ea"/>
                <a:cs typeface="+mn-cs"/>
              </a:rPr>
              <a:t>differences</a:t>
            </a:r>
            <a:r>
              <a:rPr lang="pl-PL" sz="1200" kern="1200" dirty="0">
                <a:solidFill>
                  <a:schemeClr val="tx1"/>
                </a:solidFill>
                <a:effectLst/>
                <a:latin typeface="+mn-lt"/>
                <a:ea typeface="+mn-ea"/>
                <a:cs typeface="+mn-cs"/>
              </a:rPr>
              <a:t> jest wyższy niż 50%. </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Do tej grupy można również zaliczyć takie efekty jak:</a:t>
            </a:r>
            <a:endParaRPr lang="pl-PL" dirty="0">
              <a:effectLst/>
            </a:endParaRP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Podniesienie kompetencji lub kwalifikacji nauczycieli;</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Utworzenie nowych miejsc wychowania przedszkolnego dla dzieci z niepełnosprawnościami,</a:t>
            </a:r>
          </a:p>
          <a:p>
            <a:pPr marL="0" lvl="0" indent="0">
              <a:buFont typeface="Arial" panose="020B0604020202020204" pitchFamily="34" charset="0"/>
              <a:buNone/>
            </a:pPr>
            <a:r>
              <a:rPr lang="pl-PL" sz="1200" kern="1200" dirty="0">
                <a:solidFill>
                  <a:schemeClr val="tx1"/>
                </a:solidFill>
                <a:effectLst/>
                <a:latin typeface="+mn-lt"/>
                <a:ea typeface="+mn-ea"/>
                <a:cs typeface="+mn-cs"/>
              </a:rPr>
              <a:t>gdyż tutaj wartość estymatora jest tylko nieco niższa niż 50%.</a:t>
            </a:r>
            <a:endParaRPr lang="pl-PL" dirty="0">
              <a:effectLst/>
            </a:endParaRPr>
          </a:p>
          <a:p>
            <a:endParaRPr lang="pl-PL" dirty="0"/>
          </a:p>
          <a:p>
            <a:endParaRPr lang="pl-PL" dirty="0"/>
          </a:p>
          <a:p>
            <a:r>
              <a:rPr lang="pl-PL" sz="1200" kern="1200" dirty="0">
                <a:solidFill>
                  <a:schemeClr val="tx1"/>
                </a:solidFill>
                <a:effectLst/>
                <a:latin typeface="+mn-lt"/>
                <a:ea typeface="+mn-ea"/>
                <a:cs typeface="+mn-cs"/>
              </a:rPr>
              <a:t>Warto zwrócić uwagę na działania placówek związane z:</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utworzeniem nowych miejsc wychowania przedszkolnego;</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wydłużeniem godzin pracy placówki.</a:t>
            </a:r>
          </a:p>
          <a:p>
            <a:pPr marL="171450" lvl="0" indent="-171450">
              <a:buFont typeface="Arial" panose="020B0604020202020204" pitchFamily="34" charset="0"/>
              <a:buChar char="•"/>
            </a:pPr>
            <a:endParaRPr lang="pl-PL"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pl-PL" sz="1200" kern="1200" dirty="0">
                <a:solidFill>
                  <a:schemeClr val="tx1"/>
                </a:solidFill>
                <a:effectLst/>
                <a:latin typeface="+mn-lt"/>
                <a:ea typeface="+mn-ea"/>
                <a:cs typeface="+mn-cs"/>
              </a:rPr>
              <a:t>Różnica w tym przypadku jest niższa niż 10%, widoczna jest lekka przewaga efektów osiągniętych dzięki wsparciu w ramach RPO WM. Można zatem domniemywać, iż potrzeba tworzenia nowych miejsc w przedszkolach, byłaby przez nie realizowana, ale tak jak podkreślali to badani w wywiadach jakościowych, nie w takim samym wymiarze jakościowym, gdyż w przypadku projektów dofinansowanych w ramach RPO WM łączono różne typy wsparcia, np. podnoszenie kwalifikacji nauczycieli, czy realizację zajęć wyrównujących szanse edukacyjne dzieci w zakresie stwierdzonych deficytów. Warto jednocześnie podkreślić, wysoką skuteczność projektów RPO WM w zakresie wsparcia dzieci z niepełnosprawnościami. To właśnie w przypadku tej grupy estymator </a:t>
            </a:r>
            <a:r>
              <a:rPr lang="pl-PL" sz="1200" kern="1200" dirty="0" err="1">
                <a:solidFill>
                  <a:schemeClr val="tx1"/>
                </a:solidFill>
                <a:effectLst/>
                <a:latin typeface="+mn-lt"/>
                <a:ea typeface="+mn-ea"/>
                <a:cs typeface="+mn-cs"/>
              </a:rPr>
              <a:t>difference</a:t>
            </a:r>
            <a:r>
              <a:rPr lang="pl-PL" sz="1200" kern="1200" dirty="0">
                <a:solidFill>
                  <a:schemeClr val="tx1"/>
                </a:solidFill>
                <a:effectLst/>
                <a:latin typeface="+mn-lt"/>
                <a:ea typeface="+mn-ea"/>
                <a:cs typeface="+mn-cs"/>
              </a:rPr>
              <a:t>-in-</a:t>
            </a:r>
            <a:r>
              <a:rPr lang="pl-PL" sz="1200" kern="1200" dirty="0" err="1">
                <a:solidFill>
                  <a:schemeClr val="tx1"/>
                </a:solidFill>
                <a:effectLst/>
                <a:latin typeface="+mn-lt"/>
                <a:ea typeface="+mn-ea"/>
                <a:cs typeface="+mn-cs"/>
              </a:rPr>
              <a:t>differences</a:t>
            </a:r>
            <a:r>
              <a:rPr lang="pl-PL" sz="1200" kern="1200" dirty="0">
                <a:solidFill>
                  <a:schemeClr val="tx1"/>
                </a:solidFill>
                <a:effectLst/>
                <a:latin typeface="+mn-lt"/>
                <a:ea typeface="+mn-ea"/>
                <a:cs typeface="+mn-cs"/>
              </a:rPr>
              <a:t> osiąga najwyższy poziom różnicy.</a:t>
            </a:r>
            <a:endParaRPr lang="pl-PL" dirty="0">
              <a:effectLst/>
            </a:endParaRPr>
          </a:p>
          <a:p>
            <a:pPr marL="171450" lvl="0" indent="-171450">
              <a:buFont typeface="Arial" panose="020B0604020202020204" pitchFamily="34" charset="0"/>
              <a:buChar char="•"/>
            </a:pPr>
            <a:endParaRPr lang="pl-PL" sz="1200" kern="1200" dirty="0">
              <a:solidFill>
                <a:schemeClr val="tx1"/>
              </a:solidFill>
              <a:effectLst/>
              <a:latin typeface="+mn-lt"/>
              <a:ea typeface="+mn-ea"/>
              <a:cs typeface="+mn-cs"/>
            </a:endParaRPr>
          </a:p>
          <a:p>
            <a:endParaRPr lang="pl-PL" dirty="0"/>
          </a:p>
        </p:txBody>
      </p:sp>
      <p:sp>
        <p:nvSpPr>
          <p:cNvPr id="4" name="Symbol zastępczy numeru slajdu 3"/>
          <p:cNvSpPr>
            <a:spLocks noGrp="1"/>
          </p:cNvSpPr>
          <p:nvPr>
            <p:ph type="sldNum" sz="quarter" idx="5"/>
          </p:nvPr>
        </p:nvSpPr>
        <p:spPr/>
        <p:txBody>
          <a:bodyPr/>
          <a:lstStyle/>
          <a:p>
            <a:fld id="{3343A595-2724-437D-AE1B-F64D7352A637}" type="slidenum">
              <a:rPr lang="pl-PL" smtClean="0"/>
              <a:t>5</a:t>
            </a:fld>
            <a:endParaRPr lang="pl-PL"/>
          </a:p>
        </p:txBody>
      </p:sp>
    </p:spTree>
    <p:extLst>
      <p:ext uri="{BB962C8B-B14F-4D97-AF65-F5344CB8AC3E}">
        <p14:creationId xmlns:p14="http://schemas.microsoft.com/office/powerpoint/2010/main" val="995800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343A595-2724-437D-AE1B-F64D7352A637}" type="slidenum">
              <a:rPr lang="pl-PL" smtClean="0"/>
              <a:t>6</a:t>
            </a:fld>
            <a:endParaRPr lang="pl-PL"/>
          </a:p>
        </p:txBody>
      </p:sp>
    </p:spTree>
    <p:extLst>
      <p:ext uri="{BB962C8B-B14F-4D97-AF65-F5344CB8AC3E}">
        <p14:creationId xmlns:p14="http://schemas.microsoft.com/office/powerpoint/2010/main" val="1717235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Odpowiadając na pytanie, czy możliwe byłoby osiągniecie podobnych efektów przy wykorzystaniu innych środków, należy przytoczyć wyniki badań techniką kontrfaktyczną. Analiza estymatora </a:t>
            </a:r>
            <a:r>
              <a:rPr lang="pl-PL" sz="1200" kern="1200" dirty="0" err="1">
                <a:solidFill>
                  <a:schemeClr val="tx1"/>
                </a:solidFill>
                <a:effectLst/>
                <a:latin typeface="+mn-lt"/>
                <a:ea typeface="+mn-ea"/>
                <a:cs typeface="+mn-cs"/>
              </a:rPr>
              <a:t>difference</a:t>
            </a:r>
            <a:r>
              <a:rPr lang="pl-PL" sz="1200" kern="1200" dirty="0">
                <a:solidFill>
                  <a:schemeClr val="tx1"/>
                </a:solidFill>
                <a:effectLst/>
                <a:latin typeface="+mn-lt"/>
                <a:ea typeface="+mn-ea"/>
                <a:cs typeface="+mn-cs"/>
              </a:rPr>
              <a:t>-in-</a:t>
            </a:r>
            <a:r>
              <a:rPr lang="pl-PL" sz="1200" kern="1200" dirty="0" err="1">
                <a:solidFill>
                  <a:schemeClr val="tx1"/>
                </a:solidFill>
                <a:effectLst/>
                <a:latin typeface="+mn-lt"/>
                <a:ea typeface="+mn-ea"/>
                <a:cs typeface="+mn-cs"/>
              </a:rPr>
              <a:t>differences</a:t>
            </a:r>
            <a:r>
              <a:rPr lang="pl-PL" sz="1200" kern="1200" dirty="0">
                <a:solidFill>
                  <a:schemeClr val="tx1"/>
                </a:solidFill>
                <a:effectLst/>
                <a:latin typeface="+mn-lt"/>
                <a:ea typeface="+mn-ea"/>
                <a:cs typeface="+mn-cs"/>
              </a:rPr>
              <a:t> obrazuje jaki odsetek działań został zrealizowany dzięki wsparciu środkami RPO WM, im wyższy odsetek różnicy tym większy wpływ środków EFS na osiągnięcie danego efektu. Największy wpływ środków RPO WM zauważyć można w przypadku takich efektów jak: </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Doposażenie placówki w sprzęt TIK do prowadzenia zajęć;</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Doposażenie placówki do prowadzenia zajęć opartych na eksperymencie;</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Przygotowanie uczniów do wejścia na rynek pracy poprzez przekazanie umiejętności kluczowych i uniwersalnych;</a:t>
            </a:r>
          </a:p>
          <a:p>
            <a:pPr marL="171450" lvl="0" indent="-171450">
              <a:buFont typeface="Arial" panose="020B0604020202020204" pitchFamily="34" charset="0"/>
              <a:buChar char="•"/>
            </a:pPr>
            <a:r>
              <a:rPr lang="pl-PL" sz="1200" kern="1200" dirty="0">
                <a:solidFill>
                  <a:schemeClr val="tx1"/>
                </a:solidFill>
                <a:effectLst/>
                <a:latin typeface="+mn-lt"/>
                <a:ea typeface="+mn-ea"/>
                <a:cs typeface="+mn-cs"/>
              </a:rPr>
              <a:t>Wsparcie nauczycieli w zakresie lepszego przygotowania do pracy z uczniami ze specjalnymi potrzebami.</a:t>
            </a:r>
          </a:p>
          <a:p>
            <a:r>
              <a:rPr lang="pl-PL" sz="1200" b="1" kern="1200" dirty="0">
                <a:solidFill>
                  <a:schemeClr val="tx1"/>
                </a:solidFill>
                <a:effectLst/>
                <a:latin typeface="+mn-lt"/>
                <a:ea typeface="+mn-ea"/>
                <a:cs typeface="+mn-cs"/>
              </a:rPr>
              <a:t>w tych przypadkach estymator </a:t>
            </a:r>
            <a:r>
              <a:rPr lang="pl-PL" sz="1200" b="1" kern="1200" dirty="0" err="1">
                <a:solidFill>
                  <a:schemeClr val="tx1"/>
                </a:solidFill>
                <a:effectLst/>
                <a:latin typeface="+mn-lt"/>
                <a:ea typeface="+mn-ea"/>
                <a:cs typeface="+mn-cs"/>
              </a:rPr>
              <a:t>difference</a:t>
            </a:r>
            <a:r>
              <a:rPr lang="pl-PL" sz="1200" b="1" kern="1200" dirty="0">
                <a:solidFill>
                  <a:schemeClr val="tx1"/>
                </a:solidFill>
                <a:effectLst/>
                <a:latin typeface="+mn-lt"/>
                <a:ea typeface="+mn-ea"/>
                <a:cs typeface="+mn-cs"/>
              </a:rPr>
              <a:t>-in-</a:t>
            </a:r>
            <a:r>
              <a:rPr lang="pl-PL" sz="1200" b="1" kern="1200" dirty="0" err="1">
                <a:solidFill>
                  <a:schemeClr val="tx1"/>
                </a:solidFill>
                <a:effectLst/>
                <a:latin typeface="+mn-lt"/>
                <a:ea typeface="+mn-ea"/>
                <a:cs typeface="+mn-cs"/>
              </a:rPr>
              <a:t>differences</a:t>
            </a:r>
            <a:r>
              <a:rPr lang="pl-PL" sz="1200" b="1" kern="1200" dirty="0">
                <a:solidFill>
                  <a:schemeClr val="tx1"/>
                </a:solidFill>
                <a:effectLst/>
                <a:latin typeface="+mn-lt"/>
                <a:ea typeface="+mn-ea"/>
                <a:cs typeface="+mn-cs"/>
              </a:rPr>
              <a:t> jest wyższy niż 50%. </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Do tej grupy można również zaliczyć taki efekt jak: Wsparcie placówki do świadczenia kształcenia dla osób ze specjalnymi potrzebami, gdyż tutaj wartość estymatora jest tylko nieco niższa niż 50%.</a:t>
            </a:r>
          </a:p>
          <a:p>
            <a:endParaRPr lang="pl-PL" sz="1200" kern="1200" dirty="0">
              <a:solidFill>
                <a:schemeClr val="tx1"/>
              </a:solidFill>
              <a:effectLst/>
              <a:latin typeface="+mn-lt"/>
              <a:ea typeface="+mn-ea"/>
              <a:cs typeface="+mn-cs"/>
            </a:endParaRPr>
          </a:p>
          <a:p>
            <a:r>
              <a:rPr lang="pl-PL" sz="1200" kern="1200" dirty="0">
                <a:solidFill>
                  <a:schemeClr val="tx1"/>
                </a:solidFill>
                <a:effectLst/>
                <a:latin typeface="+mn-lt"/>
                <a:ea typeface="+mn-ea"/>
                <a:cs typeface="+mn-cs"/>
              </a:rPr>
              <a:t>Warto zwrócić uwagę na działania placówek związane z podniesieniem kwalifikacji przez nauczycieli. Różnica w tym przypadku wynosi nieco ponad 10%, co oznacza, że widoczna jest lekka przewaga efektów osiągniętych dzięki wsparciu w ramach RPO WM. Można zatem domniemywać, iż potrzeba i dokształcania nauczycieli, jest realizowana przez placówki kształcenia ogólnego, ale tak jak podkreślali to badani w wywiadach jakościowych, nie w takim samym wymiarze jakościowym, jak również nie dokładnie w tych samych obszarach co w ramach wsparcia RPO WM.</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Warto jednocześnie podkreślić wysoką skuteczność projektów RPO WM w zakresie doposażenia placówki do prowadzenia zajęć opartych na eksperymencie oraz przygotowania uczniów do wejścia na rynek pracy poprzez przekazanie umiejętności kluczowych i uniwersalnych. To właśnie w przypadku tej grupy estymator </a:t>
            </a:r>
            <a:r>
              <a:rPr lang="pl-PL" sz="1200" kern="1200" dirty="0" err="1">
                <a:solidFill>
                  <a:schemeClr val="tx1"/>
                </a:solidFill>
                <a:effectLst/>
                <a:latin typeface="+mn-lt"/>
                <a:ea typeface="+mn-ea"/>
                <a:cs typeface="+mn-cs"/>
              </a:rPr>
              <a:t>difference</a:t>
            </a:r>
            <a:r>
              <a:rPr lang="pl-PL" sz="1200" kern="1200" dirty="0">
                <a:solidFill>
                  <a:schemeClr val="tx1"/>
                </a:solidFill>
                <a:effectLst/>
                <a:latin typeface="+mn-lt"/>
                <a:ea typeface="+mn-ea"/>
                <a:cs typeface="+mn-cs"/>
              </a:rPr>
              <a:t>-in-</a:t>
            </a:r>
            <a:r>
              <a:rPr lang="pl-PL" sz="1200" kern="1200" dirty="0" err="1">
                <a:solidFill>
                  <a:schemeClr val="tx1"/>
                </a:solidFill>
                <a:effectLst/>
                <a:latin typeface="+mn-lt"/>
                <a:ea typeface="+mn-ea"/>
                <a:cs typeface="+mn-cs"/>
              </a:rPr>
              <a:t>differences</a:t>
            </a:r>
            <a:r>
              <a:rPr lang="pl-PL" sz="1200" kern="1200" dirty="0">
                <a:solidFill>
                  <a:schemeClr val="tx1"/>
                </a:solidFill>
                <a:effectLst/>
                <a:latin typeface="+mn-lt"/>
                <a:ea typeface="+mn-ea"/>
                <a:cs typeface="+mn-cs"/>
              </a:rPr>
              <a:t> osiąga najwyższy poziom różnicy. Co oznacza, iż wsparcie to bez środków RPO WM realizowane byłoby na bardzo niskim poziomie. </a:t>
            </a:r>
            <a:endParaRPr lang="pl-PL" dirty="0">
              <a:effectLst/>
            </a:endParaRPr>
          </a:p>
          <a:p>
            <a:endParaRPr lang="pl-PL" dirty="0">
              <a:effectLst/>
            </a:endParaRPr>
          </a:p>
          <a:p>
            <a:endParaRPr lang="pl-PL" dirty="0"/>
          </a:p>
        </p:txBody>
      </p:sp>
      <p:sp>
        <p:nvSpPr>
          <p:cNvPr id="4" name="Symbol zastępczy numeru slajd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43A595-2724-437D-AE1B-F64D7352A637}"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7484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43A595-2724-437D-AE1B-F64D7352A637}"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3303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43A595-2724-437D-AE1B-F64D7352A637}"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346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43A595-2724-437D-AE1B-F64D7352A637}"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25012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dirty="0"/>
              <a:t>W mniej więcej w 1/3 przypadków nastąpiło podniesienie kompetencji/kwalifikacji językowych, a w co czwartym podniesienie przez osoby dorosłe kompetencji niezbędnych na rynku pracy.</a:t>
            </a:r>
          </a:p>
          <a:p>
            <a:endParaRPr lang="pl-PL" dirty="0"/>
          </a:p>
        </p:txBody>
      </p:sp>
      <p:sp>
        <p:nvSpPr>
          <p:cNvPr id="4" name="Symbol zastępczy numeru slajd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43A595-2724-437D-AE1B-F64D7352A637}"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6554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CFAB056-555F-4A4E-A5E7-F6029A146E2B}"/>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9611010B-1D1D-47A3-B3A2-8D04E7614C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40F79396-8D18-4AF0-B8B9-C3692A8B56E4}"/>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5" name="Symbol zastępczy stopki 4">
            <a:extLst>
              <a:ext uri="{FF2B5EF4-FFF2-40B4-BE49-F238E27FC236}">
                <a16:creationId xmlns:a16="http://schemas.microsoft.com/office/drawing/2014/main" id="{F4FE1B60-F32E-4DDD-9BBF-FE073EF3297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0AAC861-7380-4CE4-966B-3E011C551701}"/>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3199618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4705756-D76D-4F3F-BE48-B489230CDF43}"/>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B71ABB18-6C71-44CB-8C70-3B12F40181CC}"/>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368B9D96-1F92-439A-BF80-FA975A7843D5}"/>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5" name="Symbol zastępczy stopki 4">
            <a:extLst>
              <a:ext uri="{FF2B5EF4-FFF2-40B4-BE49-F238E27FC236}">
                <a16:creationId xmlns:a16="http://schemas.microsoft.com/office/drawing/2014/main" id="{306A1DA3-9F4A-48B1-8712-691B2DEB30B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0CF2D2E-C6ED-47C8-B3BB-E25B2C8292DE}"/>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44675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004CBECC-ABA2-4ADF-BB37-37C785C8C742}"/>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887E2A80-F751-4160-A417-59F7ABABCA71}"/>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00CF34C7-DE4C-494B-A3B9-C80198FF927C}"/>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5" name="Symbol zastępczy stopki 4">
            <a:extLst>
              <a:ext uri="{FF2B5EF4-FFF2-40B4-BE49-F238E27FC236}">
                <a16:creationId xmlns:a16="http://schemas.microsoft.com/office/drawing/2014/main" id="{8B60B1C5-1600-4FA5-90D8-E008963063D5}"/>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721840C8-BC54-40C0-B537-6C3322EE4DF5}"/>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526352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004AA6-BAAC-4525-94AD-8C8324FB6383}"/>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52E9DAE-45F9-494C-AD3E-01473EADCABB}"/>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3F7E018E-77A0-4F32-B39E-30BBA11FE001}"/>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5" name="Symbol zastępczy stopki 4">
            <a:extLst>
              <a:ext uri="{FF2B5EF4-FFF2-40B4-BE49-F238E27FC236}">
                <a16:creationId xmlns:a16="http://schemas.microsoft.com/office/drawing/2014/main" id="{432B1D1C-A01E-42DA-B87A-4ADF83C01736}"/>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A9A183E-04FD-42F7-A9DB-F9B2F7EDDD9D}"/>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1457547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61E35D7-C1B1-4512-A9E0-D5B077431D1F}"/>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8336DDA3-B1CA-438E-AC1A-60E4480AC4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FC607B8E-9963-4A5E-B5BA-763F36A755ED}"/>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5" name="Symbol zastępczy stopki 4">
            <a:extLst>
              <a:ext uri="{FF2B5EF4-FFF2-40B4-BE49-F238E27FC236}">
                <a16:creationId xmlns:a16="http://schemas.microsoft.com/office/drawing/2014/main" id="{B019B916-E6C5-45DF-B088-B67F6A9B39B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0FE4FA1-E08D-42A3-90D1-07831EF0AD1F}"/>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4084757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87E3F4-9374-4D87-86CB-B3DB0F450819}"/>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83BCFEB-3144-4300-9574-E47764749D18}"/>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9C374CAB-9F64-4C40-8289-E21689B30214}"/>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1DE4F90E-1435-4754-9200-6C5DBF8D8C46}"/>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6" name="Symbol zastępczy stopki 5">
            <a:extLst>
              <a:ext uri="{FF2B5EF4-FFF2-40B4-BE49-F238E27FC236}">
                <a16:creationId xmlns:a16="http://schemas.microsoft.com/office/drawing/2014/main" id="{F7B6850F-9C1B-468C-A0C8-F010843548A3}"/>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1F64637B-0021-43B3-AEBE-C11E07508649}"/>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1686765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7EDE37-58D2-48EB-8820-0FF2C7E81B1F}"/>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74561DEE-0D28-4682-8F86-C4FD122154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747AF4F8-C617-464A-B65E-0BE34935952A}"/>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1860C539-0B20-443F-BE77-50BD8EC91D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63207A09-E49B-41C2-864D-8016777D86A3}"/>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59D7E90D-DAF5-429F-ADB3-7D2201133371}"/>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8" name="Symbol zastępczy stopki 7">
            <a:extLst>
              <a:ext uri="{FF2B5EF4-FFF2-40B4-BE49-F238E27FC236}">
                <a16:creationId xmlns:a16="http://schemas.microsoft.com/office/drawing/2014/main" id="{C24BBE0F-FD84-4828-AA94-40A827B56BC2}"/>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EEAF7E6B-9F84-42D7-889F-0363F1C75A8C}"/>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1933128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994AB0-F5C5-433A-8ABF-EF883E5CFB92}"/>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CE05E20E-B5CA-4A9A-B8A4-93AB84D2BCFE}"/>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4" name="Symbol zastępczy stopki 3">
            <a:extLst>
              <a:ext uri="{FF2B5EF4-FFF2-40B4-BE49-F238E27FC236}">
                <a16:creationId xmlns:a16="http://schemas.microsoft.com/office/drawing/2014/main" id="{C6FF0F00-671A-476E-82FE-D35716B9B085}"/>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1967CF53-F4E7-4EB8-ACAB-9FD24899CC8F}"/>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888222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191201F2-3FE9-4E73-A12B-4455DBE5543B}"/>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3" name="Symbol zastępczy stopki 2">
            <a:extLst>
              <a:ext uri="{FF2B5EF4-FFF2-40B4-BE49-F238E27FC236}">
                <a16:creationId xmlns:a16="http://schemas.microsoft.com/office/drawing/2014/main" id="{10C3681A-584D-4D77-9FD1-266CD6CB82D2}"/>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97B681D2-34FB-49E6-BB2E-162578319320}"/>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900971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FBB7C9B-28F9-43E7-80E5-C3C6E10B83CF}"/>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26740B7C-FAFB-432A-BBCE-57FA1312CF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1CBC8F48-AEA2-4466-A6A2-57F7E75C0C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BFEFBB16-EA18-4873-B953-4C5DB4C36984}"/>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6" name="Symbol zastępczy stopki 5">
            <a:extLst>
              <a:ext uri="{FF2B5EF4-FFF2-40B4-BE49-F238E27FC236}">
                <a16:creationId xmlns:a16="http://schemas.microsoft.com/office/drawing/2014/main" id="{71B77B8E-61A5-40B8-93FF-A13CBD6725B8}"/>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48CD3F29-B467-4BB2-9F06-B3343164CCF9}"/>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184791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7E6F406-0FCA-4A22-B1D7-C788272C2F9E}"/>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B6FA0B69-4F5B-4543-B816-F969D46C9D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CCBC16F4-8DFD-4ED0-BFF8-F67DE43768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88733CC9-60D9-46E3-BF9E-275C76F0EFDE}"/>
              </a:ext>
            </a:extLst>
          </p:cNvPr>
          <p:cNvSpPr>
            <a:spLocks noGrp="1"/>
          </p:cNvSpPr>
          <p:nvPr>
            <p:ph type="dt" sz="half" idx="10"/>
          </p:nvPr>
        </p:nvSpPr>
        <p:spPr/>
        <p:txBody>
          <a:bodyPr/>
          <a:lstStyle/>
          <a:p>
            <a:fld id="{FB77848B-A121-4D28-A64D-989334E7723A}" type="datetimeFigureOut">
              <a:rPr lang="pl-PL" smtClean="0"/>
              <a:t>20.08.2019</a:t>
            </a:fld>
            <a:endParaRPr lang="pl-PL"/>
          </a:p>
        </p:txBody>
      </p:sp>
      <p:sp>
        <p:nvSpPr>
          <p:cNvPr id="6" name="Symbol zastępczy stopki 5">
            <a:extLst>
              <a:ext uri="{FF2B5EF4-FFF2-40B4-BE49-F238E27FC236}">
                <a16:creationId xmlns:a16="http://schemas.microsoft.com/office/drawing/2014/main" id="{EBF3A369-32EF-411B-9598-5812C72F98A6}"/>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8D43E7F-FAA0-4F13-B2FD-B099DAFA0D61}"/>
              </a:ext>
            </a:extLst>
          </p:cNvPr>
          <p:cNvSpPr>
            <a:spLocks noGrp="1"/>
          </p:cNvSpPr>
          <p:nvPr>
            <p:ph type="sldNum" sz="quarter" idx="12"/>
          </p:nvPr>
        </p:nvSpPr>
        <p:spPr/>
        <p:txBody>
          <a:bodyPr/>
          <a:lstStyle/>
          <a:p>
            <a:fld id="{53659EB3-2648-4A6A-B5BD-C324745FA561}" type="slidenum">
              <a:rPr lang="pl-PL" smtClean="0"/>
              <a:t>‹#›</a:t>
            </a:fld>
            <a:endParaRPr lang="pl-PL"/>
          </a:p>
        </p:txBody>
      </p:sp>
    </p:spTree>
    <p:extLst>
      <p:ext uri="{BB962C8B-B14F-4D97-AF65-F5344CB8AC3E}">
        <p14:creationId xmlns:p14="http://schemas.microsoft.com/office/powerpoint/2010/main" val="816834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9D5D1910-5510-4F01-9255-C340E06964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5E38B7E3-37F1-412C-9BB6-953B482E49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83CD601-E8E1-439F-B38D-44344A03CD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7848B-A121-4D28-A64D-989334E7723A}" type="datetimeFigureOut">
              <a:rPr lang="pl-PL" smtClean="0"/>
              <a:t>20.08.2019</a:t>
            </a:fld>
            <a:endParaRPr lang="pl-PL"/>
          </a:p>
        </p:txBody>
      </p:sp>
      <p:sp>
        <p:nvSpPr>
          <p:cNvPr id="5" name="Symbol zastępczy stopki 4">
            <a:extLst>
              <a:ext uri="{FF2B5EF4-FFF2-40B4-BE49-F238E27FC236}">
                <a16:creationId xmlns:a16="http://schemas.microsoft.com/office/drawing/2014/main" id="{658F4B47-9C57-42A8-827A-3196E5C1D5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E8476130-1EE7-4D54-80E8-876C69D45D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59EB3-2648-4A6A-B5BD-C324745FA561}" type="slidenum">
              <a:rPr lang="pl-PL" smtClean="0"/>
              <a:t>‹#›</a:t>
            </a:fld>
            <a:endParaRPr lang="pl-PL"/>
          </a:p>
        </p:txBody>
      </p:sp>
    </p:spTree>
    <p:extLst>
      <p:ext uri="{BB962C8B-B14F-4D97-AF65-F5344CB8AC3E}">
        <p14:creationId xmlns:p14="http://schemas.microsoft.com/office/powerpoint/2010/main" val="615820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D3CD43-9BB1-429D-AF3A-A51473278401}"/>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C4D8EBF-9E4F-4935-AC02-7C5FE35959D7}"/>
              </a:ext>
            </a:extLst>
          </p:cNvPr>
          <p:cNvSpPr>
            <a:spLocks noGrp="1"/>
          </p:cNvSpPr>
          <p:nvPr>
            <p:ph idx="1"/>
          </p:nvPr>
        </p:nvSpPr>
        <p:spPr/>
        <p:txBody>
          <a:bodyPr/>
          <a:lstStyle/>
          <a:p>
            <a:endParaRPr lang="pl-PL"/>
          </a:p>
        </p:txBody>
      </p:sp>
      <p:pic>
        <p:nvPicPr>
          <p:cNvPr id="4" name="Obraz 3" descr="Podobny obraz">
            <a:extLst>
              <a:ext uri="{FF2B5EF4-FFF2-40B4-BE49-F238E27FC236}">
                <a16:creationId xmlns:a16="http://schemas.microsoft.com/office/drawing/2014/main" id="{06FD425C-9031-4864-B511-6E739541A334}"/>
              </a:ext>
            </a:extLst>
          </p:cNvPr>
          <p:cNvPicPr/>
          <p:nvPr/>
        </p:nvPicPr>
        <p:blipFill>
          <a:blip r:embed="rId3">
            <a:grayscl/>
            <a:extLst>
              <a:ext uri="{28A0092B-C50C-407E-A947-70E740481C1C}">
                <a14:useLocalDpi xmlns:a14="http://schemas.microsoft.com/office/drawing/2010/main" val="0"/>
              </a:ext>
            </a:extLst>
          </a:blip>
          <a:srcRect/>
          <a:stretch>
            <a:fillRect/>
          </a:stretch>
        </p:blipFill>
        <p:spPr bwMode="auto">
          <a:xfrm>
            <a:off x="0" y="-118334"/>
            <a:ext cx="12192000" cy="6976334"/>
          </a:xfrm>
          <a:prstGeom prst="rect">
            <a:avLst/>
          </a:prstGeom>
          <a:noFill/>
          <a:ln>
            <a:noFill/>
          </a:ln>
        </p:spPr>
      </p:pic>
      <p:pic>
        <p:nvPicPr>
          <p:cNvPr id="2049" name="Obraz 27">
            <a:extLst>
              <a:ext uri="{FF2B5EF4-FFF2-40B4-BE49-F238E27FC236}">
                <a16:creationId xmlns:a16="http://schemas.microsoft.com/office/drawing/2014/main" id="{0709208F-C532-40F7-9F9E-E511DCB86B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2962" y="5568611"/>
            <a:ext cx="5779892" cy="60166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2A8EFCC1-0615-4BB1-8B62-7AAE8D9CAFF7}"/>
              </a:ext>
            </a:extLst>
          </p:cNvPr>
          <p:cNvSpPr>
            <a:spLocks noChangeArrowheads="1"/>
          </p:cNvSpPr>
          <p:nvPr/>
        </p:nvSpPr>
        <p:spPr bwMode="auto">
          <a:xfrm>
            <a:off x="4726940" y="-1905"/>
            <a:ext cx="1110572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29" tIns="899829" rIns="899829" bIns="899829" numCol="1" anchor="ctr" anchorCtr="0" compatLnSpc="1">
            <a:prstTxWarp prst="textNoShape">
              <a:avLst/>
            </a:prstTxWarp>
            <a:spAutoFit/>
          </a:bodyPr>
          <a:lstStyle/>
          <a:p>
            <a:endParaRPr lang="pl-PL"/>
          </a:p>
        </p:txBody>
      </p:sp>
      <p:sp>
        <p:nvSpPr>
          <p:cNvPr id="6" name="Rectangle 4">
            <a:extLst>
              <a:ext uri="{FF2B5EF4-FFF2-40B4-BE49-F238E27FC236}">
                <a16:creationId xmlns:a16="http://schemas.microsoft.com/office/drawing/2014/main" id="{65665510-2EFE-4888-AC36-E67C2A9AE033}"/>
              </a:ext>
            </a:extLst>
          </p:cNvPr>
          <p:cNvSpPr>
            <a:spLocks noChangeArrowheads="1"/>
          </p:cNvSpPr>
          <p:nvPr/>
        </p:nvSpPr>
        <p:spPr bwMode="auto">
          <a:xfrm>
            <a:off x="838200" y="2055813"/>
            <a:ext cx="11105722"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4200" b="1" i="0" u="none" strike="noStrike" cap="none" normalizeH="0" baseline="0" dirty="0">
                <a:ln>
                  <a:noFill/>
                </a:ln>
                <a:solidFill>
                  <a:srgbClr val="FFC000"/>
                </a:solidFill>
                <a:effectLst/>
                <a:latin typeface="Calibri Light" panose="020F0302020204030204" pitchFamily="34" charset="0"/>
                <a:cs typeface="Calibri Light" panose="020F0302020204030204" pitchFamily="34" charset="0"/>
              </a:rPr>
              <a:t>EWALUACJA DZIAŁAŃ PODEJMOWANYCH NA RZECZ EDUKACJI W RAMACH RPO WM 2014-2020</a:t>
            </a:r>
            <a:endParaRPr kumimoji="0" lang="pl-PL" altLang="pl-PL"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a:ln>
                <a:noFill/>
              </a:ln>
              <a:solidFill>
                <a:schemeClr val="tx1"/>
              </a:solidFill>
              <a:effectLst/>
              <a:latin typeface="Arial" panose="020B0604020202020204" pitchFamily="34" charset="0"/>
            </a:endParaRPr>
          </a:p>
        </p:txBody>
      </p:sp>
      <p:sp>
        <p:nvSpPr>
          <p:cNvPr id="7" name="Rectangle 5">
            <a:extLst>
              <a:ext uri="{FF2B5EF4-FFF2-40B4-BE49-F238E27FC236}">
                <a16:creationId xmlns:a16="http://schemas.microsoft.com/office/drawing/2014/main" id="{F83A297D-9433-49C6-B8FB-8A52969C5638}"/>
              </a:ext>
            </a:extLst>
          </p:cNvPr>
          <p:cNvSpPr>
            <a:spLocks noChangeArrowheads="1"/>
          </p:cNvSpPr>
          <p:nvPr/>
        </p:nvSpPr>
        <p:spPr bwMode="auto">
          <a:xfrm>
            <a:off x="4726940" y="643191"/>
            <a:ext cx="11105722"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pl-PL" altLang="pl-PL" sz="1100" b="0" i="0" u="none" strike="noStrike" cap="none" normalizeH="0" baseline="0">
                <a:ln>
                  <a:noFill/>
                </a:ln>
                <a:solidFill>
                  <a:srgbClr val="FFC000"/>
                </a:solidFill>
                <a:effectLst/>
                <a:latin typeface="Calibri Light" panose="020F0302020204030204" pitchFamily="34" charset="0"/>
                <a:ea typeface="Calibri" panose="020F0502020204030204" pitchFamily="34" charset="0"/>
                <a:cs typeface="Calibri Light" panose="020F0302020204030204" pitchFamily="34" charset="0"/>
              </a:rPr>
            </a:b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9" name="Prostokąt 8">
            <a:extLst>
              <a:ext uri="{FF2B5EF4-FFF2-40B4-BE49-F238E27FC236}">
                <a16:creationId xmlns:a16="http://schemas.microsoft.com/office/drawing/2014/main" id="{CDE3BCAE-3AAB-4E0C-9C6B-96A0EBB86655}"/>
              </a:ext>
            </a:extLst>
          </p:cNvPr>
          <p:cNvSpPr/>
          <p:nvPr/>
        </p:nvSpPr>
        <p:spPr>
          <a:xfrm>
            <a:off x="1312434" y="6215876"/>
            <a:ext cx="8864300" cy="553998"/>
          </a:xfrm>
          <a:prstGeom prst="rect">
            <a:avLst/>
          </a:prstGeom>
        </p:spPr>
        <p:txBody>
          <a:bodyPr wrap="square">
            <a:spAutoFit/>
          </a:bodyPr>
          <a:lstStyle/>
          <a:p>
            <a:pPr algn="just">
              <a:spcAft>
                <a:spcPts val="0"/>
              </a:spcAft>
            </a:pPr>
            <a:r>
              <a:rPr lang="pl-PL" sz="1000" dirty="0">
                <a:latin typeface="Calibri Light" panose="020F0302020204030204" pitchFamily="34" charset="0"/>
              </a:rPr>
              <a:t>Badanie realizowane w ramach projektu współfinansowanego ze środków Regionalnego Programu Operacyjnego Województwa Mazowieckiego na lata 2014-2020 nr RPMA.11.01.00-14-0004/18, pn.: „PLAN DZIAŁAŃ POMOCY TECHNICZNEJ UMWM na lata 2019-2023 w zakresie wsparcia procesów ewaluacji w ramach RPO WM”, Priorytet XI Pomoc Techniczna.</a:t>
            </a:r>
            <a:endParaRPr lang="pl-PL" sz="1000" dirty="0">
              <a:effectLst/>
            </a:endParaRPr>
          </a:p>
        </p:txBody>
      </p:sp>
    </p:spTree>
    <p:extLst>
      <p:ext uri="{BB962C8B-B14F-4D97-AF65-F5344CB8AC3E}">
        <p14:creationId xmlns:p14="http://schemas.microsoft.com/office/powerpoint/2010/main" val="805559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ytuł 1">
            <a:extLst>
              <a:ext uri="{FF2B5EF4-FFF2-40B4-BE49-F238E27FC236}">
                <a16:creationId xmlns:a16="http://schemas.microsoft.com/office/drawing/2014/main" id="{4F3F78F4-5BB9-4CC6-800D-49AFADA4C910}"/>
              </a:ext>
            </a:extLst>
          </p:cNvPr>
          <p:cNvSpPr>
            <a:spLocks noGrp="1"/>
          </p:cNvSpPr>
          <p:nvPr>
            <p:ph type="title"/>
          </p:nvPr>
        </p:nvSpPr>
        <p:spPr>
          <a:xfrm>
            <a:off x="6746628" y="1783959"/>
            <a:ext cx="4645250" cy="2889114"/>
          </a:xfrm>
        </p:spPr>
        <p:txBody>
          <a:bodyPr vert="horz" lIns="91440" tIns="45720" rIns="91440" bIns="45720" rtlCol="0" anchor="b">
            <a:normAutofit/>
          </a:bodyPr>
          <a:lstStyle/>
          <a:p>
            <a:r>
              <a:rPr lang="en-US" sz="3800" kern="1200" dirty="0" err="1">
                <a:solidFill>
                  <a:schemeClr val="bg1"/>
                </a:solidFill>
                <a:latin typeface="+mj-lt"/>
                <a:ea typeface="+mj-ea"/>
                <a:cs typeface="+mj-cs"/>
              </a:rPr>
              <a:t>Obszar</a:t>
            </a:r>
            <a:r>
              <a:rPr lang="en-US" sz="3800" kern="1200" dirty="0">
                <a:solidFill>
                  <a:schemeClr val="bg1"/>
                </a:solidFill>
                <a:latin typeface="+mj-lt"/>
                <a:ea typeface="+mj-ea"/>
                <a:cs typeface="+mj-cs"/>
              </a:rPr>
              <a:t> </a:t>
            </a:r>
            <a:r>
              <a:rPr lang="en-US" sz="3800" kern="1200" dirty="0" err="1">
                <a:solidFill>
                  <a:schemeClr val="bg1"/>
                </a:solidFill>
                <a:latin typeface="+mj-lt"/>
                <a:ea typeface="+mj-ea"/>
                <a:cs typeface="+mj-cs"/>
              </a:rPr>
              <a:t>edukacji</a:t>
            </a:r>
            <a:r>
              <a:rPr lang="en-US" sz="3800" kern="1200" dirty="0">
                <a:solidFill>
                  <a:schemeClr val="bg1"/>
                </a:solidFill>
                <a:latin typeface="+mj-lt"/>
                <a:ea typeface="+mj-ea"/>
                <a:cs typeface="+mj-cs"/>
              </a:rPr>
              <a:t> </a:t>
            </a:r>
            <a:r>
              <a:rPr lang="pl-PL" sz="3800" kern="1200" dirty="0">
                <a:solidFill>
                  <a:schemeClr val="bg1"/>
                </a:solidFill>
                <a:latin typeface="+mj-lt"/>
                <a:ea typeface="+mj-ea"/>
                <a:cs typeface="+mj-cs"/>
              </a:rPr>
              <a:t>zawodowej</a:t>
            </a:r>
            <a:r>
              <a:rPr lang="en-US" sz="3800" kern="1200" dirty="0">
                <a:solidFill>
                  <a:schemeClr val="bg1"/>
                </a:solidFill>
                <a:latin typeface="+mj-lt"/>
                <a:ea typeface="+mj-ea"/>
                <a:cs typeface="+mj-cs"/>
              </a:rPr>
              <a:t> – </a:t>
            </a:r>
            <a:r>
              <a:rPr lang="en-US" sz="3800" kern="1200" dirty="0" err="1">
                <a:solidFill>
                  <a:schemeClr val="bg1"/>
                </a:solidFill>
                <a:latin typeface="+mj-lt"/>
                <a:ea typeface="+mj-ea"/>
                <a:cs typeface="+mj-cs"/>
              </a:rPr>
              <a:t>zainteresowanie</a:t>
            </a:r>
            <a:r>
              <a:rPr lang="en-US" sz="3800" kern="1200" dirty="0">
                <a:solidFill>
                  <a:schemeClr val="bg1"/>
                </a:solidFill>
                <a:latin typeface="+mj-lt"/>
                <a:ea typeface="+mj-ea"/>
                <a:cs typeface="+mj-cs"/>
              </a:rPr>
              <a:t> </a:t>
            </a:r>
            <a:r>
              <a:rPr lang="en-US" sz="3800" kern="1200" dirty="0" err="1">
                <a:solidFill>
                  <a:schemeClr val="bg1"/>
                </a:solidFill>
                <a:latin typeface="+mj-lt"/>
                <a:ea typeface="+mj-ea"/>
                <a:cs typeface="+mj-cs"/>
              </a:rPr>
              <a:t>wsparciem</a:t>
            </a:r>
            <a:r>
              <a:rPr lang="en-US" sz="3800" kern="1200" dirty="0">
                <a:solidFill>
                  <a:schemeClr val="bg1"/>
                </a:solidFill>
                <a:latin typeface="+mj-lt"/>
                <a:ea typeface="+mj-ea"/>
                <a:cs typeface="+mj-cs"/>
              </a:rPr>
              <a:t> w </a:t>
            </a:r>
            <a:r>
              <a:rPr lang="en-US" sz="3800" kern="1200" dirty="0" err="1">
                <a:solidFill>
                  <a:schemeClr val="bg1"/>
                </a:solidFill>
                <a:latin typeface="+mj-lt"/>
                <a:ea typeface="+mj-ea"/>
                <a:cs typeface="+mj-cs"/>
              </a:rPr>
              <a:t>przyszłości</a:t>
            </a:r>
            <a:endParaRPr lang="en-US" sz="3800" kern="1200" dirty="0">
              <a:solidFill>
                <a:schemeClr val="bg1"/>
              </a:solidFill>
              <a:latin typeface="+mj-lt"/>
              <a:ea typeface="+mj-ea"/>
              <a:cs typeface="+mj-cs"/>
            </a:endParaRPr>
          </a:p>
        </p:txBody>
      </p:sp>
      <p:sp>
        <p:nvSpPr>
          <p:cNvPr id="11" name="Freeform: Shape 10">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Prostokąt 4">
            <a:extLst>
              <a:ext uri="{FF2B5EF4-FFF2-40B4-BE49-F238E27FC236}">
                <a16:creationId xmlns:a16="http://schemas.microsoft.com/office/drawing/2014/main" id="{8D2884E1-0E8F-4B47-BF5D-0E83D9DCEB7D}"/>
              </a:ext>
            </a:extLst>
          </p:cNvPr>
          <p:cNvSpPr/>
          <p:nvPr/>
        </p:nvSpPr>
        <p:spPr>
          <a:xfrm>
            <a:off x="4779981" y="5303871"/>
            <a:ext cx="6096000" cy="923330"/>
          </a:xfrm>
          <a:prstGeom prst="rect">
            <a:avLst/>
          </a:prstGeom>
        </p:spPr>
        <p:txBody>
          <a:bodyPr>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l-PL" sz="1800" b="0" i="0" u="none" strike="noStrike" kern="1200" cap="none" spc="0" normalizeH="0" baseline="0" noProof="0" dirty="0">
                <a:ln>
                  <a:noFill/>
                </a:ln>
                <a:solidFill>
                  <a:srgbClr val="E5DEDB"/>
                </a:solidFill>
                <a:effectLst/>
                <a:uLnTx/>
                <a:uFillTx/>
                <a:latin typeface="Calibri Light" panose="020F0302020204030204" pitchFamily="34" charset="0"/>
                <a:ea typeface="Calibri" panose="020F0502020204030204" pitchFamily="34" charset="0"/>
                <a:cs typeface="+mn-cs"/>
              </a:rPr>
              <a:t>Badani prawie w całości (98,2%) stwierdzili, iż chętnie skorzystają ze wsparcia RPO WM w kolejnych latach, o ile taka możliwość się pojawi. </a:t>
            </a:r>
            <a:endParaRPr kumimoji="0" lang="pl-PL" sz="1800" b="0" i="0" u="none" strike="noStrike" kern="1200" cap="none" spc="0" normalizeH="0" baseline="0" noProof="0" dirty="0">
              <a:ln>
                <a:noFill/>
              </a:ln>
              <a:solidFill>
                <a:srgbClr val="E5DEDB"/>
              </a:solidFill>
              <a:effectLst/>
              <a:uLnTx/>
              <a:uFillTx/>
              <a:latin typeface="Calibri" panose="020F0502020204030204"/>
              <a:ea typeface="+mn-ea"/>
              <a:cs typeface="+mn-cs"/>
            </a:endParaRPr>
          </a:p>
        </p:txBody>
      </p:sp>
      <p:graphicFrame>
        <p:nvGraphicFramePr>
          <p:cNvPr id="8" name="Wykres 7">
            <a:extLst>
              <a:ext uri="{FF2B5EF4-FFF2-40B4-BE49-F238E27FC236}">
                <a16:creationId xmlns:a16="http://schemas.microsoft.com/office/drawing/2014/main" id="{9E7F1C67-111A-4202-903C-D3ECE5B31199}"/>
              </a:ext>
            </a:extLst>
          </p:cNvPr>
          <p:cNvGraphicFramePr>
            <a:graphicFrameLocks/>
          </p:cNvGraphicFramePr>
          <p:nvPr>
            <p:extLst>
              <p:ext uri="{D42A27DB-BD31-4B8C-83A1-F6EECF244321}">
                <p14:modId xmlns:p14="http://schemas.microsoft.com/office/powerpoint/2010/main" val="693602516"/>
              </p:ext>
            </p:extLst>
          </p:nvPr>
        </p:nvGraphicFramePr>
        <p:xfrm>
          <a:off x="303007" y="1605579"/>
          <a:ext cx="4572000" cy="34935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56474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81BC32-FF58-4898-A6B5-7B3D059BCE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0D614406-135F-4875-9C87-53822CB1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213969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ytuł 1">
            <a:extLst>
              <a:ext uri="{FF2B5EF4-FFF2-40B4-BE49-F238E27FC236}">
                <a16:creationId xmlns:a16="http://schemas.microsoft.com/office/drawing/2014/main" id="{E3FCB9BC-BA88-48F5-A7C5-17FCF931F01E}"/>
              </a:ext>
            </a:extLst>
          </p:cNvPr>
          <p:cNvSpPr>
            <a:spLocks noGrp="1"/>
          </p:cNvSpPr>
          <p:nvPr>
            <p:ph type="title"/>
          </p:nvPr>
        </p:nvSpPr>
        <p:spPr>
          <a:xfrm>
            <a:off x="960120" y="434101"/>
            <a:ext cx="10279971" cy="1362042"/>
          </a:xfrm>
        </p:spPr>
        <p:txBody>
          <a:bodyPr anchor="b">
            <a:normAutofit fontScale="90000"/>
          </a:bodyPr>
          <a:lstStyle/>
          <a:p>
            <a:r>
              <a:rPr lang="pl-PL" sz="4800" dirty="0">
                <a:solidFill>
                  <a:schemeClr val="bg1"/>
                </a:solidFill>
              </a:rPr>
              <a:t>Obszar edukacji dorosłych– efekty realizacji projektów</a:t>
            </a:r>
          </a:p>
        </p:txBody>
      </p:sp>
      <p:sp>
        <p:nvSpPr>
          <p:cNvPr id="13" name="Rectangle 12">
            <a:extLst>
              <a:ext uri="{FF2B5EF4-FFF2-40B4-BE49-F238E27FC236}">
                <a16:creationId xmlns:a16="http://schemas.microsoft.com/office/drawing/2014/main" id="{A47020BD-3785-4628-8C5E-A4011B43EF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39694"/>
            <a:ext cx="12192000" cy="146304"/>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Prostokąt 5">
            <a:extLst>
              <a:ext uri="{FF2B5EF4-FFF2-40B4-BE49-F238E27FC236}">
                <a16:creationId xmlns:a16="http://schemas.microsoft.com/office/drawing/2014/main" id="{E7DC8F85-6060-4DE2-B5C0-D87DD86DCF9B}"/>
              </a:ext>
            </a:extLst>
          </p:cNvPr>
          <p:cNvSpPr/>
          <p:nvPr/>
        </p:nvSpPr>
        <p:spPr>
          <a:xfrm>
            <a:off x="7616413" y="3143512"/>
            <a:ext cx="4349677" cy="203132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800" b="0" i="0" u="none" strike="noStrike" kern="1200" cap="none" spc="0" normalizeH="0" baseline="0" noProof="0" dirty="0">
                <a:ln>
                  <a:noFill/>
                </a:ln>
                <a:solidFill>
                  <a:prstClr val="black"/>
                </a:solidFill>
                <a:effectLst/>
                <a:uLnTx/>
                <a:uFillTx/>
                <a:latin typeface="Calibri" panose="020F0502020204030204"/>
                <a:ea typeface="+mn-ea"/>
                <a:cs typeface="+mn-cs"/>
              </a:rPr>
              <a:t>Efekty jakie najczęściej zauważali badani beneficjenci:</a:t>
            </a:r>
          </a:p>
          <a:p>
            <a:pPr marL="285750" indent="-285750">
              <a:buFont typeface="Arial" panose="020B0604020202020204" pitchFamily="34" charset="0"/>
              <a:buChar char="•"/>
            </a:pPr>
            <a:r>
              <a:rPr lang="pl-PL" dirty="0"/>
              <a:t>podniesienie kompetencji/kwalifikacji cyfrowych przez osoby dorosłe,</a:t>
            </a:r>
          </a:p>
          <a:p>
            <a:pPr marL="285750" indent="-285750">
              <a:buFont typeface="Arial" panose="020B0604020202020204" pitchFamily="34" charset="0"/>
              <a:buChar char="•"/>
            </a:pPr>
            <a:r>
              <a:rPr lang="pl-PL" dirty="0"/>
              <a:t>podniesienie przez osoby dorosłe kwalifikacji niezbędnych na rynku pracy w ramach kształcenia zawodowego</a:t>
            </a:r>
            <a:r>
              <a:rPr kumimoji="0" lang="pl-PL"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7" name="Prostokąt 6">
            <a:extLst>
              <a:ext uri="{FF2B5EF4-FFF2-40B4-BE49-F238E27FC236}">
                <a16:creationId xmlns:a16="http://schemas.microsoft.com/office/drawing/2014/main" id="{E248B040-EE1A-4ACB-AAE6-81222BF3D351}"/>
              </a:ext>
            </a:extLst>
          </p:cNvPr>
          <p:cNvSpPr/>
          <p:nvPr/>
        </p:nvSpPr>
        <p:spPr>
          <a:xfrm>
            <a:off x="0" y="6555600"/>
            <a:ext cx="5647766" cy="28123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pl-PL" sz="1200" b="0" i="1"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Źródło: CATI – beneficjenci, N=139</a:t>
            </a:r>
          </a:p>
        </p:txBody>
      </p:sp>
      <p:graphicFrame>
        <p:nvGraphicFramePr>
          <p:cNvPr id="10" name="Wykres 9">
            <a:extLst>
              <a:ext uri="{FF2B5EF4-FFF2-40B4-BE49-F238E27FC236}">
                <a16:creationId xmlns:a16="http://schemas.microsoft.com/office/drawing/2014/main" id="{D571F753-8997-440B-8874-BBEA69AA535B}"/>
              </a:ext>
            </a:extLst>
          </p:cNvPr>
          <p:cNvGraphicFramePr/>
          <p:nvPr>
            <p:extLst>
              <p:ext uri="{D42A27DB-BD31-4B8C-83A1-F6EECF244321}">
                <p14:modId xmlns:p14="http://schemas.microsoft.com/office/powerpoint/2010/main" val="2315037306"/>
              </p:ext>
            </p:extLst>
          </p:nvPr>
        </p:nvGraphicFramePr>
        <p:xfrm>
          <a:off x="225909" y="2629225"/>
          <a:ext cx="7067775" cy="39263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40030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ytuł 1">
            <a:extLst>
              <a:ext uri="{FF2B5EF4-FFF2-40B4-BE49-F238E27FC236}">
                <a16:creationId xmlns:a16="http://schemas.microsoft.com/office/drawing/2014/main" id="{4F3F78F4-5BB9-4CC6-800D-49AFADA4C910}"/>
              </a:ext>
            </a:extLst>
          </p:cNvPr>
          <p:cNvSpPr>
            <a:spLocks noGrp="1"/>
          </p:cNvSpPr>
          <p:nvPr>
            <p:ph type="title"/>
          </p:nvPr>
        </p:nvSpPr>
        <p:spPr>
          <a:xfrm>
            <a:off x="6746628" y="1783959"/>
            <a:ext cx="4645250" cy="2889114"/>
          </a:xfrm>
        </p:spPr>
        <p:txBody>
          <a:bodyPr vert="horz" lIns="91440" tIns="45720" rIns="91440" bIns="45720" rtlCol="0" anchor="b">
            <a:normAutofit/>
          </a:bodyPr>
          <a:lstStyle/>
          <a:p>
            <a:r>
              <a:rPr lang="en-US" sz="3800" kern="1200" dirty="0" err="1">
                <a:solidFill>
                  <a:schemeClr val="bg1"/>
                </a:solidFill>
                <a:latin typeface="+mj-lt"/>
                <a:ea typeface="+mj-ea"/>
                <a:cs typeface="+mj-cs"/>
              </a:rPr>
              <a:t>Obszar</a:t>
            </a:r>
            <a:r>
              <a:rPr lang="en-US" sz="3800" kern="1200" dirty="0">
                <a:solidFill>
                  <a:schemeClr val="bg1"/>
                </a:solidFill>
                <a:latin typeface="+mj-lt"/>
                <a:ea typeface="+mj-ea"/>
                <a:cs typeface="+mj-cs"/>
              </a:rPr>
              <a:t> </a:t>
            </a:r>
            <a:r>
              <a:rPr lang="en-US" sz="3800" kern="1200" dirty="0" err="1">
                <a:solidFill>
                  <a:schemeClr val="bg1"/>
                </a:solidFill>
                <a:latin typeface="+mj-lt"/>
                <a:ea typeface="+mj-ea"/>
                <a:cs typeface="+mj-cs"/>
              </a:rPr>
              <a:t>edukacji</a:t>
            </a:r>
            <a:r>
              <a:rPr lang="en-US" sz="3800" kern="1200" dirty="0">
                <a:solidFill>
                  <a:schemeClr val="bg1"/>
                </a:solidFill>
                <a:latin typeface="+mj-lt"/>
                <a:ea typeface="+mj-ea"/>
                <a:cs typeface="+mj-cs"/>
              </a:rPr>
              <a:t> </a:t>
            </a:r>
            <a:r>
              <a:rPr lang="pl-PL" sz="3800" kern="1200" dirty="0">
                <a:solidFill>
                  <a:schemeClr val="bg1"/>
                </a:solidFill>
                <a:latin typeface="+mj-lt"/>
                <a:ea typeface="+mj-ea"/>
                <a:cs typeface="+mj-cs"/>
              </a:rPr>
              <a:t>dorosłych</a:t>
            </a:r>
            <a:r>
              <a:rPr lang="en-US" sz="3800" kern="1200" dirty="0">
                <a:solidFill>
                  <a:schemeClr val="bg1"/>
                </a:solidFill>
                <a:latin typeface="+mj-lt"/>
                <a:ea typeface="+mj-ea"/>
                <a:cs typeface="+mj-cs"/>
              </a:rPr>
              <a:t> – </a:t>
            </a:r>
            <a:r>
              <a:rPr lang="en-US" sz="3800" kern="1200" dirty="0" err="1">
                <a:solidFill>
                  <a:schemeClr val="bg1"/>
                </a:solidFill>
                <a:latin typeface="+mj-lt"/>
                <a:ea typeface="+mj-ea"/>
                <a:cs typeface="+mj-cs"/>
              </a:rPr>
              <a:t>zainteresowanie</a:t>
            </a:r>
            <a:r>
              <a:rPr lang="en-US" sz="3800" kern="1200" dirty="0">
                <a:solidFill>
                  <a:schemeClr val="bg1"/>
                </a:solidFill>
                <a:latin typeface="+mj-lt"/>
                <a:ea typeface="+mj-ea"/>
                <a:cs typeface="+mj-cs"/>
              </a:rPr>
              <a:t> </a:t>
            </a:r>
            <a:r>
              <a:rPr lang="en-US" sz="3800" kern="1200" dirty="0" err="1">
                <a:solidFill>
                  <a:schemeClr val="bg1"/>
                </a:solidFill>
                <a:latin typeface="+mj-lt"/>
                <a:ea typeface="+mj-ea"/>
                <a:cs typeface="+mj-cs"/>
              </a:rPr>
              <a:t>wsparciem</a:t>
            </a:r>
            <a:r>
              <a:rPr lang="en-US" sz="3800" kern="1200" dirty="0">
                <a:solidFill>
                  <a:schemeClr val="bg1"/>
                </a:solidFill>
                <a:latin typeface="+mj-lt"/>
                <a:ea typeface="+mj-ea"/>
                <a:cs typeface="+mj-cs"/>
              </a:rPr>
              <a:t> w </a:t>
            </a:r>
            <a:r>
              <a:rPr lang="en-US" sz="3800" kern="1200" dirty="0" err="1">
                <a:solidFill>
                  <a:schemeClr val="bg1"/>
                </a:solidFill>
                <a:latin typeface="+mj-lt"/>
                <a:ea typeface="+mj-ea"/>
                <a:cs typeface="+mj-cs"/>
              </a:rPr>
              <a:t>przyszłości</a:t>
            </a:r>
            <a:endParaRPr lang="en-US" sz="3800" kern="1200" dirty="0">
              <a:solidFill>
                <a:schemeClr val="bg1"/>
              </a:solidFill>
              <a:latin typeface="+mj-lt"/>
              <a:ea typeface="+mj-ea"/>
              <a:cs typeface="+mj-cs"/>
            </a:endParaRPr>
          </a:p>
        </p:txBody>
      </p:sp>
      <p:sp>
        <p:nvSpPr>
          <p:cNvPr id="11" name="Freeform: Shape 10">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Prostokąt 4">
            <a:extLst>
              <a:ext uri="{FF2B5EF4-FFF2-40B4-BE49-F238E27FC236}">
                <a16:creationId xmlns:a16="http://schemas.microsoft.com/office/drawing/2014/main" id="{8D2884E1-0E8F-4B47-BF5D-0E83D9DCEB7D}"/>
              </a:ext>
            </a:extLst>
          </p:cNvPr>
          <p:cNvSpPr/>
          <p:nvPr/>
        </p:nvSpPr>
        <p:spPr>
          <a:xfrm>
            <a:off x="4779981" y="5303871"/>
            <a:ext cx="6096000" cy="923330"/>
          </a:xfrm>
          <a:prstGeom prst="rect">
            <a:avLst/>
          </a:prstGeom>
        </p:spPr>
        <p:txBody>
          <a:bodyPr>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l-PL" sz="1800" b="0" i="0" u="none" strike="noStrike" kern="1200" cap="none" spc="0" normalizeH="0" baseline="0" noProof="0" dirty="0">
                <a:ln>
                  <a:noFill/>
                </a:ln>
                <a:solidFill>
                  <a:srgbClr val="E5DEDB"/>
                </a:solidFill>
                <a:effectLst/>
                <a:uLnTx/>
                <a:uFillTx/>
                <a:latin typeface="Calibri Light" panose="020F0302020204030204" pitchFamily="34" charset="0"/>
                <a:ea typeface="Calibri" panose="020F0502020204030204" pitchFamily="34" charset="0"/>
                <a:cs typeface="+mn-cs"/>
              </a:rPr>
              <a:t>Badani prawie w całości (97,1%) stwierdzili, iż chętnie skorzystają ze wsparcia RPO WM w kolejnych latach, o ile taka możliwość się pojawi. </a:t>
            </a:r>
            <a:endParaRPr kumimoji="0" lang="pl-PL" sz="1800" b="0" i="0" u="none" strike="noStrike" kern="1200" cap="none" spc="0" normalizeH="0" baseline="0" noProof="0" dirty="0">
              <a:ln>
                <a:noFill/>
              </a:ln>
              <a:solidFill>
                <a:srgbClr val="E5DEDB"/>
              </a:solidFill>
              <a:effectLst/>
              <a:uLnTx/>
              <a:uFillTx/>
              <a:latin typeface="Calibri" panose="020F0502020204030204"/>
              <a:ea typeface="+mn-ea"/>
              <a:cs typeface="+mn-cs"/>
            </a:endParaRPr>
          </a:p>
        </p:txBody>
      </p:sp>
      <p:graphicFrame>
        <p:nvGraphicFramePr>
          <p:cNvPr id="12" name="Wykres 11">
            <a:extLst>
              <a:ext uri="{FF2B5EF4-FFF2-40B4-BE49-F238E27FC236}">
                <a16:creationId xmlns:a16="http://schemas.microsoft.com/office/drawing/2014/main" id="{382020E9-4638-4A82-8633-BF9FBAD0EEAC}"/>
              </a:ext>
            </a:extLst>
          </p:cNvPr>
          <p:cNvGraphicFramePr>
            <a:graphicFrameLocks/>
          </p:cNvGraphicFramePr>
          <p:nvPr>
            <p:extLst>
              <p:ext uri="{D42A27DB-BD31-4B8C-83A1-F6EECF244321}">
                <p14:modId xmlns:p14="http://schemas.microsoft.com/office/powerpoint/2010/main" val="2571351614"/>
              </p:ext>
            </p:extLst>
          </p:nvPr>
        </p:nvGraphicFramePr>
        <p:xfrm>
          <a:off x="207981" y="910972"/>
          <a:ext cx="4572000" cy="37544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24740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A740BC-A0AA-45E0-B899-2AE9C6FE1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ytuł 1">
            <a:extLst>
              <a:ext uri="{FF2B5EF4-FFF2-40B4-BE49-F238E27FC236}">
                <a16:creationId xmlns:a16="http://schemas.microsoft.com/office/drawing/2014/main" id="{A15418A7-AA63-4562-AF31-B4701F4608F9}"/>
              </a:ext>
            </a:extLst>
          </p:cNvPr>
          <p:cNvSpPr>
            <a:spLocks noGrp="1"/>
          </p:cNvSpPr>
          <p:nvPr>
            <p:ph type="title"/>
          </p:nvPr>
        </p:nvSpPr>
        <p:spPr>
          <a:xfrm>
            <a:off x="655320" y="365125"/>
            <a:ext cx="9013052" cy="1623312"/>
          </a:xfrm>
        </p:spPr>
        <p:txBody>
          <a:bodyPr anchor="b">
            <a:normAutofit/>
          </a:bodyPr>
          <a:lstStyle/>
          <a:p>
            <a:r>
              <a:rPr lang="pl-PL" sz="4000" dirty="0"/>
              <a:t>Doświadczenia w realizacji RPO WM warte kontynuacji</a:t>
            </a:r>
          </a:p>
        </p:txBody>
      </p:sp>
      <p:cxnSp>
        <p:nvCxnSpPr>
          <p:cNvPr id="10" name="Straight Arrow Connector 9">
            <a:extLst>
              <a:ext uri="{FF2B5EF4-FFF2-40B4-BE49-F238E27FC236}">
                <a16:creationId xmlns:a16="http://schemas.microsoft.com/office/drawing/2014/main" id="{B874EF51-C858-4BB9-97C3-D17755787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0B5A701E-D734-4B61-85F4-DC43A9F566E2}"/>
              </a:ext>
            </a:extLst>
          </p:cNvPr>
          <p:cNvSpPr>
            <a:spLocks noGrp="1"/>
          </p:cNvSpPr>
          <p:nvPr>
            <p:ph idx="1"/>
          </p:nvPr>
        </p:nvSpPr>
        <p:spPr>
          <a:xfrm>
            <a:off x="655319" y="2644518"/>
            <a:ext cx="4949415" cy="4089765"/>
          </a:xfrm>
        </p:spPr>
        <p:txBody>
          <a:bodyPr>
            <a:noAutofit/>
          </a:bodyPr>
          <a:lstStyle/>
          <a:p>
            <a:pPr marL="0" indent="0">
              <a:buNone/>
            </a:pPr>
            <a:r>
              <a:rPr lang="pl-PL" sz="1500" dirty="0"/>
              <a:t>Obszar edukacji przedszkolnej i ogólnej : </a:t>
            </a:r>
          </a:p>
          <a:p>
            <a:pPr>
              <a:buFont typeface="Wingdings" panose="05000000000000000000" pitchFamily="2" charset="2"/>
              <a:buChar char="Ø"/>
            </a:pPr>
            <a:r>
              <a:rPr lang="pl-PL" sz="1500" dirty="0"/>
              <a:t>Kontynuacja wymogu diagnozy potrzeb, co pozwala placówkom lepiej dopasować oferowane formy wsparcia do ich potrzeb i możliwości.</a:t>
            </a:r>
          </a:p>
          <a:p>
            <a:pPr>
              <a:buFont typeface="Wingdings" panose="05000000000000000000" pitchFamily="2" charset="2"/>
              <a:buChar char="Ø"/>
            </a:pPr>
            <a:r>
              <a:rPr lang="pl-PL" sz="1500" dirty="0"/>
              <a:t>Łączenie wielu typów projektów, co zapewnia komplementarność oferowanego wsparcia. </a:t>
            </a:r>
          </a:p>
          <a:p>
            <a:pPr>
              <a:buFont typeface="Wingdings" panose="05000000000000000000" pitchFamily="2" charset="2"/>
              <a:buChar char="Ø"/>
            </a:pPr>
            <a:r>
              <a:rPr lang="pl-PL" sz="1500" dirty="0"/>
              <a:t>wsparcie oferowane placówkom przedszkolnym na utworzenie lub dostosowanie miejsc w placówkach dla dzieci z niepełnosprawnościami, w tym tworzenie odpowiedniej oferty edukacyjnej (tylko edukacja przedszkolna). </a:t>
            </a:r>
          </a:p>
          <a:p>
            <a:pPr>
              <a:buFont typeface="Wingdings" panose="05000000000000000000" pitchFamily="2" charset="2"/>
              <a:buChar char="Ø"/>
            </a:pPr>
            <a:r>
              <a:rPr lang="pl-PL" sz="1500" dirty="0"/>
              <a:t>Premiowanie jednostek, w których wskaźnik upowszechnienia przedszkolnego jest niekorzystny w porównaniu z innymi obszarami województwa (tylko edukacja przedszkolna). </a:t>
            </a:r>
          </a:p>
        </p:txBody>
      </p:sp>
      <p:sp>
        <p:nvSpPr>
          <p:cNvPr id="11" name="Symbol zastępczy zawartości 2">
            <a:extLst>
              <a:ext uri="{FF2B5EF4-FFF2-40B4-BE49-F238E27FC236}">
                <a16:creationId xmlns:a16="http://schemas.microsoft.com/office/drawing/2014/main" id="{454E777B-22E4-4BC7-9C49-03573D025C38}"/>
              </a:ext>
            </a:extLst>
          </p:cNvPr>
          <p:cNvSpPr txBox="1">
            <a:spLocks/>
          </p:cNvSpPr>
          <p:nvPr/>
        </p:nvSpPr>
        <p:spPr>
          <a:xfrm>
            <a:off x="5913121" y="2644518"/>
            <a:ext cx="4949415" cy="38483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l-PL" sz="1500" dirty="0"/>
              <a:t>Obszar edukacji zawodowej i kształcenia osób dorosłych: </a:t>
            </a:r>
          </a:p>
          <a:p>
            <a:pPr>
              <a:buFont typeface="Wingdings" panose="05000000000000000000" pitchFamily="2" charset="2"/>
              <a:buChar char="Ø"/>
            </a:pPr>
            <a:r>
              <a:rPr lang="pl-PL" sz="1500" dirty="0"/>
              <a:t>Kontynuacja działań w zakresie doposażania pracowni zawodowych oraz aktualizowania wiedzy kadry uczącej młodzież, ponieważ właśnie to determinuje jakość kształcenia.</a:t>
            </a:r>
          </a:p>
          <a:p>
            <a:pPr>
              <a:buFont typeface="Wingdings" panose="05000000000000000000" pitchFamily="2" charset="2"/>
              <a:buChar char="Ø"/>
            </a:pPr>
            <a:r>
              <a:rPr lang="pl-PL" sz="1500" dirty="0"/>
              <a:t>Wymóg podejmowania współpracy z pracodawcami w ramach realizowanych działań, kształcenie dualne (część kształcenia w placówce edukacyjnej, część u pracodawcy).</a:t>
            </a:r>
          </a:p>
          <a:p>
            <a:pPr>
              <a:buFont typeface="Wingdings" panose="05000000000000000000" pitchFamily="2" charset="2"/>
              <a:buChar char="Ø"/>
            </a:pPr>
            <a:r>
              <a:rPr lang="pl-PL" sz="1500" dirty="0"/>
              <a:t>Doradztwo edukacyjno – zawodowe na wczesnym etapie kształcenia (edukacja na poziomie szkoły podstawowej).</a:t>
            </a:r>
          </a:p>
          <a:p>
            <a:pPr>
              <a:buFont typeface="Wingdings" panose="05000000000000000000" pitchFamily="2" charset="2"/>
              <a:buChar char="Ø"/>
            </a:pPr>
            <a:r>
              <a:rPr lang="pl-PL" sz="1500" dirty="0"/>
              <a:t>Wsparcie osób dorosłych w edukacji przez całe życie przy wykorzystaniu „bonów szkoleniowych” umożliwiających większą elastyczność w podejmowaniu kształcenia.</a:t>
            </a:r>
          </a:p>
          <a:p>
            <a:pPr>
              <a:buFont typeface="Wingdings" panose="05000000000000000000" pitchFamily="2" charset="2"/>
              <a:buChar char="Ø"/>
            </a:pPr>
            <a:endParaRPr lang="pl-PL" sz="1500" dirty="0"/>
          </a:p>
        </p:txBody>
      </p:sp>
    </p:spTree>
    <p:extLst>
      <p:ext uri="{BB962C8B-B14F-4D97-AF65-F5344CB8AC3E}">
        <p14:creationId xmlns:p14="http://schemas.microsoft.com/office/powerpoint/2010/main" val="2638319386"/>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DBE2A8-E7A1-49BE-AEB8-9F123B240268}"/>
              </a:ext>
            </a:extLst>
          </p:cNvPr>
          <p:cNvSpPr>
            <a:spLocks noGrp="1"/>
          </p:cNvSpPr>
          <p:nvPr>
            <p:ph type="title"/>
          </p:nvPr>
        </p:nvSpPr>
        <p:spPr>
          <a:xfrm>
            <a:off x="6053668" y="803325"/>
            <a:ext cx="5314536" cy="1325563"/>
          </a:xfrm>
        </p:spPr>
        <p:txBody>
          <a:bodyPr>
            <a:normAutofit/>
          </a:bodyPr>
          <a:lstStyle/>
          <a:p>
            <a:r>
              <a:rPr lang="pl-PL" dirty="0"/>
              <a:t>Dziękuję za uwagę!</a:t>
            </a:r>
          </a:p>
        </p:txBody>
      </p:sp>
      <p:sp>
        <p:nvSpPr>
          <p:cNvPr id="10" name="Freeform: Shape 9">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38829" cy="5840278"/>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69134" cy="5654940"/>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9DF8C083-75C4-424E-B1D6-4B4039FCADD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1733" y="543135"/>
            <a:ext cx="3835488" cy="3835488"/>
          </a:xfrm>
          <a:prstGeom prst="rect">
            <a:avLst/>
          </a:prstGeom>
        </p:spPr>
      </p:pic>
    </p:spTree>
    <p:extLst>
      <p:ext uri="{BB962C8B-B14F-4D97-AF65-F5344CB8AC3E}">
        <p14:creationId xmlns:p14="http://schemas.microsoft.com/office/powerpoint/2010/main" val="3794885763"/>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11">
            <a:extLst>
              <a:ext uri="{FF2B5EF4-FFF2-40B4-BE49-F238E27FC236}">
                <a16:creationId xmlns:a16="http://schemas.microsoft.com/office/drawing/2014/main" id="{D1C26593-9A51-48FE-9FA2-A9052E57F3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78"/>
            <a:ext cx="12192000" cy="68584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15">
            <a:extLst>
              <a:ext uri="{FF2B5EF4-FFF2-40B4-BE49-F238E27FC236}">
                <a16:creationId xmlns:a16="http://schemas.microsoft.com/office/drawing/2014/main" id="{B9D473B1-934D-4F2D-AC4B-5BFB4BAC5D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42603" cy="6858000"/>
          </a:xfrm>
          <a:custGeom>
            <a:avLst/>
            <a:gdLst>
              <a:gd name="connsiteX0" fmla="*/ 0 w 9742603"/>
              <a:gd name="connsiteY0" fmla="*/ 0 h 6858000"/>
              <a:gd name="connsiteX1" fmla="*/ 152400 w 9742603"/>
              <a:gd name="connsiteY1" fmla="*/ 0 h 6858000"/>
              <a:gd name="connsiteX2" fmla="*/ 6566449 w 9742603"/>
              <a:gd name="connsiteY2" fmla="*/ 0 h 6858000"/>
              <a:gd name="connsiteX3" fmla="*/ 9742603 w 9742603"/>
              <a:gd name="connsiteY3" fmla="*/ 6858000 h 6858000"/>
              <a:gd name="connsiteX4" fmla="*/ 152400 w 9742603"/>
              <a:gd name="connsiteY4" fmla="*/ 6858000 h 6858000"/>
              <a:gd name="connsiteX5" fmla="*/ 0 w 9742603"/>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42603" h="6858000">
                <a:moveTo>
                  <a:pt x="0" y="0"/>
                </a:moveTo>
                <a:lnTo>
                  <a:pt x="152400" y="0"/>
                </a:lnTo>
                <a:lnTo>
                  <a:pt x="6566449" y="0"/>
                </a:lnTo>
                <a:lnTo>
                  <a:pt x="9742603" y="6858000"/>
                </a:lnTo>
                <a:lnTo>
                  <a:pt x="152400" y="6858000"/>
                </a:lnTo>
                <a:lnTo>
                  <a:pt x="0" y="6858000"/>
                </a:lnTo>
                <a:close/>
              </a:path>
            </a:pathLst>
          </a:cu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Freeform 11">
            <a:extLst>
              <a:ext uri="{FF2B5EF4-FFF2-40B4-BE49-F238E27FC236}">
                <a16:creationId xmlns:a16="http://schemas.microsoft.com/office/drawing/2014/main" id="{CDE3C03E-D949-4F50-AAFA-3278B22121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380336" cy="6858000"/>
          </a:xfrm>
          <a:custGeom>
            <a:avLst/>
            <a:gdLst>
              <a:gd name="connsiteX0" fmla="*/ 0 w 9380336"/>
              <a:gd name="connsiteY0" fmla="*/ 0 h 6858000"/>
              <a:gd name="connsiteX1" fmla="*/ 6204182 w 9380336"/>
              <a:gd name="connsiteY1" fmla="*/ 0 h 6858000"/>
              <a:gd name="connsiteX2" fmla="*/ 9380336 w 9380336"/>
              <a:gd name="connsiteY2" fmla="*/ 6858000 h 6858000"/>
              <a:gd name="connsiteX3" fmla="*/ 0 w 938033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9380336" h="6858000">
                <a:moveTo>
                  <a:pt x="0" y="0"/>
                </a:moveTo>
                <a:lnTo>
                  <a:pt x="6204182" y="0"/>
                </a:lnTo>
                <a:lnTo>
                  <a:pt x="9380336" y="6858000"/>
                </a:lnTo>
                <a:lnTo>
                  <a:pt x="0"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Obraz 3">
            <a:extLst>
              <a:ext uri="{FF2B5EF4-FFF2-40B4-BE49-F238E27FC236}">
                <a16:creationId xmlns:a16="http://schemas.microsoft.com/office/drawing/2014/main" id="{D125AAE2-9885-4E59-8A95-3DD43B29A99D}"/>
              </a:ext>
            </a:extLst>
          </p:cNvPr>
          <p:cNvPicPr/>
          <p:nvPr/>
        </p:nvPicPr>
        <p:blipFill>
          <a:blip r:embed="rId3">
            <a:extLst>
              <a:ext uri="{28A0092B-C50C-407E-A947-70E740481C1C}">
                <a14:useLocalDpi xmlns:a14="http://schemas.microsoft.com/office/drawing/2010/main" val="0"/>
              </a:ext>
            </a:extLst>
          </a:blip>
          <a:stretch>
            <a:fillRect/>
          </a:stretch>
        </p:blipFill>
        <p:spPr>
          <a:xfrm>
            <a:off x="7533856" y="437536"/>
            <a:ext cx="4336412" cy="1156376"/>
          </a:xfrm>
          <a:prstGeom prst="rect">
            <a:avLst/>
          </a:prstGeom>
        </p:spPr>
      </p:pic>
      <p:sp>
        <p:nvSpPr>
          <p:cNvPr id="3" name="Symbol zastępczy zawartości 2">
            <a:extLst>
              <a:ext uri="{FF2B5EF4-FFF2-40B4-BE49-F238E27FC236}">
                <a16:creationId xmlns:a16="http://schemas.microsoft.com/office/drawing/2014/main" id="{7244FC85-1717-4026-B6E8-E0E78D3C190C}"/>
              </a:ext>
            </a:extLst>
          </p:cNvPr>
          <p:cNvSpPr>
            <a:spLocks noGrp="1"/>
          </p:cNvSpPr>
          <p:nvPr>
            <p:ph idx="1"/>
          </p:nvPr>
        </p:nvSpPr>
        <p:spPr>
          <a:xfrm>
            <a:off x="1084636" y="687009"/>
            <a:ext cx="5707565" cy="4155713"/>
          </a:xfrm>
        </p:spPr>
        <p:txBody>
          <a:bodyPr>
            <a:noAutofit/>
          </a:bodyPr>
          <a:lstStyle/>
          <a:p>
            <a:pPr marL="0" indent="0">
              <a:spcBef>
                <a:spcPts val="0"/>
              </a:spcBef>
              <a:spcAft>
                <a:spcPts val="600"/>
              </a:spcAft>
              <a:buNone/>
            </a:pPr>
            <a:r>
              <a:rPr lang="pl-PL" sz="1200" b="1" dirty="0">
                <a:latin typeface="+mj-lt"/>
              </a:rPr>
              <a:t>Zamawiający:</a:t>
            </a:r>
          </a:p>
          <a:p>
            <a:pPr marL="0" indent="0">
              <a:spcBef>
                <a:spcPts val="0"/>
              </a:spcBef>
              <a:spcAft>
                <a:spcPts val="600"/>
              </a:spcAft>
              <a:buNone/>
            </a:pPr>
            <a:r>
              <a:rPr lang="pl-PL" sz="1200" dirty="0">
                <a:latin typeface="+mj-lt"/>
              </a:rPr>
              <a:t>Województwo Mazowieckie</a:t>
            </a:r>
          </a:p>
          <a:p>
            <a:pPr marL="0" indent="0">
              <a:spcBef>
                <a:spcPts val="0"/>
              </a:spcBef>
              <a:spcAft>
                <a:spcPts val="600"/>
              </a:spcAft>
              <a:buNone/>
            </a:pPr>
            <a:r>
              <a:rPr lang="pl-PL" sz="1200" dirty="0">
                <a:latin typeface="+mj-lt"/>
              </a:rPr>
              <a:t>ul. Jagiellońska 26</a:t>
            </a:r>
          </a:p>
          <a:p>
            <a:pPr marL="0" indent="0">
              <a:spcBef>
                <a:spcPts val="0"/>
              </a:spcBef>
              <a:spcAft>
                <a:spcPts val="600"/>
              </a:spcAft>
              <a:buNone/>
            </a:pPr>
            <a:r>
              <a:rPr lang="pl-PL" sz="1200" dirty="0">
                <a:latin typeface="+mj-lt"/>
              </a:rPr>
              <a:t>03-719 Warszawa</a:t>
            </a:r>
          </a:p>
          <a:p>
            <a:pPr marL="0" indent="0">
              <a:spcBef>
                <a:spcPts val="0"/>
              </a:spcBef>
              <a:spcAft>
                <a:spcPts val="600"/>
              </a:spcAft>
              <a:buNone/>
            </a:pPr>
            <a:endParaRPr lang="pl-PL" sz="1200" dirty="0">
              <a:latin typeface="+mj-lt"/>
            </a:endParaRPr>
          </a:p>
          <a:p>
            <a:pPr marL="0" indent="0">
              <a:spcBef>
                <a:spcPts val="0"/>
              </a:spcBef>
              <a:spcAft>
                <a:spcPts val="600"/>
              </a:spcAft>
              <a:buNone/>
            </a:pPr>
            <a:r>
              <a:rPr lang="pl-PL" sz="1200" b="1" dirty="0">
                <a:latin typeface="+mj-lt"/>
              </a:rPr>
              <a:t>Wykonawca:</a:t>
            </a:r>
          </a:p>
          <a:p>
            <a:pPr marL="0" indent="0">
              <a:spcBef>
                <a:spcPts val="0"/>
              </a:spcBef>
              <a:spcAft>
                <a:spcPts val="600"/>
              </a:spcAft>
              <a:buNone/>
            </a:pPr>
            <a:r>
              <a:rPr lang="pl-PL" sz="1200" b="1" dirty="0">
                <a:latin typeface="+mj-lt"/>
              </a:rPr>
              <a:t>Konsorcjum:</a:t>
            </a:r>
          </a:p>
          <a:p>
            <a:pPr marL="0" indent="0">
              <a:spcBef>
                <a:spcPts val="0"/>
              </a:spcBef>
              <a:spcAft>
                <a:spcPts val="600"/>
              </a:spcAft>
              <a:buNone/>
            </a:pPr>
            <a:endParaRPr lang="pl-PL" sz="1200" b="1" dirty="0">
              <a:latin typeface="+mj-lt"/>
            </a:endParaRPr>
          </a:p>
          <a:p>
            <a:pPr marL="0" indent="0">
              <a:spcBef>
                <a:spcPts val="0"/>
              </a:spcBef>
              <a:spcAft>
                <a:spcPts val="600"/>
              </a:spcAft>
              <a:buNone/>
            </a:pPr>
            <a:r>
              <a:rPr lang="pl-PL" sz="1200" b="1" dirty="0">
                <a:latin typeface="+mj-lt"/>
              </a:rPr>
              <a:t>Openfield Sp. z o. o.</a:t>
            </a:r>
          </a:p>
          <a:p>
            <a:pPr marL="0" indent="0">
              <a:spcBef>
                <a:spcPts val="0"/>
              </a:spcBef>
              <a:spcAft>
                <a:spcPts val="600"/>
              </a:spcAft>
              <a:buNone/>
            </a:pPr>
            <a:r>
              <a:rPr lang="pl-PL" sz="1200" dirty="0">
                <a:latin typeface="+mj-lt"/>
              </a:rPr>
              <a:t>ul. Ozimska 4/7</a:t>
            </a:r>
          </a:p>
          <a:p>
            <a:pPr marL="0" indent="0">
              <a:spcBef>
                <a:spcPts val="0"/>
              </a:spcBef>
              <a:spcAft>
                <a:spcPts val="600"/>
              </a:spcAft>
              <a:buNone/>
            </a:pPr>
            <a:r>
              <a:rPr lang="pl-PL" sz="1200" dirty="0">
                <a:latin typeface="+mj-lt"/>
              </a:rPr>
              <a:t>45-057 Opole</a:t>
            </a:r>
          </a:p>
          <a:p>
            <a:pPr marL="0" indent="0">
              <a:spcBef>
                <a:spcPts val="0"/>
              </a:spcBef>
              <a:spcAft>
                <a:spcPts val="600"/>
              </a:spcAft>
              <a:buNone/>
            </a:pPr>
            <a:endParaRPr lang="pl-PL" sz="1200" dirty="0">
              <a:latin typeface="+mj-lt"/>
            </a:endParaRPr>
          </a:p>
          <a:p>
            <a:pPr marL="0" indent="0">
              <a:spcBef>
                <a:spcPts val="0"/>
              </a:spcBef>
              <a:spcAft>
                <a:spcPts val="600"/>
              </a:spcAft>
              <a:buNone/>
            </a:pPr>
            <a:r>
              <a:rPr lang="pl-PL" sz="1200" b="1" dirty="0">
                <a:latin typeface="+mj-lt"/>
              </a:rPr>
              <a:t>IPC Instytut Badawczy Sp. z o.o.</a:t>
            </a:r>
          </a:p>
          <a:p>
            <a:pPr marL="0" indent="0">
              <a:spcBef>
                <a:spcPts val="0"/>
              </a:spcBef>
              <a:spcAft>
                <a:spcPts val="600"/>
              </a:spcAft>
              <a:buNone/>
            </a:pPr>
            <a:r>
              <a:rPr lang="pl-PL" sz="1200" dirty="0">
                <a:latin typeface="+mj-lt"/>
              </a:rPr>
              <a:t>ul. A. Ostrowskiego 9</a:t>
            </a:r>
          </a:p>
          <a:p>
            <a:pPr marL="0" indent="0">
              <a:spcBef>
                <a:spcPts val="0"/>
              </a:spcBef>
              <a:spcAft>
                <a:spcPts val="600"/>
              </a:spcAft>
              <a:buNone/>
            </a:pPr>
            <a:r>
              <a:rPr lang="pl-PL" sz="1200" dirty="0">
                <a:latin typeface="+mj-lt"/>
              </a:rPr>
              <a:t>53-238 Wrocław</a:t>
            </a:r>
          </a:p>
          <a:p>
            <a:pPr marL="0" indent="0">
              <a:spcBef>
                <a:spcPts val="0"/>
              </a:spcBef>
              <a:spcAft>
                <a:spcPts val="600"/>
              </a:spcAft>
              <a:buNone/>
            </a:pPr>
            <a:endParaRPr lang="pl-PL" sz="1200" dirty="0">
              <a:latin typeface="+mj-lt"/>
            </a:endParaRPr>
          </a:p>
          <a:p>
            <a:pPr marL="0" indent="0">
              <a:spcBef>
                <a:spcPts val="0"/>
              </a:spcBef>
              <a:spcAft>
                <a:spcPts val="600"/>
              </a:spcAft>
              <a:buNone/>
            </a:pPr>
            <a:endParaRPr lang="pl-PL" sz="1200" dirty="0">
              <a:latin typeface="+mj-lt"/>
            </a:endParaRPr>
          </a:p>
          <a:p>
            <a:pPr marL="0" indent="0">
              <a:spcBef>
                <a:spcPts val="0"/>
              </a:spcBef>
              <a:spcAft>
                <a:spcPts val="600"/>
              </a:spcAft>
              <a:buNone/>
            </a:pPr>
            <a:endParaRPr lang="pl-PL" sz="1200" dirty="0">
              <a:latin typeface="+mj-lt"/>
            </a:endParaRPr>
          </a:p>
          <a:p>
            <a:pPr marL="0" indent="0">
              <a:spcBef>
                <a:spcPts val="0"/>
              </a:spcBef>
              <a:spcAft>
                <a:spcPts val="600"/>
              </a:spcAft>
              <a:buNone/>
            </a:pPr>
            <a:r>
              <a:rPr lang="pl-PL" sz="1200" dirty="0">
                <a:latin typeface="+mj-lt"/>
              </a:rPr>
              <a:t>	</a:t>
            </a:r>
          </a:p>
          <a:p>
            <a:pPr marL="0" indent="0">
              <a:spcBef>
                <a:spcPts val="0"/>
              </a:spcBef>
              <a:spcAft>
                <a:spcPts val="600"/>
              </a:spcAft>
              <a:buNone/>
            </a:pPr>
            <a:endParaRPr lang="pl-PL" sz="1200" dirty="0">
              <a:latin typeface="+mj-lt"/>
            </a:endParaRPr>
          </a:p>
          <a:p>
            <a:pPr marL="0" indent="0">
              <a:spcBef>
                <a:spcPts val="0"/>
              </a:spcBef>
              <a:spcAft>
                <a:spcPts val="600"/>
              </a:spcAft>
              <a:buNone/>
            </a:pPr>
            <a:endParaRPr lang="pl-PL" sz="1200" dirty="0">
              <a:latin typeface="+mj-lt"/>
            </a:endParaRPr>
          </a:p>
        </p:txBody>
      </p:sp>
      <p:pic>
        <p:nvPicPr>
          <p:cNvPr id="6" name="Obraz 5">
            <a:extLst>
              <a:ext uri="{FF2B5EF4-FFF2-40B4-BE49-F238E27FC236}">
                <a16:creationId xmlns:a16="http://schemas.microsoft.com/office/drawing/2014/main" id="{3E6203FA-AC53-4DF5-9F4D-A52420C6AFEC}"/>
              </a:ext>
            </a:extLst>
          </p:cNvPr>
          <p:cNvPicPr/>
          <p:nvPr/>
        </p:nvPicPr>
        <p:blipFill rotWithShape="1">
          <a:blip r:embed="rId4" cstate="print">
            <a:extLst>
              <a:ext uri="{28A0092B-C50C-407E-A947-70E740481C1C}">
                <a14:useLocalDpi xmlns:a14="http://schemas.microsoft.com/office/drawing/2010/main" val="0"/>
              </a:ext>
            </a:extLst>
          </a:blip>
          <a:srcRect r="27451"/>
          <a:stretch/>
        </p:blipFill>
        <p:spPr>
          <a:xfrm>
            <a:off x="9156903" y="3428761"/>
            <a:ext cx="2918808" cy="1388013"/>
          </a:xfrm>
          <a:prstGeom prst="rect">
            <a:avLst/>
          </a:prstGeom>
        </p:spPr>
      </p:pic>
      <p:pic>
        <p:nvPicPr>
          <p:cNvPr id="5" name="Obraz 4">
            <a:extLst>
              <a:ext uri="{FF2B5EF4-FFF2-40B4-BE49-F238E27FC236}">
                <a16:creationId xmlns:a16="http://schemas.microsoft.com/office/drawing/2014/main" id="{D3085042-4D46-4250-B388-9D04073C7C6A}"/>
              </a:ext>
            </a:extLst>
          </p:cNvPr>
          <p:cNvPicPr/>
          <p:nvPr/>
        </p:nvPicPr>
        <p:blipFill>
          <a:blip r:embed="rId5" cstate="print">
            <a:extLst>
              <a:ext uri="{28A0092B-C50C-407E-A947-70E740481C1C}">
                <a14:useLocalDpi xmlns:a14="http://schemas.microsoft.com/office/drawing/2010/main" val="0"/>
              </a:ext>
            </a:extLst>
          </a:blip>
          <a:stretch>
            <a:fillRect/>
          </a:stretch>
        </p:blipFill>
        <p:spPr bwMode="auto">
          <a:xfrm>
            <a:off x="9360762" y="2237605"/>
            <a:ext cx="2208420" cy="1054520"/>
          </a:xfrm>
          <a:prstGeom prst="rect">
            <a:avLst/>
          </a:prstGeom>
          <a:noFill/>
        </p:spPr>
      </p:pic>
      <p:sp>
        <p:nvSpPr>
          <p:cNvPr id="25" name="Prostokąt 24">
            <a:extLst>
              <a:ext uri="{FF2B5EF4-FFF2-40B4-BE49-F238E27FC236}">
                <a16:creationId xmlns:a16="http://schemas.microsoft.com/office/drawing/2014/main" id="{22DA5125-4652-4CAD-B026-DB797AC59F80}"/>
              </a:ext>
            </a:extLst>
          </p:cNvPr>
          <p:cNvSpPr/>
          <p:nvPr/>
        </p:nvSpPr>
        <p:spPr>
          <a:xfrm>
            <a:off x="838199" y="5979078"/>
            <a:ext cx="7897009" cy="55399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white"/>
                </a:solidFill>
                <a:effectLst/>
                <a:uLnTx/>
                <a:uFillTx/>
                <a:latin typeface="Calibri Light" panose="020F0302020204030204" pitchFamily="34" charset="0"/>
                <a:ea typeface="+mn-ea"/>
                <a:cs typeface="+mn-cs"/>
              </a:rPr>
              <a:t>Badanie realizowane w ramach projektu współfinansowanego ze środków Regionalnego Programu Operacyjnego Województwa Mazowieckiego na lata 2014-2020 nr RPMA.11.01.00-14-0004/18, pn.: „PLAN DZIAŁAŃ POMOCY TECHNICZNEJ UMWM na lata 2019-2023 w zakresie wsparcia procesów ewaluacji w ramach RPO WM”, Priorytet XI Pomoc Techniczna.</a:t>
            </a:r>
            <a:endParaRPr kumimoji="0" lang="pl-PL" sz="1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Obraz 27">
            <a:extLst>
              <a:ext uri="{FF2B5EF4-FFF2-40B4-BE49-F238E27FC236}">
                <a16:creationId xmlns:a16="http://schemas.microsoft.com/office/drawing/2014/main" id="{AD2B840D-8A22-47C9-9A55-B22A1AD1909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0222" y="5228900"/>
            <a:ext cx="5779892" cy="601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613956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11">
            <a:extLst>
              <a:ext uri="{FF2B5EF4-FFF2-40B4-BE49-F238E27FC236}">
                <a16:creationId xmlns:a16="http://schemas.microsoft.com/office/drawing/2014/main" id="{D1C26593-9A51-48FE-9FA2-A9052E57F3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78"/>
            <a:ext cx="12192000" cy="68584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15">
            <a:extLst>
              <a:ext uri="{FF2B5EF4-FFF2-40B4-BE49-F238E27FC236}">
                <a16:creationId xmlns:a16="http://schemas.microsoft.com/office/drawing/2014/main" id="{B9D473B1-934D-4F2D-AC4B-5BFB4BAC5D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42603" cy="6858000"/>
          </a:xfrm>
          <a:custGeom>
            <a:avLst/>
            <a:gdLst>
              <a:gd name="connsiteX0" fmla="*/ 0 w 9742603"/>
              <a:gd name="connsiteY0" fmla="*/ 0 h 6858000"/>
              <a:gd name="connsiteX1" fmla="*/ 152400 w 9742603"/>
              <a:gd name="connsiteY1" fmla="*/ 0 h 6858000"/>
              <a:gd name="connsiteX2" fmla="*/ 6566449 w 9742603"/>
              <a:gd name="connsiteY2" fmla="*/ 0 h 6858000"/>
              <a:gd name="connsiteX3" fmla="*/ 9742603 w 9742603"/>
              <a:gd name="connsiteY3" fmla="*/ 6858000 h 6858000"/>
              <a:gd name="connsiteX4" fmla="*/ 152400 w 9742603"/>
              <a:gd name="connsiteY4" fmla="*/ 6858000 h 6858000"/>
              <a:gd name="connsiteX5" fmla="*/ 0 w 9742603"/>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42603" h="6858000">
                <a:moveTo>
                  <a:pt x="0" y="0"/>
                </a:moveTo>
                <a:lnTo>
                  <a:pt x="152400" y="0"/>
                </a:lnTo>
                <a:lnTo>
                  <a:pt x="6566449" y="0"/>
                </a:lnTo>
                <a:lnTo>
                  <a:pt x="9742603" y="6858000"/>
                </a:lnTo>
                <a:lnTo>
                  <a:pt x="152400" y="6858000"/>
                </a:lnTo>
                <a:lnTo>
                  <a:pt x="0" y="6858000"/>
                </a:lnTo>
                <a:close/>
              </a:path>
            </a:pathLst>
          </a:cu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11">
            <a:extLst>
              <a:ext uri="{FF2B5EF4-FFF2-40B4-BE49-F238E27FC236}">
                <a16:creationId xmlns:a16="http://schemas.microsoft.com/office/drawing/2014/main" id="{CDE3C03E-D949-4F50-AAFA-3278B22121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380336" cy="6858000"/>
          </a:xfrm>
          <a:custGeom>
            <a:avLst/>
            <a:gdLst>
              <a:gd name="connsiteX0" fmla="*/ 0 w 9380336"/>
              <a:gd name="connsiteY0" fmla="*/ 0 h 6858000"/>
              <a:gd name="connsiteX1" fmla="*/ 6204182 w 9380336"/>
              <a:gd name="connsiteY1" fmla="*/ 0 h 6858000"/>
              <a:gd name="connsiteX2" fmla="*/ 9380336 w 9380336"/>
              <a:gd name="connsiteY2" fmla="*/ 6858000 h 6858000"/>
              <a:gd name="connsiteX3" fmla="*/ 0 w 938033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9380336" h="6858000">
                <a:moveTo>
                  <a:pt x="0" y="0"/>
                </a:moveTo>
                <a:lnTo>
                  <a:pt x="6204182" y="0"/>
                </a:lnTo>
                <a:lnTo>
                  <a:pt x="9380336" y="6858000"/>
                </a:lnTo>
                <a:lnTo>
                  <a:pt x="0"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braz 3">
            <a:extLst>
              <a:ext uri="{FF2B5EF4-FFF2-40B4-BE49-F238E27FC236}">
                <a16:creationId xmlns:a16="http://schemas.microsoft.com/office/drawing/2014/main" id="{D125AAE2-9885-4E59-8A95-3DD43B29A99D}"/>
              </a:ext>
            </a:extLst>
          </p:cNvPr>
          <p:cNvPicPr/>
          <p:nvPr/>
        </p:nvPicPr>
        <p:blipFill>
          <a:blip r:embed="rId3">
            <a:extLst>
              <a:ext uri="{28A0092B-C50C-407E-A947-70E740481C1C}">
                <a14:useLocalDpi xmlns:a14="http://schemas.microsoft.com/office/drawing/2010/main" val="0"/>
              </a:ext>
            </a:extLst>
          </a:blip>
          <a:stretch>
            <a:fillRect/>
          </a:stretch>
        </p:blipFill>
        <p:spPr>
          <a:xfrm>
            <a:off x="7533856" y="437536"/>
            <a:ext cx="4336412" cy="1156376"/>
          </a:xfrm>
          <a:prstGeom prst="rect">
            <a:avLst/>
          </a:prstGeom>
        </p:spPr>
      </p:pic>
      <p:sp>
        <p:nvSpPr>
          <p:cNvPr id="3" name="Symbol zastępczy zawartości 2">
            <a:extLst>
              <a:ext uri="{FF2B5EF4-FFF2-40B4-BE49-F238E27FC236}">
                <a16:creationId xmlns:a16="http://schemas.microsoft.com/office/drawing/2014/main" id="{7244FC85-1717-4026-B6E8-E0E78D3C190C}"/>
              </a:ext>
            </a:extLst>
          </p:cNvPr>
          <p:cNvSpPr>
            <a:spLocks noGrp="1"/>
          </p:cNvSpPr>
          <p:nvPr>
            <p:ph idx="1"/>
          </p:nvPr>
        </p:nvSpPr>
        <p:spPr>
          <a:xfrm>
            <a:off x="1084636" y="687009"/>
            <a:ext cx="5707565" cy="4155713"/>
          </a:xfrm>
        </p:spPr>
        <p:txBody>
          <a:bodyPr>
            <a:noAutofit/>
          </a:bodyPr>
          <a:lstStyle/>
          <a:p>
            <a:pPr marL="0" indent="0">
              <a:spcBef>
                <a:spcPts val="0"/>
              </a:spcBef>
              <a:spcAft>
                <a:spcPts val="600"/>
              </a:spcAft>
              <a:buNone/>
            </a:pPr>
            <a:r>
              <a:rPr lang="pl-PL" sz="1200" b="1" dirty="0">
                <a:latin typeface="+mj-lt"/>
              </a:rPr>
              <a:t>Zamawiający:</a:t>
            </a:r>
          </a:p>
          <a:p>
            <a:pPr marL="0" indent="0">
              <a:spcBef>
                <a:spcPts val="0"/>
              </a:spcBef>
              <a:spcAft>
                <a:spcPts val="600"/>
              </a:spcAft>
              <a:buNone/>
            </a:pPr>
            <a:r>
              <a:rPr lang="pl-PL" sz="1200" dirty="0">
                <a:latin typeface="+mj-lt"/>
              </a:rPr>
              <a:t>Województwo Mazowieckie</a:t>
            </a:r>
          </a:p>
          <a:p>
            <a:pPr marL="0" indent="0">
              <a:spcBef>
                <a:spcPts val="0"/>
              </a:spcBef>
              <a:spcAft>
                <a:spcPts val="600"/>
              </a:spcAft>
              <a:buNone/>
            </a:pPr>
            <a:r>
              <a:rPr lang="pl-PL" sz="1200" dirty="0">
                <a:latin typeface="+mj-lt"/>
              </a:rPr>
              <a:t>ul. Jagiellońska 26</a:t>
            </a:r>
          </a:p>
          <a:p>
            <a:pPr marL="0" indent="0">
              <a:spcBef>
                <a:spcPts val="0"/>
              </a:spcBef>
              <a:spcAft>
                <a:spcPts val="600"/>
              </a:spcAft>
              <a:buNone/>
            </a:pPr>
            <a:r>
              <a:rPr lang="pl-PL" sz="1200" dirty="0">
                <a:latin typeface="+mj-lt"/>
              </a:rPr>
              <a:t>03-719 Warszawa</a:t>
            </a:r>
          </a:p>
          <a:p>
            <a:pPr marL="0" indent="0">
              <a:spcBef>
                <a:spcPts val="0"/>
              </a:spcBef>
              <a:spcAft>
                <a:spcPts val="600"/>
              </a:spcAft>
              <a:buNone/>
            </a:pPr>
            <a:endParaRPr lang="pl-PL" sz="1200" dirty="0">
              <a:latin typeface="+mj-lt"/>
            </a:endParaRPr>
          </a:p>
          <a:p>
            <a:pPr marL="0" indent="0">
              <a:spcBef>
                <a:spcPts val="0"/>
              </a:spcBef>
              <a:spcAft>
                <a:spcPts val="600"/>
              </a:spcAft>
              <a:buNone/>
            </a:pPr>
            <a:r>
              <a:rPr lang="pl-PL" sz="1200" b="1" dirty="0">
                <a:latin typeface="+mj-lt"/>
              </a:rPr>
              <a:t>Wykonawca:</a:t>
            </a:r>
          </a:p>
          <a:p>
            <a:pPr marL="0" indent="0">
              <a:spcBef>
                <a:spcPts val="0"/>
              </a:spcBef>
              <a:spcAft>
                <a:spcPts val="600"/>
              </a:spcAft>
              <a:buNone/>
            </a:pPr>
            <a:r>
              <a:rPr lang="pl-PL" sz="1200" b="1" dirty="0">
                <a:latin typeface="+mj-lt"/>
              </a:rPr>
              <a:t>Konsorcjum:</a:t>
            </a:r>
          </a:p>
          <a:p>
            <a:pPr marL="0" indent="0">
              <a:spcBef>
                <a:spcPts val="0"/>
              </a:spcBef>
              <a:spcAft>
                <a:spcPts val="600"/>
              </a:spcAft>
              <a:buNone/>
            </a:pPr>
            <a:endParaRPr lang="pl-PL" sz="1200" b="1" dirty="0">
              <a:latin typeface="+mj-lt"/>
            </a:endParaRPr>
          </a:p>
          <a:p>
            <a:pPr marL="0" indent="0">
              <a:spcBef>
                <a:spcPts val="0"/>
              </a:spcBef>
              <a:spcAft>
                <a:spcPts val="600"/>
              </a:spcAft>
              <a:buNone/>
            </a:pPr>
            <a:r>
              <a:rPr lang="pl-PL" sz="1200" b="1" dirty="0">
                <a:latin typeface="+mj-lt"/>
              </a:rPr>
              <a:t>Openfield Sp. z o. o.</a:t>
            </a:r>
          </a:p>
          <a:p>
            <a:pPr marL="0" indent="0">
              <a:spcBef>
                <a:spcPts val="0"/>
              </a:spcBef>
              <a:spcAft>
                <a:spcPts val="600"/>
              </a:spcAft>
              <a:buNone/>
            </a:pPr>
            <a:r>
              <a:rPr lang="pl-PL" sz="1200" dirty="0">
                <a:latin typeface="+mj-lt"/>
              </a:rPr>
              <a:t>ul. Ozimska 4/7</a:t>
            </a:r>
          </a:p>
          <a:p>
            <a:pPr marL="0" indent="0">
              <a:spcBef>
                <a:spcPts val="0"/>
              </a:spcBef>
              <a:spcAft>
                <a:spcPts val="600"/>
              </a:spcAft>
              <a:buNone/>
            </a:pPr>
            <a:r>
              <a:rPr lang="pl-PL" sz="1200" dirty="0">
                <a:latin typeface="+mj-lt"/>
              </a:rPr>
              <a:t>45-057 Opole</a:t>
            </a:r>
          </a:p>
          <a:p>
            <a:pPr marL="0" indent="0">
              <a:spcBef>
                <a:spcPts val="0"/>
              </a:spcBef>
              <a:spcAft>
                <a:spcPts val="600"/>
              </a:spcAft>
              <a:buNone/>
            </a:pPr>
            <a:endParaRPr lang="pl-PL" sz="1200" dirty="0">
              <a:latin typeface="+mj-lt"/>
            </a:endParaRPr>
          </a:p>
          <a:p>
            <a:pPr marL="0" indent="0">
              <a:spcBef>
                <a:spcPts val="0"/>
              </a:spcBef>
              <a:spcAft>
                <a:spcPts val="600"/>
              </a:spcAft>
              <a:buNone/>
            </a:pPr>
            <a:r>
              <a:rPr lang="pl-PL" sz="1200" b="1" dirty="0">
                <a:latin typeface="+mj-lt"/>
              </a:rPr>
              <a:t>IPC Instytut Badawczy Sp. z o.o.</a:t>
            </a:r>
          </a:p>
          <a:p>
            <a:pPr marL="0" indent="0">
              <a:spcBef>
                <a:spcPts val="0"/>
              </a:spcBef>
              <a:spcAft>
                <a:spcPts val="600"/>
              </a:spcAft>
              <a:buNone/>
            </a:pPr>
            <a:r>
              <a:rPr lang="pl-PL" sz="1200" dirty="0">
                <a:latin typeface="+mj-lt"/>
              </a:rPr>
              <a:t>ul. A. Ostrowskiego 9</a:t>
            </a:r>
          </a:p>
          <a:p>
            <a:pPr marL="0" indent="0">
              <a:spcBef>
                <a:spcPts val="0"/>
              </a:spcBef>
              <a:spcAft>
                <a:spcPts val="600"/>
              </a:spcAft>
              <a:buNone/>
            </a:pPr>
            <a:r>
              <a:rPr lang="pl-PL" sz="1200" dirty="0">
                <a:latin typeface="+mj-lt"/>
              </a:rPr>
              <a:t>53-238 Wrocław</a:t>
            </a:r>
          </a:p>
          <a:p>
            <a:pPr marL="0" indent="0">
              <a:spcBef>
                <a:spcPts val="0"/>
              </a:spcBef>
              <a:spcAft>
                <a:spcPts val="600"/>
              </a:spcAft>
              <a:buNone/>
            </a:pPr>
            <a:endParaRPr lang="pl-PL" sz="1200" dirty="0">
              <a:latin typeface="+mj-lt"/>
            </a:endParaRPr>
          </a:p>
          <a:p>
            <a:pPr marL="0" indent="0">
              <a:spcBef>
                <a:spcPts val="0"/>
              </a:spcBef>
              <a:spcAft>
                <a:spcPts val="600"/>
              </a:spcAft>
              <a:buNone/>
            </a:pPr>
            <a:endParaRPr lang="pl-PL" sz="1200" dirty="0">
              <a:latin typeface="+mj-lt"/>
            </a:endParaRPr>
          </a:p>
          <a:p>
            <a:pPr marL="0" indent="0">
              <a:spcBef>
                <a:spcPts val="0"/>
              </a:spcBef>
              <a:spcAft>
                <a:spcPts val="600"/>
              </a:spcAft>
              <a:buNone/>
            </a:pPr>
            <a:endParaRPr lang="pl-PL" sz="1200" dirty="0">
              <a:latin typeface="+mj-lt"/>
            </a:endParaRPr>
          </a:p>
          <a:p>
            <a:pPr marL="0" indent="0">
              <a:spcBef>
                <a:spcPts val="0"/>
              </a:spcBef>
              <a:spcAft>
                <a:spcPts val="600"/>
              </a:spcAft>
              <a:buNone/>
            </a:pPr>
            <a:r>
              <a:rPr lang="pl-PL" sz="1200" dirty="0">
                <a:latin typeface="+mj-lt"/>
              </a:rPr>
              <a:t>	</a:t>
            </a:r>
          </a:p>
          <a:p>
            <a:pPr marL="0" indent="0">
              <a:spcBef>
                <a:spcPts val="0"/>
              </a:spcBef>
              <a:spcAft>
                <a:spcPts val="600"/>
              </a:spcAft>
              <a:buNone/>
            </a:pPr>
            <a:endParaRPr lang="pl-PL" sz="1200" dirty="0">
              <a:latin typeface="+mj-lt"/>
            </a:endParaRPr>
          </a:p>
          <a:p>
            <a:pPr marL="0" indent="0">
              <a:spcBef>
                <a:spcPts val="0"/>
              </a:spcBef>
              <a:spcAft>
                <a:spcPts val="600"/>
              </a:spcAft>
              <a:buNone/>
            </a:pPr>
            <a:endParaRPr lang="pl-PL" sz="1200" dirty="0">
              <a:latin typeface="+mj-lt"/>
            </a:endParaRPr>
          </a:p>
        </p:txBody>
      </p:sp>
      <p:pic>
        <p:nvPicPr>
          <p:cNvPr id="6" name="Obraz 5">
            <a:extLst>
              <a:ext uri="{FF2B5EF4-FFF2-40B4-BE49-F238E27FC236}">
                <a16:creationId xmlns:a16="http://schemas.microsoft.com/office/drawing/2014/main" id="{3E6203FA-AC53-4DF5-9F4D-A52420C6AFEC}"/>
              </a:ext>
            </a:extLst>
          </p:cNvPr>
          <p:cNvPicPr/>
          <p:nvPr/>
        </p:nvPicPr>
        <p:blipFill rotWithShape="1">
          <a:blip r:embed="rId4" cstate="print">
            <a:extLst>
              <a:ext uri="{28A0092B-C50C-407E-A947-70E740481C1C}">
                <a14:useLocalDpi xmlns:a14="http://schemas.microsoft.com/office/drawing/2010/main" val="0"/>
              </a:ext>
            </a:extLst>
          </a:blip>
          <a:srcRect r="27451"/>
          <a:stretch/>
        </p:blipFill>
        <p:spPr>
          <a:xfrm>
            <a:off x="9156903" y="3428761"/>
            <a:ext cx="2918808" cy="1388013"/>
          </a:xfrm>
          <a:prstGeom prst="rect">
            <a:avLst/>
          </a:prstGeom>
        </p:spPr>
      </p:pic>
      <p:pic>
        <p:nvPicPr>
          <p:cNvPr id="5" name="Obraz 4">
            <a:extLst>
              <a:ext uri="{FF2B5EF4-FFF2-40B4-BE49-F238E27FC236}">
                <a16:creationId xmlns:a16="http://schemas.microsoft.com/office/drawing/2014/main" id="{D3085042-4D46-4250-B388-9D04073C7C6A}"/>
              </a:ext>
            </a:extLst>
          </p:cNvPr>
          <p:cNvPicPr/>
          <p:nvPr/>
        </p:nvPicPr>
        <p:blipFill>
          <a:blip r:embed="rId5" cstate="print">
            <a:extLst>
              <a:ext uri="{28A0092B-C50C-407E-A947-70E740481C1C}">
                <a14:useLocalDpi xmlns:a14="http://schemas.microsoft.com/office/drawing/2010/main" val="0"/>
              </a:ext>
            </a:extLst>
          </a:blip>
          <a:stretch>
            <a:fillRect/>
          </a:stretch>
        </p:blipFill>
        <p:spPr bwMode="auto">
          <a:xfrm>
            <a:off x="9360762" y="2237605"/>
            <a:ext cx="2208420" cy="1054520"/>
          </a:xfrm>
          <a:prstGeom prst="rect">
            <a:avLst/>
          </a:prstGeom>
          <a:noFill/>
        </p:spPr>
      </p:pic>
    </p:spTree>
    <p:extLst>
      <p:ext uri="{BB962C8B-B14F-4D97-AF65-F5344CB8AC3E}">
        <p14:creationId xmlns:p14="http://schemas.microsoft.com/office/powerpoint/2010/main" val="215696822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16">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ytuł 1">
            <a:extLst>
              <a:ext uri="{FF2B5EF4-FFF2-40B4-BE49-F238E27FC236}">
                <a16:creationId xmlns:a16="http://schemas.microsoft.com/office/drawing/2014/main" id="{9B5489A6-93A1-492A-8610-B71AB2C27164}"/>
              </a:ext>
            </a:extLst>
          </p:cNvPr>
          <p:cNvSpPr>
            <a:spLocks noGrp="1"/>
          </p:cNvSpPr>
          <p:nvPr>
            <p:ph type="title"/>
          </p:nvPr>
        </p:nvSpPr>
        <p:spPr>
          <a:xfrm>
            <a:off x="4384039" y="365125"/>
            <a:ext cx="7164493" cy="1325563"/>
          </a:xfrm>
        </p:spPr>
        <p:txBody>
          <a:bodyPr>
            <a:normAutofit/>
          </a:bodyPr>
          <a:lstStyle/>
          <a:p>
            <a:r>
              <a:rPr lang="pl-PL"/>
              <a:t>Cel badania</a:t>
            </a:r>
            <a:endParaRPr lang="pl-PL" dirty="0"/>
          </a:p>
        </p:txBody>
      </p:sp>
      <p:pic>
        <p:nvPicPr>
          <p:cNvPr id="7" name="Graphic 6">
            <a:extLst>
              <a:ext uri="{FF2B5EF4-FFF2-40B4-BE49-F238E27FC236}">
                <a16:creationId xmlns:a16="http://schemas.microsoft.com/office/drawing/2014/main" id="{24AD4603-8101-4D01-9F28-FD419E2234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0060" y="1715781"/>
            <a:ext cx="3425957" cy="3425957"/>
          </a:xfrm>
          <a:prstGeom prst="rect">
            <a:avLst/>
          </a:prstGeom>
        </p:spPr>
      </p:pic>
      <p:sp>
        <p:nvSpPr>
          <p:cNvPr id="3" name="Symbol zastępczy zawartości 2">
            <a:extLst>
              <a:ext uri="{FF2B5EF4-FFF2-40B4-BE49-F238E27FC236}">
                <a16:creationId xmlns:a16="http://schemas.microsoft.com/office/drawing/2014/main" id="{D23D25C1-3024-4518-A4FC-BAB2A5C7D137}"/>
              </a:ext>
            </a:extLst>
          </p:cNvPr>
          <p:cNvSpPr>
            <a:spLocks noGrp="1"/>
          </p:cNvSpPr>
          <p:nvPr>
            <p:ph idx="1"/>
          </p:nvPr>
        </p:nvSpPr>
        <p:spPr>
          <a:xfrm>
            <a:off x="4387515" y="2022601"/>
            <a:ext cx="7161017" cy="4154361"/>
          </a:xfrm>
        </p:spPr>
        <p:txBody>
          <a:bodyPr>
            <a:normAutofit fontScale="70000" lnSpcReduction="20000"/>
          </a:bodyPr>
          <a:lstStyle/>
          <a:p>
            <a:pPr marL="0" indent="0">
              <a:lnSpc>
                <a:spcPct val="120000"/>
              </a:lnSpc>
              <a:buNone/>
            </a:pPr>
            <a:r>
              <a:rPr lang="pl-PL" sz="4000" b="1" dirty="0"/>
              <a:t>Ocena realizacji działań na rzecz edukacji w regionie, podejmowanych w obszarze edukacji przedszkolnej (Poddziałanie 10.1.4), kształcenia ogólnego (Poddziałania 10.1.1, 10.1.2, 10.1.3), kształcenia zawodowego (Działanie 10.3, bez Poddziałania 10.3.4) oraz edukacji dorosłych (Działanie 10.2 i Poddziałanie 10.3.4), a także ocena systemu wdrażania. </a:t>
            </a:r>
            <a:endParaRPr lang="pl-PL" sz="4000" dirty="0"/>
          </a:p>
        </p:txBody>
      </p:sp>
    </p:spTree>
    <p:extLst>
      <p:ext uri="{BB962C8B-B14F-4D97-AF65-F5344CB8AC3E}">
        <p14:creationId xmlns:p14="http://schemas.microsoft.com/office/powerpoint/2010/main" val="1079572485"/>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AAA18F9D-A900-4967-AC5D-C5CA4C5A55C0}"/>
              </a:ext>
            </a:extLst>
          </p:cNvPr>
          <p:cNvSpPr>
            <a:spLocks noGrp="1"/>
          </p:cNvSpPr>
          <p:nvPr>
            <p:ph type="title"/>
          </p:nvPr>
        </p:nvSpPr>
        <p:spPr>
          <a:xfrm>
            <a:off x="1524000" y="1122362"/>
            <a:ext cx="9144000" cy="2840037"/>
          </a:xfrm>
        </p:spPr>
        <p:txBody>
          <a:bodyPr vert="horz" lIns="91440" tIns="45720" rIns="91440" bIns="45720" rtlCol="0" anchor="b">
            <a:normAutofit/>
          </a:bodyPr>
          <a:lstStyle/>
          <a:p>
            <a:pPr algn="ctr"/>
            <a:r>
              <a:rPr lang="en-US" sz="5800" kern="1200" dirty="0" err="1">
                <a:solidFill>
                  <a:schemeClr val="tx1"/>
                </a:solidFill>
                <a:latin typeface="+mj-lt"/>
                <a:ea typeface="+mj-ea"/>
                <a:cs typeface="+mj-cs"/>
              </a:rPr>
              <a:t>Wyniki</a:t>
            </a:r>
            <a:r>
              <a:rPr lang="en-US" sz="5800" kern="1200" dirty="0">
                <a:solidFill>
                  <a:schemeClr val="tx1"/>
                </a:solidFill>
                <a:latin typeface="+mj-lt"/>
                <a:ea typeface="+mj-ea"/>
                <a:cs typeface="+mj-cs"/>
              </a:rPr>
              <a:t> </a:t>
            </a:r>
            <a:r>
              <a:rPr lang="en-US" sz="5800" kern="1200" dirty="0" err="1">
                <a:solidFill>
                  <a:schemeClr val="tx1"/>
                </a:solidFill>
                <a:latin typeface="+mj-lt"/>
                <a:ea typeface="+mj-ea"/>
                <a:cs typeface="+mj-cs"/>
              </a:rPr>
              <a:t>badania</a:t>
            </a:r>
            <a:endParaRPr lang="en-US" sz="5800" kern="1200" dirty="0">
              <a:solidFill>
                <a:schemeClr val="tx1"/>
              </a:solidFill>
              <a:latin typeface="+mj-lt"/>
              <a:ea typeface="+mj-ea"/>
              <a:cs typeface="+mj-cs"/>
            </a:endParaRPr>
          </a:p>
        </p:txBody>
      </p:sp>
      <p:cxnSp>
        <p:nvCxnSpPr>
          <p:cNvPr id="12" name="Straight Connector 11">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9282700"/>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ytuł 1">
            <a:extLst>
              <a:ext uri="{FF2B5EF4-FFF2-40B4-BE49-F238E27FC236}">
                <a16:creationId xmlns:a16="http://schemas.microsoft.com/office/drawing/2014/main" id="{D742A714-FB8B-429F-97A2-EB280B93F8E3}"/>
              </a:ext>
            </a:extLst>
          </p:cNvPr>
          <p:cNvSpPr>
            <a:spLocks noGrp="1"/>
          </p:cNvSpPr>
          <p:nvPr>
            <p:ph type="title"/>
          </p:nvPr>
        </p:nvSpPr>
        <p:spPr>
          <a:xfrm>
            <a:off x="833002" y="365125"/>
            <a:ext cx="10520702" cy="1325563"/>
          </a:xfrm>
        </p:spPr>
        <p:txBody>
          <a:bodyPr>
            <a:normAutofit/>
          </a:bodyPr>
          <a:lstStyle/>
          <a:p>
            <a:r>
              <a:rPr lang="pl-PL" dirty="0"/>
              <a:t>Obszar edukacji przedszkolnej – efekty RPO WM</a:t>
            </a:r>
          </a:p>
        </p:txBody>
      </p:sp>
      <p:graphicFrame>
        <p:nvGraphicFramePr>
          <p:cNvPr id="4" name="Symbol zastępczy zawartości 3">
            <a:extLst>
              <a:ext uri="{FF2B5EF4-FFF2-40B4-BE49-F238E27FC236}">
                <a16:creationId xmlns:a16="http://schemas.microsoft.com/office/drawing/2014/main" id="{5D3F47B5-2D40-455F-841C-31F4B24E5276}"/>
              </a:ext>
            </a:extLst>
          </p:cNvPr>
          <p:cNvGraphicFramePr>
            <a:graphicFrameLocks noGrp="1"/>
          </p:cNvGraphicFramePr>
          <p:nvPr>
            <p:ph idx="1"/>
            <p:extLst>
              <p:ext uri="{D42A27DB-BD31-4B8C-83A1-F6EECF244321}">
                <p14:modId xmlns:p14="http://schemas.microsoft.com/office/powerpoint/2010/main" val="757658211"/>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1357670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4F3F78F4-5BB9-4CC6-800D-49AFADA4C910}"/>
              </a:ext>
            </a:extLst>
          </p:cNvPr>
          <p:cNvSpPr>
            <a:spLocks noGrp="1"/>
          </p:cNvSpPr>
          <p:nvPr>
            <p:ph type="title"/>
          </p:nvPr>
        </p:nvSpPr>
        <p:spPr>
          <a:xfrm>
            <a:off x="6746628" y="1783959"/>
            <a:ext cx="4645250" cy="2889114"/>
          </a:xfrm>
        </p:spPr>
        <p:txBody>
          <a:bodyPr vert="horz" lIns="91440" tIns="45720" rIns="91440" bIns="45720" rtlCol="0" anchor="b">
            <a:normAutofit/>
          </a:bodyPr>
          <a:lstStyle/>
          <a:p>
            <a:r>
              <a:rPr lang="en-US" sz="3800" kern="1200" dirty="0" err="1">
                <a:solidFill>
                  <a:schemeClr val="bg1"/>
                </a:solidFill>
                <a:latin typeface="+mj-lt"/>
                <a:ea typeface="+mj-ea"/>
                <a:cs typeface="+mj-cs"/>
              </a:rPr>
              <a:t>Obszar</a:t>
            </a:r>
            <a:r>
              <a:rPr lang="en-US" sz="3800" kern="1200" dirty="0">
                <a:solidFill>
                  <a:schemeClr val="bg1"/>
                </a:solidFill>
                <a:latin typeface="+mj-lt"/>
                <a:ea typeface="+mj-ea"/>
                <a:cs typeface="+mj-cs"/>
              </a:rPr>
              <a:t> </a:t>
            </a:r>
            <a:r>
              <a:rPr lang="en-US" sz="3800" kern="1200" dirty="0" err="1">
                <a:solidFill>
                  <a:schemeClr val="bg1"/>
                </a:solidFill>
                <a:latin typeface="+mj-lt"/>
                <a:ea typeface="+mj-ea"/>
                <a:cs typeface="+mj-cs"/>
              </a:rPr>
              <a:t>edukacji</a:t>
            </a:r>
            <a:r>
              <a:rPr lang="en-US" sz="3800" kern="1200" dirty="0">
                <a:solidFill>
                  <a:schemeClr val="bg1"/>
                </a:solidFill>
                <a:latin typeface="+mj-lt"/>
                <a:ea typeface="+mj-ea"/>
                <a:cs typeface="+mj-cs"/>
              </a:rPr>
              <a:t> </a:t>
            </a:r>
            <a:r>
              <a:rPr lang="en-US" sz="3800" kern="1200" dirty="0" err="1">
                <a:solidFill>
                  <a:schemeClr val="bg1"/>
                </a:solidFill>
                <a:latin typeface="+mj-lt"/>
                <a:ea typeface="+mj-ea"/>
                <a:cs typeface="+mj-cs"/>
              </a:rPr>
              <a:t>przedszkolnej</a:t>
            </a:r>
            <a:r>
              <a:rPr lang="en-US" sz="3800" kern="1200" dirty="0">
                <a:solidFill>
                  <a:schemeClr val="bg1"/>
                </a:solidFill>
                <a:latin typeface="+mj-lt"/>
                <a:ea typeface="+mj-ea"/>
                <a:cs typeface="+mj-cs"/>
              </a:rPr>
              <a:t> – </a:t>
            </a:r>
            <a:r>
              <a:rPr lang="en-US" sz="3800" kern="1200" dirty="0" err="1">
                <a:solidFill>
                  <a:schemeClr val="bg1"/>
                </a:solidFill>
                <a:latin typeface="+mj-lt"/>
                <a:ea typeface="+mj-ea"/>
                <a:cs typeface="+mj-cs"/>
              </a:rPr>
              <a:t>zainteresowanie</a:t>
            </a:r>
            <a:r>
              <a:rPr lang="en-US" sz="3800" kern="1200" dirty="0">
                <a:solidFill>
                  <a:schemeClr val="bg1"/>
                </a:solidFill>
                <a:latin typeface="+mj-lt"/>
                <a:ea typeface="+mj-ea"/>
                <a:cs typeface="+mj-cs"/>
              </a:rPr>
              <a:t> </a:t>
            </a:r>
            <a:r>
              <a:rPr lang="en-US" sz="3800" kern="1200" dirty="0" err="1">
                <a:solidFill>
                  <a:schemeClr val="bg1"/>
                </a:solidFill>
                <a:latin typeface="+mj-lt"/>
                <a:ea typeface="+mj-ea"/>
                <a:cs typeface="+mj-cs"/>
              </a:rPr>
              <a:t>wsparciem</a:t>
            </a:r>
            <a:r>
              <a:rPr lang="en-US" sz="3800" kern="1200" dirty="0">
                <a:solidFill>
                  <a:schemeClr val="bg1"/>
                </a:solidFill>
                <a:latin typeface="+mj-lt"/>
                <a:ea typeface="+mj-ea"/>
                <a:cs typeface="+mj-cs"/>
              </a:rPr>
              <a:t> w </a:t>
            </a:r>
            <a:r>
              <a:rPr lang="en-US" sz="3800" kern="1200" dirty="0" err="1">
                <a:solidFill>
                  <a:schemeClr val="bg1"/>
                </a:solidFill>
                <a:latin typeface="+mj-lt"/>
                <a:ea typeface="+mj-ea"/>
                <a:cs typeface="+mj-cs"/>
              </a:rPr>
              <a:t>przyszłości</a:t>
            </a:r>
            <a:endParaRPr lang="en-US" sz="3800" kern="1200" dirty="0">
              <a:solidFill>
                <a:schemeClr val="bg1"/>
              </a:solidFill>
              <a:latin typeface="+mj-lt"/>
              <a:ea typeface="+mj-ea"/>
              <a:cs typeface="+mj-cs"/>
            </a:endParaRPr>
          </a:p>
        </p:txBody>
      </p:sp>
      <p:sp>
        <p:nvSpPr>
          <p:cNvPr id="11" name="Freeform: Shape 10">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Wykres 3">
            <a:extLst>
              <a:ext uri="{FF2B5EF4-FFF2-40B4-BE49-F238E27FC236}">
                <a16:creationId xmlns:a16="http://schemas.microsoft.com/office/drawing/2014/main" id="{ECDB5EAA-1102-42E0-8AB0-73BC39F8937A}"/>
              </a:ext>
            </a:extLst>
          </p:cNvPr>
          <p:cNvGraphicFramePr/>
          <p:nvPr>
            <p:extLst>
              <p:ext uri="{D42A27DB-BD31-4B8C-83A1-F6EECF244321}">
                <p14:modId xmlns:p14="http://schemas.microsoft.com/office/powerpoint/2010/main" val="3589614665"/>
              </p:ext>
            </p:extLst>
          </p:nvPr>
        </p:nvGraphicFramePr>
        <p:xfrm>
          <a:off x="419382" y="489204"/>
          <a:ext cx="4047843" cy="4511421"/>
        </p:xfrm>
        <a:graphic>
          <a:graphicData uri="http://schemas.openxmlformats.org/drawingml/2006/chart">
            <c:chart xmlns:c="http://schemas.openxmlformats.org/drawingml/2006/chart" xmlns:r="http://schemas.openxmlformats.org/officeDocument/2006/relationships" r:id="rId3"/>
          </a:graphicData>
        </a:graphic>
      </p:graphicFrame>
      <p:sp>
        <p:nvSpPr>
          <p:cNvPr id="5" name="Prostokąt 4">
            <a:extLst>
              <a:ext uri="{FF2B5EF4-FFF2-40B4-BE49-F238E27FC236}">
                <a16:creationId xmlns:a16="http://schemas.microsoft.com/office/drawing/2014/main" id="{8D2884E1-0E8F-4B47-BF5D-0E83D9DCEB7D}"/>
              </a:ext>
            </a:extLst>
          </p:cNvPr>
          <p:cNvSpPr/>
          <p:nvPr/>
        </p:nvSpPr>
        <p:spPr>
          <a:xfrm>
            <a:off x="4779981" y="5303871"/>
            <a:ext cx="6096000" cy="923330"/>
          </a:xfrm>
          <a:prstGeom prst="rect">
            <a:avLst/>
          </a:prstGeom>
        </p:spPr>
        <p:txBody>
          <a:bodyPr>
            <a:spAutoFit/>
          </a:bodyPr>
          <a:lstStyle/>
          <a:p>
            <a:r>
              <a:rPr lang="pl-PL" dirty="0">
                <a:solidFill>
                  <a:schemeClr val="bg2"/>
                </a:solidFill>
                <a:latin typeface="Calibri Light" panose="020F0302020204030204" pitchFamily="34" charset="0"/>
                <a:ea typeface="Calibri" panose="020F0502020204030204" pitchFamily="34" charset="0"/>
              </a:rPr>
              <a:t>Badani prawie w całości (97,2%) stwierdzili, iż chętnie skorzystają ze wsparcia RPO WM w kolejnych latach, o ile taka możliwość się pojawi. </a:t>
            </a:r>
            <a:endParaRPr lang="pl-PL" dirty="0">
              <a:solidFill>
                <a:schemeClr val="bg2"/>
              </a:solidFill>
            </a:endParaRPr>
          </a:p>
        </p:txBody>
      </p:sp>
    </p:spTree>
    <p:extLst>
      <p:ext uri="{BB962C8B-B14F-4D97-AF65-F5344CB8AC3E}">
        <p14:creationId xmlns:p14="http://schemas.microsoft.com/office/powerpoint/2010/main" val="3766619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ytuł 1">
            <a:extLst>
              <a:ext uri="{FF2B5EF4-FFF2-40B4-BE49-F238E27FC236}">
                <a16:creationId xmlns:a16="http://schemas.microsoft.com/office/drawing/2014/main" id="{D742A714-FB8B-429F-97A2-EB280B93F8E3}"/>
              </a:ext>
            </a:extLst>
          </p:cNvPr>
          <p:cNvSpPr>
            <a:spLocks noGrp="1"/>
          </p:cNvSpPr>
          <p:nvPr>
            <p:ph type="title"/>
          </p:nvPr>
        </p:nvSpPr>
        <p:spPr>
          <a:xfrm>
            <a:off x="833002" y="365125"/>
            <a:ext cx="10520702" cy="1325563"/>
          </a:xfrm>
        </p:spPr>
        <p:txBody>
          <a:bodyPr>
            <a:normAutofit/>
          </a:bodyPr>
          <a:lstStyle/>
          <a:p>
            <a:r>
              <a:rPr lang="pl-PL" dirty="0"/>
              <a:t>Obszar edukacji ogólnej – efekty RPO WM</a:t>
            </a:r>
          </a:p>
        </p:txBody>
      </p:sp>
      <p:graphicFrame>
        <p:nvGraphicFramePr>
          <p:cNvPr id="4" name="Symbol zastępczy zawartości 3">
            <a:extLst>
              <a:ext uri="{FF2B5EF4-FFF2-40B4-BE49-F238E27FC236}">
                <a16:creationId xmlns:a16="http://schemas.microsoft.com/office/drawing/2014/main" id="{5D3F47B5-2D40-455F-841C-31F4B24E5276}"/>
              </a:ext>
            </a:extLst>
          </p:cNvPr>
          <p:cNvGraphicFramePr>
            <a:graphicFrameLocks noGrp="1"/>
          </p:cNvGraphicFramePr>
          <p:nvPr>
            <p:ph idx="1"/>
            <p:extLst>
              <p:ext uri="{D42A27DB-BD31-4B8C-83A1-F6EECF244321}">
                <p14:modId xmlns:p14="http://schemas.microsoft.com/office/powerpoint/2010/main" val="661188307"/>
              </p:ext>
            </p:extLst>
          </p:nvPr>
        </p:nvGraphicFramePr>
        <p:xfrm>
          <a:off x="833002" y="1807285"/>
          <a:ext cx="10520798" cy="43696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1041777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ytuł 1">
            <a:extLst>
              <a:ext uri="{FF2B5EF4-FFF2-40B4-BE49-F238E27FC236}">
                <a16:creationId xmlns:a16="http://schemas.microsoft.com/office/drawing/2014/main" id="{4F3F78F4-5BB9-4CC6-800D-49AFADA4C910}"/>
              </a:ext>
            </a:extLst>
          </p:cNvPr>
          <p:cNvSpPr>
            <a:spLocks noGrp="1"/>
          </p:cNvSpPr>
          <p:nvPr>
            <p:ph type="title"/>
          </p:nvPr>
        </p:nvSpPr>
        <p:spPr>
          <a:xfrm>
            <a:off x="6746628" y="1783959"/>
            <a:ext cx="4645250" cy="2889114"/>
          </a:xfrm>
        </p:spPr>
        <p:txBody>
          <a:bodyPr vert="horz" lIns="91440" tIns="45720" rIns="91440" bIns="45720" rtlCol="0" anchor="b">
            <a:normAutofit/>
          </a:bodyPr>
          <a:lstStyle/>
          <a:p>
            <a:r>
              <a:rPr lang="en-US" sz="3800" kern="1200" dirty="0" err="1">
                <a:solidFill>
                  <a:schemeClr val="bg1"/>
                </a:solidFill>
                <a:latin typeface="+mj-lt"/>
                <a:ea typeface="+mj-ea"/>
                <a:cs typeface="+mj-cs"/>
              </a:rPr>
              <a:t>Obszar</a:t>
            </a:r>
            <a:r>
              <a:rPr lang="en-US" sz="3800" kern="1200" dirty="0">
                <a:solidFill>
                  <a:schemeClr val="bg1"/>
                </a:solidFill>
                <a:latin typeface="+mj-lt"/>
                <a:ea typeface="+mj-ea"/>
                <a:cs typeface="+mj-cs"/>
              </a:rPr>
              <a:t> </a:t>
            </a:r>
            <a:r>
              <a:rPr lang="en-US" sz="3800" kern="1200" dirty="0" err="1">
                <a:solidFill>
                  <a:schemeClr val="bg1"/>
                </a:solidFill>
                <a:latin typeface="+mj-lt"/>
                <a:ea typeface="+mj-ea"/>
                <a:cs typeface="+mj-cs"/>
              </a:rPr>
              <a:t>edukacji</a:t>
            </a:r>
            <a:r>
              <a:rPr lang="en-US" sz="3800" kern="1200" dirty="0">
                <a:solidFill>
                  <a:schemeClr val="bg1"/>
                </a:solidFill>
                <a:latin typeface="+mj-lt"/>
                <a:ea typeface="+mj-ea"/>
                <a:cs typeface="+mj-cs"/>
              </a:rPr>
              <a:t> </a:t>
            </a:r>
            <a:r>
              <a:rPr lang="pl-PL" sz="3800" kern="1200" dirty="0">
                <a:solidFill>
                  <a:schemeClr val="bg1"/>
                </a:solidFill>
                <a:latin typeface="+mj-lt"/>
                <a:ea typeface="+mj-ea"/>
                <a:cs typeface="+mj-cs"/>
              </a:rPr>
              <a:t>ogólnej</a:t>
            </a:r>
            <a:r>
              <a:rPr lang="en-US" sz="3800" kern="1200" dirty="0">
                <a:solidFill>
                  <a:schemeClr val="bg1"/>
                </a:solidFill>
                <a:latin typeface="+mj-lt"/>
                <a:ea typeface="+mj-ea"/>
                <a:cs typeface="+mj-cs"/>
              </a:rPr>
              <a:t> – </a:t>
            </a:r>
            <a:r>
              <a:rPr lang="en-US" sz="3800" kern="1200" dirty="0" err="1">
                <a:solidFill>
                  <a:schemeClr val="bg1"/>
                </a:solidFill>
                <a:latin typeface="+mj-lt"/>
                <a:ea typeface="+mj-ea"/>
                <a:cs typeface="+mj-cs"/>
              </a:rPr>
              <a:t>zainteresowanie</a:t>
            </a:r>
            <a:r>
              <a:rPr lang="en-US" sz="3800" kern="1200" dirty="0">
                <a:solidFill>
                  <a:schemeClr val="bg1"/>
                </a:solidFill>
                <a:latin typeface="+mj-lt"/>
                <a:ea typeface="+mj-ea"/>
                <a:cs typeface="+mj-cs"/>
              </a:rPr>
              <a:t> </a:t>
            </a:r>
            <a:r>
              <a:rPr lang="en-US" sz="3800" kern="1200" dirty="0" err="1">
                <a:solidFill>
                  <a:schemeClr val="bg1"/>
                </a:solidFill>
                <a:latin typeface="+mj-lt"/>
                <a:ea typeface="+mj-ea"/>
                <a:cs typeface="+mj-cs"/>
              </a:rPr>
              <a:t>wsparciem</a:t>
            </a:r>
            <a:r>
              <a:rPr lang="en-US" sz="3800" kern="1200" dirty="0">
                <a:solidFill>
                  <a:schemeClr val="bg1"/>
                </a:solidFill>
                <a:latin typeface="+mj-lt"/>
                <a:ea typeface="+mj-ea"/>
                <a:cs typeface="+mj-cs"/>
              </a:rPr>
              <a:t> w </a:t>
            </a:r>
            <a:r>
              <a:rPr lang="en-US" sz="3800" kern="1200" dirty="0" err="1">
                <a:solidFill>
                  <a:schemeClr val="bg1"/>
                </a:solidFill>
                <a:latin typeface="+mj-lt"/>
                <a:ea typeface="+mj-ea"/>
                <a:cs typeface="+mj-cs"/>
              </a:rPr>
              <a:t>przyszłości</a:t>
            </a:r>
            <a:endParaRPr lang="en-US" sz="3800" kern="1200" dirty="0">
              <a:solidFill>
                <a:schemeClr val="bg1"/>
              </a:solidFill>
              <a:latin typeface="+mj-lt"/>
              <a:ea typeface="+mj-ea"/>
              <a:cs typeface="+mj-cs"/>
            </a:endParaRPr>
          </a:p>
        </p:txBody>
      </p:sp>
      <p:sp>
        <p:nvSpPr>
          <p:cNvPr id="11" name="Freeform: Shape 10">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Prostokąt 4">
            <a:extLst>
              <a:ext uri="{FF2B5EF4-FFF2-40B4-BE49-F238E27FC236}">
                <a16:creationId xmlns:a16="http://schemas.microsoft.com/office/drawing/2014/main" id="{8D2884E1-0E8F-4B47-BF5D-0E83D9DCEB7D}"/>
              </a:ext>
            </a:extLst>
          </p:cNvPr>
          <p:cNvSpPr/>
          <p:nvPr/>
        </p:nvSpPr>
        <p:spPr>
          <a:xfrm>
            <a:off x="4779981" y="5303871"/>
            <a:ext cx="6096000" cy="923330"/>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dirty="0">
                <a:solidFill>
                  <a:srgbClr val="E5DEDB"/>
                </a:solidFill>
                <a:latin typeface="Calibri Light" panose="020F0302020204030204" pitchFamily="34" charset="0"/>
                <a:ea typeface="Calibri" panose="020F0502020204030204" pitchFamily="34" charset="0"/>
              </a:rPr>
              <a:t>B</a:t>
            </a:r>
            <a:r>
              <a:rPr kumimoji="0" lang="pl-PL" sz="1800" b="0" i="0" u="none" strike="noStrike" kern="1200" cap="none" spc="0" normalizeH="0" baseline="0" noProof="0" dirty="0" err="1">
                <a:ln>
                  <a:noFill/>
                </a:ln>
                <a:solidFill>
                  <a:srgbClr val="E5DEDB"/>
                </a:solidFill>
                <a:effectLst/>
                <a:uLnTx/>
                <a:uFillTx/>
                <a:latin typeface="Calibri Light" panose="020F0302020204030204" pitchFamily="34" charset="0"/>
                <a:ea typeface="Calibri" panose="020F0502020204030204" pitchFamily="34" charset="0"/>
                <a:cs typeface="+mn-cs"/>
              </a:rPr>
              <a:t>adani</a:t>
            </a:r>
            <a:r>
              <a:rPr kumimoji="0" lang="pl-PL" sz="1800" b="0" i="0" u="none" strike="noStrike" kern="1200" cap="none" spc="0" normalizeH="0" baseline="0" noProof="0" dirty="0">
                <a:ln>
                  <a:noFill/>
                </a:ln>
                <a:solidFill>
                  <a:srgbClr val="E5DEDB"/>
                </a:solidFill>
                <a:effectLst/>
                <a:uLnTx/>
                <a:uFillTx/>
                <a:latin typeface="Calibri Light" panose="020F0302020204030204" pitchFamily="34" charset="0"/>
                <a:ea typeface="Calibri" panose="020F0502020204030204" pitchFamily="34" charset="0"/>
                <a:cs typeface="+mn-cs"/>
              </a:rPr>
              <a:t> prawie w całości (99,3%) stwierdzili, iż chętnie skorzystają ze wsparcia RPO WM w kolejnych latach, o ile taka możliwość się pojawi. </a:t>
            </a:r>
            <a:endParaRPr kumimoji="0" lang="pl-PL" sz="1800" b="0" i="0" u="none" strike="noStrike" kern="1200" cap="none" spc="0" normalizeH="0" baseline="0" noProof="0" dirty="0">
              <a:ln>
                <a:noFill/>
              </a:ln>
              <a:solidFill>
                <a:srgbClr val="E5DEDB"/>
              </a:solidFill>
              <a:effectLst/>
              <a:uLnTx/>
              <a:uFillTx/>
              <a:latin typeface="Calibri" panose="020F0502020204030204"/>
              <a:ea typeface="+mn-ea"/>
              <a:cs typeface="+mn-cs"/>
            </a:endParaRPr>
          </a:p>
        </p:txBody>
      </p:sp>
      <p:graphicFrame>
        <p:nvGraphicFramePr>
          <p:cNvPr id="10" name="Wykres 9">
            <a:extLst>
              <a:ext uri="{FF2B5EF4-FFF2-40B4-BE49-F238E27FC236}">
                <a16:creationId xmlns:a16="http://schemas.microsoft.com/office/drawing/2014/main" id="{568DB1D9-6889-4583-878C-EB0A4615D185}"/>
              </a:ext>
            </a:extLst>
          </p:cNvPr>
          <p:cNvGraphicFramePr>
            <a:graphicFrameLocks/>
          </p:cNvGraphicFramePr>
          <p:nvPr>
            <p:extLst>
              <p:ext uri="{D42A27DB-BD31-4B8C-83A1-F6EECF244321}">
                <p14:modId xmlns:p14="http://schemas.microsoft.com/office/powerpoint/2010/main" val="520895113"/>
              </p:ext>
            </p:extLst>
          </p:nvPr>
        </p:nvGraphicFramePr>
        <p:xfrm>
          <a:off x="207981" y="1121484"/>
          <a:ext cx="4572000" cy="369794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39596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81BC32-FF58-4898-A6B5-7B3D059BCE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0D614406-135F-4875-9C87-53822CB1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213969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ytuł 1">
            <a:extLst>
              <a:ext uri="{FF2B5EF4-FFF2-40B4-BE49-F238E27FC236}">
                <a16:creationId xmlns:a16="http://schemas.microsoft.com/office/drawing/2014/main" id="{E3FCB9BC-BA88-48F5-A7C5-17FCF931F01E}"/>
              </a:ext>
            </a:extLst>
          </p:cNvPr>
          <p:cNvSpPr>
            <a:spLocks noGrp="1"/>
          </p:cNvSpPr>
          <p:nvPr>
            <p:ph type="title"/>
          </p:nvPr>
        </p:nvSpPr>
        <p:spPr>
          <a:xfrm>
            <a:off x="960120" y="434101"/>
            <a:ext cx="10279971" cy="1362042"/>
          </a:xfrm>
        </p:spPr>
        <p:txBody>
          <a:bodyPr anchor="b">
            <a:normAutofit fontScale="90000"/>
          </a:bodyPr>
          <a:lstStyle/>
          <a:p>
            <a:r>
              <a:rPr lang="pl-PL" sz="4800" dirty="0">
                <a:solidFill>
                  <a:schemeClr val="bg1"/>
                </a:solidFill>
              </a:rPr>
              <a:t>Obszar edukacji zawodowej – efekty realizacji projektów</a:t>
            </a:r>
          </a:p>
        </p:txBody>
      </p:sp>
      <p:sp>
        <p:nvSpPr>
          <p:cNvPr id="13" name="Rectangle 12">
            <a:extLst>
              <a:ext uri="{FF2B5EF4-FFF2-40B4-BE49-F238E27FC236}">
                <a16:creationId xmlns:a16="http://schemas.microsoft.com/office/drawing/2014/main" id="{A47020BD-3785-4628-8C5E-A4011B43EF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39694"/>
            <a:ext cx="12192000" cy="146304"/>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Prostokąt 5">
            <a:extLst>
              <a:ext uri="{FF2B5EF4-FFF2-40B4-BE49-F238E27FC236}">
                <a16:creationId xmlns:a16="http://schemas.microsoft.com/office/drawing/2014/main" id="{E7DC8F85-6060-4DE2-B5C0-D87DD86DCF9B}"/>
              </a:ext>
            </a:extLst>
          </p:cNvPr>
          <p:cNvSpPr/>
          <p:nvPr/>
        </p:nvSpPr>
        <p:spPr>
          <a:xfrm>
            <a:off x="8433995" y="3143512"/>
            <a:ext cx="3532095" cy="3416320"/>
          </a:xfrm>
          <a:prstGeom prst="rect">
            <a:avLst/>
          </a:prstGeom>
        </p:spPr>
        <p:txBody>
          <a:bodyPr wrap="square">
            <a:spAutoFit/>
          </a:bodyPr>
          <a:lstStyle/>
          <a:p>
            <a:r>
              <a:rPr lang="pl-PL" dirty="0"/>
              <a:t>Efekty jakie najczęściej zauważali badani beneficjenci:</a:t>
            </a:r>
          </a:p>
          <a:p>
            <a:pPr marL="285750" indent="-285750">
              <a:buFont typeface="Arial" panose="020B0604020202020204" pitchFamily="34" charset="0"/>
              <a:buChar char="•"/>
            </a:pPr>
            <a:r>
              <a:rPr lang="pl-PL" dirty="0"/>
              <a:t>uczniowie są lepiej przygotowani do wejścia na rynek pracy dzięki nabyciu umiejętności kluczowych i uniwersalnych.  </a:t>
            </a:r>
          </a:p>
          <a:p>
            <a:pPr marL="285750" indent="-285750">
              <a:buFont typeface="Arial" panose="020B0604020202020204" pitchFamily="34" charset="0"/>
              <a:buChar char="•"/>
            </a:pPr>
            <a:r>
              <a:rPr lang="pl-PL" dirty="0"/>
              <a:t>możliwość lepszej realizacji zadań przez nauczycieli (dzięki zakupionemu sprzętowi), </a:t>
            </a:r>
          </a:p>
          <a:p>
            <a:pPr marL="285750" indent="-285750">
              <a:buFont typeface="Arial" panose="020B0604020202020204" pitchFamily="34" charset="0"/>
              <a:buChar char="•"/>
            </a:pPr>
            <a:r>
              <a:rPr lang="pl-PL" dirty="0"/>
              <a:t>lepsza realizacja zadań placówki,</a:t>
            </a:r>
          </a:p>
          <a:p>
            <a:pPr marL="285750" indent="-285750">
              <a:buFont typeface="Arial" panose="020B0604020202020204" pitchFamily="34" charset="0"/>
              <a:buChar char="•"/>
            </a:pPr>
            <a:r>
              <a:rPr lang="pl-PL" dirty="0"/>
              <a:t>możliwość organizacji uczniom staży i praktyk.</a:t>
            </a:r>
            <a:endParaRPr lang="pl-PL" dirty="0">
              <a:effectLst/>
            </a:endParaRPr>
          </a:p>
        </p:txBody>
      </p:sp>
      <p:sp>
        <p:nvSpPr>
          <p:cNvPr id="7" name="Prostokąt 6">
            <a:extLst>
              <a:ext uri="{FF2B5EF4-FFF2-40B4-BE49-F238E27FC236}">
                <a16:creationId xmlns:a16="http://schemas.microsoft.com/office/drawing/2014/main" id="{E248B040-EE1A-4ACB-AAE6-81222BF3D351}"/>
              </a:ext>
            </a:extLst>
          </p:cNvPr>
          <p:cNvSpPr/>
          <p:nvPr/>
        </p:nvSpPr>
        <p:spPr>
          <a:xfrm>
            <a:off x="0" y="6555600"/>
            <a:ext cx="5647766" cy="28123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pl-PL" sz="1200" b="0" i="1"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Źródło: CATI – beneficjenci, N=139</a:t>
            </a:r>
          </a:p>
        </p:txBody>
      </p:sp>
      <p:graphicFrame>
        <p:nvGraphicFramePr>
          <p:cNvPr id="12" name="Wykres 11">
            <a:extLst>
              <a:ext uri="{FF2B5EF4-FFF2-40B4-BE49-F238E27FC236}">
                <a16:creationId xmlns:a16="http://schemas.microsoft.com/office/drawing/2014/main" id="{60810D0E-9C07-44BA-8670-03A4D9A48E2A}"/>
              </a:ext>
            </a:extLst>
          </p:cNvPr>
          <p:cNvGraphicFramePr/>
          <p:nvPr>
            <p:extLst>
              <p:ext uri="{D42A27DB-BD31-4B8C-83A1-F6EECF244321}">
                <p14:modId xmlns:p14="http://schemas.microsoft.com/office/powerpoint/2010/main" val="1887741924"/>
              </p:ext>
            </p:extLst>
          </p:nvPr>
        </p:nvGraphicFramePr>
        <p:xfrm>
          <a:off x="-2" y="2285997"/>
          <a:ext cx="8326421" cy="45720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23569197"/>
      </p:ext>
    </p:extLst>
  </p:cSld>
  <p:clrMapOvr>
    <a:masterClrMapping/>
  </p:clrMapOvr>
</p:sld>
</file>

<file path=ppt/theme/theme1.xml><?xml version="1.0" encoding="utf-8"?>
<a:theme xmlns:a="http://schemas.openxmlformats.org/drawingml/2006/main" name="Motyw pakietu Office">
  <a:themeElements>
    <a:clrScheme name="Żółty">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891</Words>
  <Application>Microsoft Office PowerPoint</Application>
  <PresentationFormat>Panoramiczny</PresentationFormat>
  <Paragraphs>130</Paragraphs>
  <Slides>15</Slides>
  <Notes>12</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15</vt:i4>
      </vt:variant>
    </vt:vector>
  </HeadingPairs>
  <TitlesOfParts>
    <vt:vector size="20" baseType="lpstr">
      <vt:lpstr>Arial</vt:lpstr>
      <vt:lpstr>Calibri</vt:lpstr>
      <vt:lpstr>Calibri Light</vt:lpstr>
      <vt:lpstr>Wingdings</vt:lpstr>
      <vt:lpstr>Motyw pakietu Office</vt:lpstr>
      <vt:lpstr>Prezentacja programu PowerPoint</vt:lpstr>
      <vt:lpstr>Prezentacja programu PowerPoint</vt:lpstr>
      <vt:lpstr>Cel badania</vt:lpstr>
      <vt:lpstr>Wyniki badania</vt:lpstr>
      <vt:lpstr>Obszar edukacji przedszkolnej – efekty RPO WM</vt:lpstr>
      <vt:lpstr>Obszar edukacji przedszkolnej – zainteresowanie wsparciem w przyszłości</vt:lpstr>
      <vt:lpstr>Obszar edukacji ogólnej – efekty RPO WM</vt:lpstr>
      <vt:lpstr>Obszar edukacji ogólnej – zainteresowanie wsparciem w przyszłości</vt:lpstr>
      <vt:lpstr>Obszar edukacji zawodowej – efekty realizacji projektów</vt:lpstr>
      <vt:lpstr>Obszar edukacji zawodowej – zainteresowanie wsparciem w przyszłości</vt:lpstr>
      <vt:lpstr>Obszar edukacji dorosłych– efekty realizacji projektów</vt:lpstr>
      <vt:lpstr>Obszar edukacji dorosłych – zainteresowanie wsparciem w przyszłości</vt:lpstr>
      <vt:lpstr>Doświadczenia w realizacji RPO WM warte kontynuacji</vt:lpstr>
      <vt:lpstr>Dziękuję za uwagę!</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Patrycja Klimek</dc:creator>
  <cp:lastModifiedBy>Patrycja Klimek</cp:lastModifiedBy>
  <cp:revision>1</cp:revision>
  <dcterms:created xsi:type="dcterms:W3CDTF">2019-07-11T12:24:41Z</dcterms:created>
  <dcterms:modified xsi:type="dcterms:W3CDTF">2019-08-20T11:28:07Z</dcterms:modified>
</cp:coreProperties>
</file>