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8"/>
  </p:notesMasterIdLst>
  <p:handoutMasterIdLst>
    <p:handoutMasterId r:id="rId9"/>
  </p:handoutMasterIdLst>
  <p:sldIdLst>
    <p:sldId id="433" r:id="rId2"/>
    <p:sldId id="375" r:id="rId3"/>
    <p:sldId id="440" r:id="rId4"/>
    <p:sldId id="442" r:id="rId5"/>
    <p:sldId id="443" r:id="rId6"/>
    <p:sldId id="438" r:id="rId7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24" d="100"/>
          <a:sy n="124" d="100"/>
        </p:scale>
        <p:origin x="2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09.04.2019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09.04.2019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1" tIns="45450" rIns="90901" bIns="4545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716468"/>
            <a:ext cx="5438775" cy="4467225"/>
          </a:xfrm>
          <a:prstGeom prst="rect">
            <a:avLst/>
          </a:prstGeom>
        </p:spPr>
        <p:txBody>
          <a:bodyPr vert="horz" lIns="90901" tIns="45450" rIns="90901" bIns="4545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b="1" dirty="0">
                <a:latin typeface="+mn-lt"/>
              </a:rPr>
              <a:t>Propozycja kryteriów wyboru projektów w trybie </a:t>
            </a:r>
            <a:r>
              <a:rPr lang="pl-PL" altLang="pl-PL" b="1" dirty="0" smtClean="0">
                <a:latin typeface="+mn-lt"/>
              </a:rPr>
              <a:t>pozakonkursowym dla </a:t>
            </a:r>
            <a:r>
              <a:rPr lang="pl-PL" altLang="pl-PL" b="1" dirty="0">
                <a:latin typeface="+mn-lt"/>
              </a:rPr>
              <a:t>projektów stypendialnych z Działania 10.1 Kształcenie i rozwój dzieci   i młodzieży, Poddziałanie 10.1.3 Programy stypendialne </a:t>
            </a:r>
            <a:r>
              <a:rPr lang="pl-PL" altLang="pl-PL" b="1" dirty="0" smtClean="0">
                <a:latin typeface="+mn-lt"/>
              </a:rPr>
              <a:t>oraz </a:t>
            </a:r>
            <a:r>
              <a:rPr lang="pl-PL" altLang="pl-PL" b="1" dirty="0">
                <a:latin typeface="+mn-lt"/>
              </a:rPr>
              <a:t>z Działania 10.3 Doskonalenie Zawodowe, Poddziałanie 10.3.2 Programy </a:t>
            </a:r>
            <a:r>
              <a:rPr lang="pl-PL" altLang="pl-PL" b="1" dirty="0" smtClean="0">
                <a:latin typeface="+mn-lt"/>
              </a:rPr>
              <a:t>stypendialne.</a:t>
            </a:r>
            <a:endParaRPr lang="pl-PL" altLang="pl-PL" b="1" dirty="0">
              <a:latin typeface="+mn-lt"/>
            </a:endParaRP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altLang="pl-PL" b="1" dirty="0">
                <a:latin typeface="+mn-lt"/>
              </a:rPr>
              <a:t>Regionalny Program Operacyjny Województwa Mazowieckiego na lata 2014 – 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altLang="pl-PL" sz="1600" b="1" dirty="0">
                <a:latin typeface="+mn-lt"/>
              </a:rPr>
              <a:t>XLVI Posiedzenie Komitetu Monitorującego RPO WM na lata 2014 -2020  </a:t>
            </a:r>
            <a:br>
              <a:rPr lang="pl-PL" altLang="pl-PL" sz="1600" b="1" dirty="0">
                <a:latin typeface="+mn-lt"/>
              </a:rPr>
            </a:br>
            <a:r>
              <a:rPr lang="pl-PL" altLang="pl-PL" sz="1600" b="1" dirty="0">
                <a:latin typeface="+mn-lt"/>
              </a:rPr>
              <a:t>11 kwietnia 2019 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70363"/>
              </p:ext>
            </p:extLst>
          </p:nvPr>
        </p:nvGraphicFramePr>
        <p:xfrm>
          <a:off x="571841" y="1200152"/>
          <a:ext cx="8012610" cy="5000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443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10.1 Kształcenie i rozwój dzieci i młodzieży</a:t>
                      </a:r>
                    </a:p>
                    <a:p>
                      <a:pPr algn="ctr"/>
                      <a:r>
                        <a:rPr lang="pl-PL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Poddziałanie 10.1.3 (10i) Programy stypendialne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134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9026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obejmuje wyłącznie uczniów szkół prowadzących kształcenie ogólne (z wyłączeniem dzieci w wieku przedszkolnym  i słuchaczy w z obszaru województwa mazowieckiego.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9026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</a:t>
                      </a:r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zakłada uczestnictwo co najmniej 70% uczniów zamieszkałych na obszarach wiejskich lub na terenie miast średnich w województwie mazowieckim.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56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893981"/>
              </p:ext>
            </p:extLst>
          </p:nvPr>
        </p:nvGraphicFramePr>
        <p:xfrm>
          <a:off x="571841" y="1123951"/>
          <a:ext cx="8012610" cy="549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0831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71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Projekt wspiera szczególnie uzdolnionych uczniów z wysokimi wynikami/osiągnięciami edukacyjnymi w zakresie przedmiotów ogólnych.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Projekt określa wysokość pomocy stypendialnej oraz minimalny okres na jaki jest przyznana pomoc stypendialna dla ucznia.</a:t>
                      </a: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667467"/>
                  </a:ext>
                </a:extLst>
              </a:tr>
              <a:tr h="1252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Projekt zakłada zindywidualizowane wsparcie rozwoju edukacyjnego uczniów.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634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4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935828"/>
              </p:ext>
            </p:extLst>
          </p:nvPr>
        </p:nvGraphicFramePr>
        <p:xfrm>
          <a:off x="571841" y="1133475"/>
          <a:ext cx="8012610" cy="5306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8918"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10.3 Doskonalenie zawodowe</a:t>
                      </a:r>
                    </a:p>
                    <a:p>
                      <a:pPr algn="ctr"/>
                      <a:r>
                        <a:rPr lang="pl-PL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Poddziałanie 10.3.2 (10iv) Programy stypendialne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000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3462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pl-PL" sz="1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obejmuje wyłącznie uczniów szkół prowadzących kształcenie zawodowe (z wyłączeniem szkół dla dorosłych) z obszaru województwa mazowieckiego.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3462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wspiera szczególnie uzdolnionych uczniów z wysokimi wynikami/osiągnięciami w zakresie przedmiotów zawodowych lub przedmiotów ogólnych i umiejętności zawodowych. 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12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829120"/>
              </p:ext>
            </p:extLst>
          </p:nvPr>
        </p:nvGraphicFramePr>
        <p:xfrm>
          <a:off x="571841" y="1247775"/>
          <a:ext cx="8012610" cy="5285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5181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7539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</a:t>
                      </a:r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zakłada uczestnictwo co najmniej 30% uczniów zamieszkałych na obszarach wiejskich lub na terenie miast średnich w województwie mazowieckim. 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7540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określa wysokość pomocy stypendialnej oraz minimalny okres na jaki jest przyznana pomoc stypendialna dla ucznia.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170165"/>
                  </a:ext>
                </a:extLst>
              </a:tr>
              <a:tr h="1367539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zakłada zindywidualizowane wsparcie rozwoju edukacyjnego uczniów.</a:t>
                      </a:r>
                      <a:endParaRPr lang="pl-PL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Niespełnienie kryterium skutkuje koniecznością poprawy wniosku w terminie wskazanym przez IP.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753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4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</a:p>
          <a:p>
            <a:pPr marL="0" indent="0" algn="ctr"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Mazowieckiego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Biuro Programowania EFS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dsrr@mazovia.pl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10754</TotalTime>
  <Words>437</Words>
  <Application>Microsoft Office PowerPoint</Application>
  <PresentationFormat>Pokaz na ekranie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Staniaszek Waldemar</cp:lastModifiedBy>
  <cp:revision>927</cp:revision>
  <cp:lastPrinted>2018-05-22T13:13:23Z</cp:lastPrinted>
  <dcterms:created xsi:type="dcterms:W3CDTF">2015-04-20T12:46:14Z</dcterms:created>
  <dcterms:modified xsi:type="dcterms:W3CDTF">2019-04-09T06:51:38Z</dcterms:modified>
</cp:coreProperties>
</file>