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258" r:id="rId2"/>
    <p:sldId id="406" r:id="rId3"/>
    <p:sldId id="387" r:id="rId4"/>
    <p:sldId id="420" r:id="rId5"/>
    <p:sldId id="324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3326" autoAdjust="0"/>
  </p:normalViewPr>
  <p:slideViewPr>
    <p:cSldViewPr snapToGrid="0">
      <p:cViewPr varScale="1">
        <p:scale>
          <a:sx n="97" d="100"/>
          <a:sy n="97" d="100"/>
        </p:scale>
        <p:origin x="3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27.03.2019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99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63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srr@mazovia.p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823855"/>
            <a:ext cx="7886700" cy="126538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Propozycja </a:t>
            </a:r>
            <a:r>
              <a:rPr lang="pl-PL" sz="2000" b="1" dirty="0" smtClean="0">
                <a:solidFill>
                  <a:schemeClr val="tx1"/>
                </a:solidFill>
              </a:rPr>
              <a:t>zmiany kryteriów merytorycznych szczegółowych zgodności ze strategią ZIT WOF dla projektów współfinansowanych z </a:t>
            </a:r>
            <a:r>
              <a:rPr lang="pl-PL" sz="2000" b="1" dirty="0" smtClean="0">
                <a:solidFill>
                  <a:schemeClr val="tx1"/>
                </a:solidFill>
              </a:rPr>
              <a:t>EFRR</a:t>
            </a:r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Regionalny </a:t>
            </a:r>
            <a:r>
              <a:rPr lang="pl-PL" sz="2000" b="1" dirty="0">
                <a:solidFill>
                  <a:schemeClr val="tx1"/>
                </a:solidFill>
              </a:rPr>
              <a:t>Program </a:t>
            </a:r>
            <a:r>
              <a:rPr lang="pl-PL" sz="2000" b="1" dirty="0" smtClean="0">
                <a:solidFill>
                  <a:schemeClr val="tx1"/>
                </a:solidFill>
              </a:rPr>
              <a:t>Operacyjny </a:t>
            </a:r>
            <a:r>
              <a:rPr lang="pl-PL" sz="2000" b="1" dirty="0">
                <a:solidFill>
                  <a:schemeClr val="tx1"/>
                </a:solidFill>
              </a:rPr>
              <a:t>Województwa Mazowieckiego na lata 2014 </a:t>
            </a:r>
            <a:r>
              <a:rPr lang="pl-PL" sz="2000" b="1" dirty="0" smtClean="0">
                <a:solidFill>
                  <a:schemeClr val="tx1"/>
                </a:solidFill>
              </a:rPr>
              <a:t>– 2020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42218" y="5225616"/>
            <a:ext cx="6659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100" dirty="0" smtClean="0"/>
              <a:t>XLVI </a:t>
            </a:r>
            <a:r>
              <a:rPr lang="pl-PL" sz="1100" dirty="0"/>
              <a:t>Posiedzenie Komitetu Monitorującego RPO WM na lata 2014 -2020  </a:t>
            </a:r>
            <a:br>
              <a:rPr lang="pl-PL" sz="1100" dirty="0"/>
            </a:br>
            <a:r>
              <a:rPr lang="pl-PL" sz="1100" b="1" dirty="0" smtClean="0"/>
              <a:t>11 kwietnia 2019 r</a:t>
            </a:r>
            <a:r>
              <a:rPr lang="pl-PL" sz="1100" b="1" dirty="0"/>
              <a:t>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10525"/>
            <a:ext cx="5937206" cy="56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938" y="1467104"/>
            <a:ext cx="7886700" cy="4851400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b="1" dirty="0" smtClean="0"/>
              <a:t>Uchwała </a:t>
            </a:r>
            <a:r>
              <a:rPr lang="pl-PL" sz="2400" b="1" dirty="0"/>
              <a:t>Nr 27 Komitetu Sterującego ZIT WOF z dnia 13 lutego 2019 r. w sprawie przyjęcia propozycji zmian w kryteriach merytorycznych szczegółowych – zgodności ze Strategią ZIT </a:t>
            </a:r>
            <a:r>
              <a:rPr lang="pl-PL" sz="2400" b="1" dirty="0" smtClean="0"/>
              <a:t>WOF zmieniła </a:t>
            </a:r>
            <a:endParaRPr lang="pl-PL" sz="2400" dirty="0"/>
          </a:p>
          <a:p>
            <a:pPr marL="0" indent="0" algn="just">
              <a:buNone/>
            </a:pPr>
            <a:r>
              <a:rPr lang="pl-PL" sz="2400" b="1" dirty="0" smtClean="0"/>
              <a:t> </a:t>
            </a:r>
            <a:endParaRPr lang="pl-PL" sz="2400" dirty="0" smtClean="0"/>
          </a:p>
          <a:p>
            <a:pPr marL="0" indent="0" algn="just">
              <a:buNone/>
            </a:pPr>
            <a:r>
              <a:rPr lang="x-none" sz="2400" b="1" dirty="0" smtClean="0"/>
              <a:t>Kryteria merytoryczne szczegółowe  zgodności ze strategią </a:t>
            </a:r>
            <a:r>
              <a:rPr lang="pl-PL" sz="2400" b="1" dirty="0" smtClean="0"/>
              <a:t>ZIT</a:t>
            </a:r>
            <a:r>
              <a:rPr lang="x-none" sz="2400" b="1" dirty="0" smtClean="0"/>
              <a:t> </a:t>
            </a:r>
            <a:r>
              <a:rPr lang="pl-PL" sz="2400" b="1" dirty="0" smtClean="0"/>
              <a:t>WOF</a:t>
            </a:r>
            <a:r>
              <a:rPr lang="x-none" sz="2400" b="1" dirty="0" smtClean="0"/>
              <a:t> dla projektów </a:t>
            </a:r>
            <a:r>
              <a:rPr lang="pl-PL" sz="2400" b="1" dirty="0" smtClean="0"/>
              <a:t>współfinansowanych ze środków Europejskiego Funduszu </a:t>
            </a:r>
            <a:r>
              <a:rPr lang="pl-PL" sz="2400" b="1" dirty="0" smtClean="0"/>
              <a:t>Rozwoju Regionalnego – projekty konkursowe</a:t>
            </a:r>
            <a:endParaRPr lang="pl-PL" sz="2400" dirty="0" smtClean="0"/>
          </a:p>
          <a:p>
            <a:pPr marL="0" indent="0">
              <a:buNone/>
            </a:pPr>
            <a:endParaRPr lang="pl-PL" sz="2000" b="1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54046"/>
              </p:ext>
            </p:extLst>
          </p:nvPr>
        </p:nvGraphicFramePr>
        <p:xfrm>
          <a:off x="562316" y="1691662"/>
          <a:ext cx="8012610" cy="39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zmiany</a:t>
                      </a:r>
                      <a:endParaRPr lang="pl-PL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530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wszystkich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kryteriach merytorycznych szczegółowych zgodności ze strategia ZIT WOF dla projektów współfinasowanych z Europejskiego Funduszu 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Rozwoju Regionalnego  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dodano kolumnę „Możliwość uzupełnienia”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2.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żadnym z 5 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kryteriów merytorycznych szczegółowych zgodności ze strategią ZIT WOF dla projektów współfinasowanych z Europejskiego Funduszu 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Rozwoju Regionalnego nie 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dopuszczono możliwości uzupełnienia.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FORMALNE </a:t>
            </a:r>
            <a:endParaRPr lang="pl-PL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67072"/>
              </p:ext>
            </p:extLst>
          </p:nvPr>
        </p:nvGraphicFramePr>
        <p:xfrm>
          <a:off x="543560" y="1753991"/>
          <a:ext cx="8012610" cy="436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Uzasadnienie zmiany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092">
                <a:tc>
                  <a:txBody>
                    <a:bodyPr/>
                    <a:lstStyle/>
                    <a:p>
                      <a:pPr algn="just"/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Przedmiotowe zmiany wynikają z </a:t>
                      </a:r>
                      <a:r>
                        <a:rPr lang="pl-PL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Ustawy o zasadach realizacji programów w zakresie polityki spójności finansowanych w perspektywie finansowej 2014-2020 (Dz.U. 2018 poz. 1431)</a:t>
                      </a:r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2847"/>
            <a:ext cx="3383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FORMALNE</a:t>
            </a:r>
            <a:endParaRPr lang="pl-PL" sz="1600" dirty="0">
              <a:latin typeface="Calibri" pitchFamily="34" charset="0"/>
            </a:endParaRPr>
          </a:p>
          <a:p>
            <a:pPr eaLnBrk="0" hangingPunct="0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  <a:hlinkClick r:id="rId3"/>
              </a:rPr>
              <a:t>dsrr@mazovia.pl</a:t>
            </a: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sz="1400" dirty="0" smtClean="0">
              <a:latin typeface="+mn-lt"/>
            </a:endParaRPr>
          </a:p>
          <a:p>
            <a:pPr algn="ctr">
              <a:defRPr/>
            </a:pPr>
            <a:endParaRPr lang="pl-PL" altLang="pl-PL" sz="1400" dirty="0" smtClean="0">
              <a:latin typeface="+mn-lt"/>
            </a:endParaRPr>
          </a:p>
          <a:p>
            <a:pPr algn="ctr">
              <a:defRPr/>
            </a:pPr>
            <a:endParaRPr lang="pl-PL" altLang="pl-PL" dirty="0">
              <a:latin typeface="+mn-lt"/>
            </a:endParaRPr>
          </a:p>
          <a:p>
            <a:pPr algn="ctr">
              <a:defRPr/>
            </a:pP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4459</TotalTime>
  <Words>185</Words>
  <Application>Microsoft Office PowerPoint</Application>
  <PresentationFormat>Pokaz na ekranie (4:3)</PresentationFormat>
  <Paragraphs>32</Paragraphs>
  <Slides>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Sikorska Paulina</cp:lastModifiedBy>
  <cp:revision>651</cp:revision>
  <cp:lastPrinted>2016-01-14T07:13:19Z</cp:lastPrinted>
  <dcterms:created xsi:type="dcterms:W3CDTF">2015-04-20T12:46:14Z</dcterms:created>
  <dcterms:modified xsi:type="dcterms:W3CDTF">2019-03-27T13:23:47Z</dcterms:modified>
</cp:coreProperties>
</file>