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6"/>
  </p:notesMasterIdLst>
  <p:handoutMasterIdLst>
    <p:handoutMasterId r:id="rId7"/>
  </p:handoutMasterIdLst>
  <p:sldIdLst>
    <p:sldId id="257" r:id="rId2"/>
    <p:sldId id="315" r:id="rId3"/>
    <p:sldId id="312" r:id="rId4"/>
    <p:sldId id="318" r:id="rId5"/>
  </p:sldIdLst>
  <p:sldSz cx="9144000" cy="6858000" type="screen4x3"/>
  <p:notesSz cx="6797675" cy="98742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a Kamila" initials="BK" lastIdx="1" clrIdx="0">
    <p:extLst>
      <p:ext uri="{19B8F6BF-5375-455C-9EA6-DF929625EA0E}">
        <p15:presenceInfo xmlns:p15="http://schemas.microsoft.com/office/powerpoint/2012/main" userId="S-1-5-21-3614740060-3577846218-3186316695-23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2196" y="-10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7871D-2D7D-46F1-B4F5-806ADD010C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16449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689993"/>
            <a:ext cx="5438775" cy="44436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A8546-9EF3-4435-AD6F-5D60416104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3826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353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 descr="UnijneFE_PR-LOGO-UE-EFSI kolo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081" y="293751"/>
            <a:ext cx="4304919" cy="3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59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662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 descr="UnijneFE_PR-LOGO-UE-EFSI kolo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081" y="293751"/>
            <a:ext cx="4304919" cy="3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0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803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154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97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773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28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64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835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01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" y="322501"/>
            <a:ext cx="5838877" cy="554577"/>
          </a:xfrm>
        </p:spPr>
      </p:pic>
      <p:sp>
        <p:nvSpPr>
          <p:cNvPr id="2" name="Prostokąt 1"/>
          <p:cNvSpPr/>
          <p:nvPr/>
        </p:nvSpPr>
        <p:spPr>
          <a:xfrm>
            <a:off x="314554" y="3021834"/>
            <a:ext cx="8449055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defRPr/>
            </a:pPr>
            <a:r>
              <a:rPr lang="pl-PL" sz="2800" b="1" dirty="0" smtClean="0">
                <a:solidFill>
                  <a:prstClr val="black"/>
                </a:solidFill>
              </a:rPr>
              <a:t>Plany Działania na 2019 rok dla VIII, IX i X Osi </a:t>
            </a:r>
            <a:r>
              <a:rPr lang="pl-PL" sz="2800" b="1" dirty="0" smtClean="0">
                <a:solidFill>
                  <a:prstClr val="black"/>
                </a:solidFill>
              </a:rPr>
              <a:t>Priorytetowej RPO WM 201-2020</a:t>
            </a:r>
            <a:endParaRPr lang="pl-PL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dirty="0" smtClean="0">
                <a:solidFill>
                  <a:prstClr val="black"/>
                </a:solidFill>
                <a:cs typeface="Arial" pitchFamily="34" charset="0"/>
              </a:rPr>
              <a:t>Posiedzenie </a:t>
            </a:r>
            <a:r>
              <a:rPr lang="pl-PL" dirty="0">
                <a:solidFill>
                  <a:prstClr val="black"/>
                </a:solidFill>
                <a:cs typeface="Arial" pitchFamily="34" charset="0"/>
              </a:rPr>
              <a:t>Komitetu Monitorującego RPO WM na lata 2014 -2020 </a:t>
            </a:r>
            <a:r>
              <a:rPr lang="pl-PL" dirty="0" smtClean="0">
                <a:solidFill>
                  <a:prstClr val="black"/>
                </a:solidFill>
                <a:cs typeface="Arial" pitchFamily="34" charset="0"/>
              </a:rPr>
              <a:t/>
            </a:r>
            <a:br>
              <a:rPr lang="pl-PL" dirty="0" smtClean="0">
                <a:solidFill>
                  <a:prstClr val="black"/>
                </a:solidFill>
                <a:cs typeface="Arial" pitchFamily="34" charset="0"/>
              </a:rPr>
            </a:br>
            <a:r>
              <a:rPr lang="pl-PL" dirty="0" smtClean="0">
                <a:solidFill>
                  <a:prstClr val="black"/>
                </a:solidFill>
                <a:cs typeface="Arial" pitchFamily="34" charset="0"/>
              </a:rPr>
              <a:t>13 grudnia 2018 </a:t>
            </a:r>
            <a:r>
              <a:rPr lang="pl-PL" dirty="0">
                <a:solidFill>
                  <a:prstClr val="black"/>
                </a:solidFill>
                <a:cs typeface="Arial" pitchFamily="34" charset="0"/>
              </a:rPr>
              <a:t>r.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b="1" dirty="0" smtClean="0">
              <a:solidFill>
                <a:prstClr val="white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b="1" dirty="0">
              <a:solidFill>
                <a:prstClr val="white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b="1" dirty="0">
              <a:solidFill>
                <a:prstClr val="white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 b="1" dirty="0" smtClean="0">
              <a:solidFill>
                <a:prstClr val="white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b="1" dirty="0" smtClean="0">
                <a:solidFill>
                  <a:prstClr val="white"/>
                </a:solidFill>
                <a:cs typeface="Arial" pitchFamily="34" charset="0"/>
              </a:rPr>
              <a:t>      Departament </a:t>
            </a:r>
            <a:r>
              <a:rPr lang="pl-PL" b="1" dirty="0">
                <a:solidFill>
                  <a:prstClr val="white"/>
                </a:solidFill>
                <a:cs typeface="Arial" pitchFamily="34" charset="0"/>
              </a:rPr>
              <a:t>Rozwoju Regionalnego i Funduszy </a:t>
            </a:r>
            <a:r>
              <a:rPr lang="pl-PL" b="1" dirty="0" smtClean="0">
                <a:solidFill>
                  <a:prstClr val="white"/>
                </a:solidFill>
                <a:cs typeface="Arial" pitchFamily="34" charset="0"/>
              </a:rPr>
              <a:t>Europejskich</a:t>
            </a:r>
            <a:endParaRPr lang="pl-PL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88259" y="1075334"/>
            <a:ext cx="8673353" cy="5515661"/>
          </a:xfrm>
        </p:spPr>
        <p:txBody>
          <a:bodyPr>
            <a:no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dirty="0" smtClean="0"/>
              <a:t>Plany Działania na 2019 rok zostały przygotowane </a:t>
            </a:r>
            <a:r>
              <a:rPr lang="pl-PL" sz="2000" dirty="0"/>
              <a:t>zgodnie z </a:t>
            </a:r>
            <a:r>
              <a:rPr lang="pl-PL" sz="2000" dirty="0" smtClean="0"/>
              <a:t>zapisami</a:t>
            </a:r>
            <a:br>
              <a:rPr lang="pl-PL" sz="2000" dirty="0" smtClean="0"/>
            </a:br>
            <a:r>
              <a:rPr lang="pl-PL" sz="2000" i="1" dirty="0" smtClean="0"/>
              <a:t>Wytycznych </a:t>
            </a:r>
            <a:r>
              <a:rPr lang="pl-PL" sz="2000" i="1" dirty="0"/>
              <a:t>w zakresie trybów wyboru projektów na lata 2014-2020</a:t>
            </a:r>
            <a:r>
              <a:rPr lang="pl-PL" sz="2000" i="1" dirty="0" smtClean="0"/>
              <a:t>.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sz="2000" i="1" dirty="0" smtClean="0"/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i="1" dirty="0" smtClean="0"/>
              <a:t>„Zgodnie z postanowieniami UP w przypadku EFS interwencja planowana do realizacji w danym roku jest prezentowana w rocznych planach działania (RPD). RPD zawierają karty zaplanowanych do realizacji w każdej osi priorytetowej PO konkursów oraz postepowań w trybie pozakonkursowym ogłaszanych do końca roku, którego dotyczy RPD. 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000" b="1" i="1" u="sng" dirty="0" smtClean="0"/>
              <a:t>RPD jest przedstawiany KM w roku poprzedzającym rok, którego dotyczy.”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sz="2000" i="1" dirty="0"/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sz="20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70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7654" y="1821485"/>
            <a:ext cx="8913181" cy="4419087"/>
          </a:xfrm>
        </p:spPr>
        <p:txBody>
          <a:bodyPr>
            <a:normAutofit lnSpcReduction="10000"/>
          </a:bodyPr>
          <a:lstStyle/>
          <a:p>
            <a:r>
              <a:rPr lang="pl-PL" sz="2000" dirty="0" smtClean="0"/>
              <a:t>W ramach Osi VIII</a:t>
            </a:r>
            <a:r>
              <a:rPr lang="pl-PL" sz="2000" dirty="0"/>
              <a:t> </a:t>
            </a:r>
            <a:r>
              <a:rPr lang="pl-PL" sz="2000" dirty="0" smtClean="0"/>
              <a:t>zaplanowany został: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Nabór konkursowy (8.3.1)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Nabór pozakonkursowy (</a:t>
            </a:r>
            <a:r>
              <a:rPr lang="pl-PL" sz="2000" dirty="0" smtClean="0"/>
              <a:t>8.1)</a:t>
            </a:r>
            <a:endParaRPr lang="pl-PL" sz="2000" dirty="0"/>
          </a:p>
          <a:p>
            <a:r>
              <a:rPr lang="pl-PL" sz="2000" dirty="0" smtClean="0"/>
              <a:t>W ramach Osi IX zaplanowanych zostało: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Cztery nabory konkursowe (9.1, 9.2.1, 9.2.2, 9.2.2)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Nabory pozakonkursowe (9.1 – OPS/PCPR oraz 9.3 – koordynacja rozwoju sektora ekonomii społecznej na Mazowszu – MCPS) – realizacja rozpocznie się w 2019 roku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dirty="0"/>
          </a:p>
          <a:p>
            <a:r>
              <a:rPr lang="pl-PL" sz="2000" dirty="0" smtClean="0"/>
              <a:t>W ramach Osi X zaplanowanych zostało: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Trzy nabory konkursowe (10.1.2, 10.1.4, 10.2)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Nabory pozakonkursowe (10.1.3, 10.3.2 – projekty, których realizacja jest kontynuowana)</a:t>
            </a:r>
          </a:p>
          <a:p>
            <a:endParaRPr lang="pl-PL" sz="2000" dirty="0" smtClean="0"/>
          </a:p>
          <a:p>
            <a:endParaRPr lang="pl-PL" sz="2000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81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953562"/>
          </a:xfrm>
        </p:spPr>
        <p:txBody>
          <a:bodyPr>
            <a:normAutofit/>
          </a:bodyPr>
          <a:lstStyle/>
          <a:p>
            <a:pPr algn="ctr"/>
            <a:r>
              <a:rPr lang="pl-PL" sz="2900" b="1" dirty="0" smtClean="0"/>
              <a:t>Dziękuję za uwagę!</a:t>
            </a:r>
            <a:endParaRPr lang="pl-PL" sz="29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2663302"/>
            <a:ext cx="7886700" cy="3577269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l-PL" altLang="pl-PL" sz="1800" dirty="0" smtClean="0">
              <a:solidFill>
                <a:prstClr val="black"/>
              </a:solidFill>
              <a:cs typeface="Arial" pitchFamily="34" charset="0"/>
            </a:endParaRP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800" dirty="0" smtClean="0">
                <a:solidFill>
                  <a:prstClr val="black"/>
                </a:solidFill>
                <a:cs typeface="Arial" pitchFamily="34" charset="0"/>
              </a:rPr>
              <a:t>Departament </a:t>
            </a:r>
            <a:r>
              <a:rPr lang="pl-PL" altLang="pl-PL" sz="1800" dirty="0">
                <a:solidFill>
                  <a:prstClr val="black"/>
                </a:solidFill>
                <a:cs typeface="Arial" pitchFamily="34" charset="0"/>
              </a:rPr>
              <a:t>Rozwoju Regionalnego i Funduszy Europejskich 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800" dirty="0">
                <a:solidFill>
                  <a:prstClr val="black"/>
                </a:solidFill>
                <a:cs typeface="Arial" pitchFamily="34" charset="0"/>
              </a:rPr>
              <a:t>UMWM w Warszawie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800" dirty="0">
                <a:solidFill>
                  <a:prstClr val="black"/>
                </a:solidFill>
                <a:cs typeface="Arial" pitchFamily="34" charset="0"/>
              </a:rPr>
              <a:t>al. Solidarności 61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800" dirty="0">
                <a:solidFill>
                  <a:prstClr val="black"/>
                </a:solidFill>
                <a:cs typeface="Arial" pitchFamily="34" charset="0"/>
              </a:rPr>
              <a:t>03-402 Warszawa</a:t>
            </a:r>
          </a:p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800" dirty="0">
                <a:solidFill>
                  <a:prstClr val="black"/>
                </a:solidFill>
                <a:cs typeface="Arial" pitchFamily="34" charset="0"/>
              </a:rPr>
              <a:t>dsrr@mazovia.pl</a:t>
            </a:r>
          </a:p>
          <a:p>
            <a:pPr marL="342900" indent="-342900">
              <a:buFontTx/>
              <a:buChar char="-"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32367"/>
      </p:ext>
    </p:extLst>
  </p:cSld>
  <p:clrMapOvr>
    <a:masterClrMapping/>
  </p:clrMapOvr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2241</TotalTime>
  <Words>150</Words>
  <Application>Microsoft Office PowerPoint</Application>
  <PresentationFormat>Pokaz na ekranie (4:3)</PresentationFormat>
  <Paragraphs>36</Paragraphs>
  <Slides>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7" baseType="lpstr">
      <vt:lpstr>Arial</vt:lpstr>
      <vt:lpstr>Calibri</vt:lpstr>
      <vt:lpstr>Programy Regionalne</vt:lpstr>
      <vt:lpstr>Prezentacja programu PowerPoint</vt:lpstr>
      <vt:lpstr>Prezentacja programu PowerPoint</vt:lpstr>
      <vt:lpstr>Prezentacja programu PowerPoint</vt:lpstr>
      <vt:lpstr>Dziękuję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Zych Agnieszka</cp:lastModifiedBy>
  <cp:revision>158</cp:revision>
  <cp:lastPrinted>2018-02-07T07:41:56Z</cp:lastPrinted>
  <dcterms:created xsi:type="dcterms:W3CDTF">2015-04-20T12:46:14Z</dcterms:created>
  <dcterms:modified xsi:type="dcterms:W3CDTF">2018-11-26T12:30:50Z</dcterms:modified>
</cp:coreProperties>
</file>