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2" r:id="rId4"/>
    <p:sldId id="292" r:id="rId5"/>
    <p:sldId id="295" r:id="rId6"/>
    <p:sldId id="273" r:id="rId7"/>
    <p:sldId id="275" r:id="rId8"/>
    <p:sldId id="297" r:id="rId9"/>
    <p:sldId id="256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94" r:id="rId20"/>
    <p:sldId id="285" r:id="rId21"/>
    <p:sldId id="286" r:id="rId22"/>
    <p:sldId id="288" r:id="rId23"/>
    <p:sldId id="290" r:id="rId24"/>
    <p:sldId id="298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CC00"/>
    <a:srgbClr val="EE8C8A"/>
    <a:srgbClr val="194FA7"/>
    <a:srgbClr val="00CC66"/>
    <a:srgbClr val="00CC99"/>
    <a:srgbClr val="AFB2B7"/>
    <a:srgbClr val="6699FF"/>
    <a:srgbClr val="33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image" Target="../media/image21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image" Target="../media/image22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svg"/><Relationship Id="rId1" Type="http://schemas.openxmlformats.org/officeDocument/2006/relationships/image" Target="../media/image23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svg"/><Relationship Id="rId1" Type="http://schemas.openxmlformats.org/officeDocument/2006/relationships/image" Target="../media/image24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image" Target="../media/image25.pn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svg"/><Relationship Id="rId1" Type="http://schemas.openxmlformats.org/officeDocument/2006/relationships/image" Target="../media/image26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svg"/><Relationship Id="rId1" Type="http://schemas.openxmlformats.org/officeDocument/2006/relationships/image" Target="../media/image27.pn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svg"/><Relationship Id="rId1" Type="http://schemas.openxmlformats.org/officeDocument/2006/relationships/image" Target="../media/image28.pn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svg"/><Relationship Id="rId1" Type="http://schemas.openxmlformats.org/officeDocument/2006/relationships/image" Target="../media/image29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18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svg"/><Relationship Id="rId1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svg"/><Relationship Id="rId1" Type="http://schemas.openxmlformats.org/officeDocument/2006/relationships/image" Target="../media/image20.pn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svg"/><Relationship Id="rId1" Type="http://schemas.openxmlformats.org/officeDocument/2006/relationships/image" Target="../media/image26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svg"/><Relationship Id="rId1" Type="http://schemas.openxmlformats.org/officeDocument/2006/relationships/image" Target="../media/image27.pn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svg"/><Relationship Id="rId1" Type="http://schemas.openxmlformats.org/officeDocument/2006/relationships/image" Target="../media/image28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5B493-322F-46E2-8D04-09F17D9FE3DE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DB624F5A-FB7F-4FC8-9EA3-46B85E1866DD}">
      <dgm:prSet phldrT="[Tekst]"/>
      <dgm:spPr/>
      <dgm:t>
        <a:bodyPr/>
        <a:lstStyle/>
        <a:p>
          <a:r>
            <a:rPr lang="pl-PL" dirty="0"/>
            <a:t>Mieszkańców</a:t>
          </a:r>
        </a:p>
      </dgm:t>
    </dgm:pt>
    <dgm:pt modelId="{1B83C13D-E5A2-426D-841E-74B1DEF79785}" type="parTrans" cxnId="{76C55300-577D-4323-8569-945E150CF31D}">
      <dgm:prSet/>
      <dgm:spPr/>
      <dgm:t>
        <a:bodyPr/>
        <a:lstStyle/>
        <a:p>
          <a:endParaRPr lang="pl-PL"/>
        </a:p>
      </dgm:t>
    </dgm:pt>
    <dgm:pt modelId="{F53EC804-D3A3-4B03-8C67-9AF41E9B2F60}" type="sibTrans" cxnId="{76C55300-577D-4323-8569-945E150CF31D}">
      <dgm:prSet/>
      <dgm:spPr/>
      <dgm:t>
        <a:bodyPr/>
        <a:lstStyle/>
        <a:p>
          <a:endParaRPr lang="pl-PL"/>
        </a:p>
      </dgm:t>
    </dgm:pt>
    <dgm:pt modelId="{FAD7DDEA-211B-4768-B6B9-09594D2157FD}">
      <dgm:prSet phldrT="[Tekst]"/>
      <dgm:spPr/>
      <dgm:t>
        <a:bodyPr/>
        <a:lstStyle/>
        <a:p>
          <a:r>
            <a:rPr lang="pl-PL" dirty="0"/>
            <a:t>Przedsiębiorców</a:t>
          </a:r>
        </a:p>
      </dgm:t>
    </dgm:pt>
    <dgm:pt modelId="{97EFAF6C-DAB6-4478-B4FD-21016E914B94}" type="parTrans" cxnId="{F35E405F-3F30-4AEC-92BB-F966EF86D532}">
      <dgm:prSet/>
      <dgm:spPr/>
      <dgm:t>
        <a:bodyPr/>
        <a:lstStyle/>
        <a:p>
          <a:endParaRPr lang="pl-PL"/>
        </a:p>
      </dgm:t>
    </dgm:pt>
    <dgm:pt modelId="{ECA68DD5-4996-4BFE-872F-D5BFC5F5C0BD}" type="sibTrans" cxnId="{F35E405F-3F30-4AEC-92BB-F966EF86D532}">
      <dgm:prSet/>
      <dgm:spPr/>
      <dgm:t>
        <a:bodyPr/>
        <a:lstStyle/>
        <a:p>
          <a:endParaRPr lang="pl-PL"/>
        </a:p>
      </dgm:t>
    </dgm:pt>
    <dgm:pt modelId="{4A0A6475-B77C-4BD0-9CDE-934AABE8A3ED}">
      <dgm:prSet phldrT="[Tekst]"/>
      <dgm:spPr/>
      <dgm:t>
        <a:bodyPr/>
        <a:lstStyle/>
        <a:p>
          <a:r>
            <a:rPr lang="pl-PL" dirty="0"/>
            <a:t>JST</a:t>
          </a:r>
        </a:p>
      </dgm:t>
    </dgm:pt>
    <dgm:pt modelId="{D992430D-9DDC-4853-82B8-5BC0D02A9B8C}" type="parTrans" cxnId="{8E72522E-0AB9-4FFA-AC8E-C00509C1B191}">
      <dgm:prSet/>
      <dgm:spPr/>
      <dgm:t>
        <a:bodyPr/>
        <a:lstStyle/>
        <a:p>
          <a:endParaRPr lang="pl-PL"/>
        </a:p>
      </dgm:t>
    </dgm:pt>
    <dgm:pt modelId="{1BEDA5BF-530B-4E26-994D-07C58B2FB1B4}" type="sibTrans" cxnId="{8E72522E-0AB9-4FFA-AC8E-C00509C1B191}">
      <dgm:prSet/>
      <dgm:spPr/>
      <dgm:t>
        <a:bodyPr/>
        <a:lstStyle/>
        <a:p>
          <a:endParaRPr lang="pl-PL"/>
        </a:p>
      </dgm:t>
    </dgm:pt>
    <dgm:pt modelId="{45AD4697-974C-4302-BCF6-C2ADC6539AEF}">
      <dgm:prSet phldrT="[Tekst]"/>
      <dgm:spPr/>
      <dgm:t>
        <a:bodyPr/>
        <a:lstStyle/>
        <a:p>
          <a:r>
            <a:rPr lang="pl-PL" dirty="0"/>
            <a:t>Innych instytucji</a:t>
          </a:r>
        </a:p>
      </dgm:t>
    </dgm:pt>
    <dgm:pt modelId="{AB76B4B7-241D-4CAE-B3F6-53B071D3BE12}" type="parTrans" cxnId="{E36FFA05-C2AF-444C-9F4E-63C16E66E9C1}">
      <dgm:prSet/>
      <dgm:spPr/>
      <dgm:t>
        <a:bodyPr/>
        <a:lstStyle/>
        <a:p>
          <a:endParaRPr lang="pl-PL"/>
        </a:p>
      </dgm:t>
    </dgm:pt>
    <dgm:pt modelId="{D264EC3F-A3F4-4818-85E0-7DD7EB27A897}" type="sibTrans" cxnId="{E36FFA05-C2AF-444C-9F4E-63C16E66E9C1}">
      <dgm:prSet/>
      <dgm:spPr/>
      <dgm:t>
        <a:bodyPr/>
        <a:lstStyle/>
        <a:p>
          <a:endParaRPr lang="pl-PL"/>
        </a:p>
      </dgm:t>
    </dgm:pt>
    <dgm:pt modelId="{8E02E819-6D21-4FE9-B5BC-60266F2BF3D7}">
      <dgm:prSet/>
      <dgm:spPr/>
      <dgm:t>
        <a:bodyPr/>
        <a:lstStyle/>
        <a:p>
          <a:r>
            <a:rPr lang="pl-PL" dirty="0"/>
            <a:t>Instytucji Zarządzającej i Pośredniczącej</a:t>
          </a:r>
        </a:p>
      </dgm:t>
    </dgm:pt>
    <dgm:pt modelId="{870B1EE0-4FB4-4CB0-89F4-98A1C813DFEF}" type="parTrans" cxnId="{D4D6771E-0080-4673-83D0-38CA8C06F33A}">
      <dgm:prSet/>
      <dgm:spPr/>
      <dgm:t>
        <a:bodyPr/>
        <a:lstStyle/>
        <a:p>
          <a:endParaRPr lang="pl-PL"/>
        </a:p>
      </dgm:t>
    </dgm:pt>
    <dgm:pt modelId="{7234A66C-5970-45FF-B4A1-76B4250C8367}" type="sibTrans" cxnId="{D4D6771E-0080-4673-83D0-38CA8C06F33A}">
      <dgm:prSet/>
      <dgm:spPr/>
      <dgm:t>
        <a:bodyPr/>
        <a:lstStyle/>
        <a:p>
          <a:endParaRPr lang="pl-PL"/>
        </a:p>
      </dgm:t>
    </dgm:pt>
    <dgm:pt modelId="{572E3F8C-4D80-4B11-8C45-EED906CAB0F9}">
      <dgm:prSet/>
      <dgm:spPr/>
      <dgm:t>
        <a:bodyPr/>
        <a:lstStyle/>
        <a:p>
          <a:r>
            <a:rPr lang="pl-PL" dirty="0"/>
            <a:t>Organizacji pozarządowych</a:t>
          </a:r>
        </a:p>
      </dgm:t>
    </dgm:pt>
    <dgm:pt modelId="{44A9C535-84CD-4EBF-8A7C-CD56751C1F24}" type="parTrans" cxnId="{E5C171E6-8237-4DB6-ABF1-1785DE4FC778}">
      <dgm:prSet/>
      <dgm:spPr/>
      <dgm:t>
        <a:bodyPr/>
        <a:lstStyle/>
        <a:p>
          <a:endParaRPr lang="pl-PL"/>
        </a:p>
      </dgm:t>
    </dgm:pt>
    <dgm:pt modelId="{F152BB7E-A2BA-4E12-B2EE-C367325B3172}" type="sibTrans" cxnId="{E5C171E6-8237-4DB6-ABF1-1785DE4FC778}">
      <dgm:prSet/>
      <dgm:spPr/>
      <dgm:t>
        <a:bodyPr/>
        <a:lstStyle/>
        <a:p>
          <a:endParaRPr lang="pl-PL"/>
        </a:p>
      </dgm:t>
    </dgm:pt>
    <dgm:pt modelId="{0F00785A-0BB1-4E9B-B2D5-1A5595B10704}" type="pres">
      <dgm:prSet presAssocID="{30A5B493-322F-46E2-8D04-09F17D9FE3D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57AFBD9-D994-4387-BF78-D7BF40677998}" type="pres">
      <dgm:prSet presAssocID="{DB624F5A-FB7F-4FC8-9EA3-46B85E1866DD}" presName="comp" presStyleCnt="0"/>
      <dgm:spPr/>
    </dgm:pt>
    <dgm:pt modelId="{50B83EC9-DB04-4C13-92FA-E28BDF4136E0}" type="pres">
      <dgm:prSet presAssocID="{DB624F5A-FB7F-4FC8-9EA3-46B85E1866DD}" presName="box" presStyleLbl="node1" presStyleIdx="0" presStyleCnt="6"/>
      <dgm:spPr/>
      <dgm:t>
        <a:bodyPr/>
        <a:lstStyle/>
        <a:p>
          <a:endParaRPr lang="pl-PL"/>
        </a:p>
      </dgm:t>
    </dgm:pt>
    <dgm:pt modelId="{BA26CA80-4BBF-4F59-8F94-ECD8233359BF}" type="pres">
      <dgm:prSet presAssocID="{DB624F5A-FB7F-4FC8-9EA3-46B85E1866DD}" presName="img" presStyleLbl="fgImgPlace1" presStyleIdx="0" presStyleCnt="6" custScaleX="58324" custScaleY="10460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użyna"/>
        </a:ext>
      </dgm:extLst>
    </dgm:pt>
    <dgm:pt modelId="{3CBABECF-44AA-4977-ACE8-E78769462199}" type="pres">
      <dgm:prSet presAssocID="{DB624F5A-FB7F-4FC8-9EA3-46B85E1866DD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147667-6E1A-4103-9481-333A45F8094C}" type="pres">
      <dgm:prSet presAssocID="{F53EC804-D3A3-4B03-8C67-9AF41E9B2F60}" presName="spacer" presStyleCnt="0"/>
      <dgm:spPr/>
    </dgm:pt>
    <dgm:pt modelId="{A638CF45-EB0A-48F7-B00E-05566468C9D2}" type="pres">
      <dgm:prSet presAssocID="{FAD7DDEA-211B-4768-B6B9-09594D2157FD}" presName="comp" presStyleCnt="0"/>
      <dgm:spPr/>
    </dgm:pt>
    <dgm:pt modelId="{6BED9AC8-A02D-4028-866F-FD8DF756D432}" type="pres">
      <dgm:prSet presAssocID="{FAD7DDEA-211B-4768-B6B9-09594D2157FD}" presName="box" presStyleLbl="node1" presStyleIdx="1" presStyleCnt="6"/>
      <dgm:spPr/>
      <dgm:t>
        <a:bodyPr/>
        <a:lstStyle/>
        <a:p>
          <a:endParaRPr lang="pl-PL"/>
        </a:p>
      </dgm:t>
    </dgm:pt>
    <dgm:pt modelId="{AA62A435-C2FF-482B-AD4C-31C8BDEF1611}" type="pres">
      <dgm:prSet presAssocID="{FAD7DDEA-211B-4768-B6B9-09594D2157FD}" presName="img" presStyleLbl="fgImgPlace1" presStyleIdx="1" presStyleCnt="6" custScaleX="66821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ścisk dłoni"/>
        </a:ext>
      </dgm:extLst>
    </dgm:pt>
    <dgm:pt modelId="{E32202BF-AAFD-4404-A9B1-D7C7BAA04C21}" type="pres">
      <dgm:prSet presAssocID="{FAD7DDEA-211B-4768-B6B9-09594D2157FD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F4C24F-D292-48F3-A2C2-0FFDE85BE2E3}" type="pres">
      <dgm:prSet presAssocID="{ECA68DD5-4996-4BFE-872F-D5BFC5F5C0BD}" presName="spacer" presStyleCnt="0"/>
      <dgm:spPr/>
    </dgm:pt>
    <dgm:pt modelId="{A715F597-0843-4103-91D4-286A87D3CAA3}" type="pres">
      <dgm:prSet presAssocID="{572E3F8C-4D80-4B11-8C45-EED906CAB0F9}" presName="comp" presStyleCnt="0"/>
      <dgm:spPr/>
    </dgm:pt>
    <dgm:pt modelId="{A8A033C6-8329-40EE-ABCE-8D754F5D45F2}" type="pres">
      <dgm:prSet presAssocID="{572E3F8C-4D80-4B11-8C45-EED906CAB0F9}" presName="box" presStyleLbl="node1" presStyleIdx="2" presStyleCnt="6"/>
      <dgm:spPr/>
      <dgm:t>
        <a:bodyPr/>
        <a:lstStyle/>
        <a:p>
          <a:endParaRPr lang="pl-PL"/>
        </a:p>
      </dgm:t>
    </dgm:pt>
    <dgm:pt modelId="{0FFE01C1-F9BD-4904-BA35-35027C93F93A}" type="pres">
      <dgm:prSet presAssocID="{572E3F8C-4D80-4B11-8C45-EED906CAB0F9}" presName="img" presStyleLbl="fgImgPlace1" presStyleIdx="2" presStyleCnt="6" custScaleX="65393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la ziemska z Europą i Afryką"/>
        </a:ext>
      </dgm:extLst>
    </dgm:pt>
    <dgm:pt modelId="{637BDBA4-9E62-4B9E-B711-8312BF6E0973}" type="pres">
      <dgm:prSet presAssocID="{572E3F8C-4D80-4B11-8C45-EED906CAB0F9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1BBE45-DC6E-476F-810E-7B4DB69551A3}" type="pres">
      <dgm:prSet presAssocID="{F152BB7E-A2BA-4E12-B2EE-C367325B3172}" presName="spacer" presStyleCnt="0"/>
      <dgm:spPr/>
    </dgm:pt>
    <dgm:pt modelId="{B0044B72-DEB6-468F-8062-13D3FE1FF104}" type="pres">
      <dgm:prSet presAssocID="{4A0A6475-B77C-4BD0-9CDE-934AABE8A3ED}" presName="comp" presStyleCnt="0"/>
      <dgm:spPr/>
    </dgm:pt>
    <dgm:pt modelId="{0F16B9F6-0DBB-4ACD-80B8-358B081524F2}" type="pres">
      <dgm:prSet presAssocID="{4A0A6475-B77C-4BD0-9CDE-934AABE8A3ED}" presName="box" presStyleLbl="node1" presStyleIdx="3" presStyleCnt="6"/>
      <dgm:spPr/>
      <dgm:t>
        <a:bodyPr/>
        <a:lstStyle/>
        <a:p>
          <a:endParaRPr lang="pl-PL"/>
        </a:p>
      </dgm:t>
    </dgm:pt>
    <dgm:pt modelId="{A0503CDA-A5A8-42D7-8CA7-C1FE662FDEFA}" type="pres">
      <dgm:prSet presAssocID="{4A0A6475-B77C-4BD0-9CDE-934AABE8A3ED}" presName="img" presStyleLbl="fgImgPlace1" presStyleIdx="3" presStyleCnt="6" custScaleX="68249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914EAAED-B79F-4684-AC52-1BE73CC691D8}" type="pres">
      <dgm:prSet presAssocID="{4A0A6475-B77C-4BD0-9CDE-934AABE8A3E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27DE02-BE9A-4A1D-BF4A-0EB8D2B14522}" type="pres">
      <dgm:prSet presAssocID="{1BEDA5BF-530B-4E26-994D-07C58B2FB1B4}" presName="spacer" presStyleCnt="0"/>
      <dgm:spPr/>
    </dgm:pt>
    <dgm:pt modelId="{75D60893-81E9-41A5-B71C-66FF82D11F0B}" type="pres">
      <dgm:prSet presAssocID="{45AD4697-974C-4302-BCF6-C2ADC6539AEF}" presName="comp" presStyleCnt="0"/>
      <dgm:spPr/>
    </dgm:pt>
    <dgm:pt modelId="{758FBEA2-96E9-47CB-A928-D3BC19003A33}" type="pres">
      <dgm:prSet presAssocID="{45AD4697-974C-4302-BCF6-C2ADC6539AEF}" presName="box" presStyleLbl="node1" presStyleIdx="4" presStyleCnt="6"/>
      <dgm:spPr/>
      <dgm:t>
        <a:bodyPr/>
        <a:lstStyle/>
        <a:p>
          <a:endParaRPr lang="pl-PL"/>
        </a:p>
      </dgm:t>
    </dgm:pt>
    <dgm:pt modelId="{96411CF4-9B7D-42BB-A832-423619E3C30E}" type="pres">
      <dgm:prSet presAssocID="{45AD4697-974C-4302-BCF6-C2ADC6539AEF}" presName="img" presStyleLbl="fgImgPlace1" presStyleIdx="4" presStyleCnt="6" custScaleX="71176"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ycyna"/>
        </a:ext>
      </dgm:extLst>
    </dgm:pt>
    <dgm:pt modelId="{D3F544B3-DEDD-4C22-A8A0-F0055A98C35F}" type="pres">
      <dgm:prSet presAssocID="{45AD4697-974C-4302-BCF6-C2ADC6539AEF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04BE1B-B699-47A7-965A-159464E85CC0}" type="pres">
      <dgm:prSet presAssocID="{D264EC3F-A3F4-4818-85E0-7DD7EB27A897}" presName="spacer" presStyleCnt="0"/>
      <dgm:spPr/>
    </dgm:pt>
    <dgm:pt modelId="{9C71BDF8-59EA-45CE-9E30-84C80935B265}" type="pres">
      <dgm:prSet presAssocID="{8E02E819-6D21-4FE9-B5BC-60266F2BF3D7}" presName="comp" presStyleCnt="0"/>
      <dgm:spPr/>
    </dgm:pt>
    <dgm:pt modelId="{92225E77-38F3-4BE3-871F-C6EC0E0E3C5B}" type="pres">
      <dgm:prSet presAssocID="{8E02E819-6D21-4FE9-B5BC-60266F2BF3D7}" presName="box" presStyleLbl="node1" presStyleIdx="5" presStyleCnt="6"/>
      <dgm:spPr/>
      <dgm:t>
        <a:bodyPr/>
        <a:lstStyle/>
        <a:p>
          <a:endParaRPr lang="pl-PL"/>
        </a:p>
      </dgm:t>
    </dgm:pt>
    <dgm:pt modelId="{04A4B1A2-CAE4-47CF-B007-FDC0688D970C}" type="pres">
      <dgm:prSet presAssocID="{8E02E819-6D21-4FE9-B5BC-60266F2BF3D7}" presName="img" presStyleLbl="fgImgPlace1" presStyleIdx="5" presStyleCnt="6" custScaleX="69677"/>
      <dgm:spPr>
        <a:blipFill dpi="0"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dynek"/>
        </a:ext>
      </dgm:extLst>
    </dgm:pt>
    <dgm:pt modelId="{FFB9C228-89A4-40B0-9EE4-254232FE9427}" type="pres">
      <dgm:prSet presAssocID="{8E02E819-6D21-4FE9-B5BC-60266F2BF3D7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86E511-2634-4D08-875E-6CA0208BE4BC}" type="presOf" srcId="{30A5B493-322F-46E2-8D04-09F17D9FE3DE}" destId="{0F00785A-0BB1-4E9B-B2D5-1A5595B10704}" srcOrd="0" destOrd="0" presId="urn:microsoft.com/office/officeart/2005/8/layout/vList4"/>
    <dgm:cxn modelId="{952F05CE-5F54-4F41-868C-08F8E5DD4BE6}" type="presOf" srcId="{45AD4697-974C-4302-BCF6-C2ADC6539AEF}" destId="{758FBEA2-96E9-47CB-A928-D3BC19003A33}" srcOrd="0" destOrd="0" presId="urn:microsoft.com/office/officeart/2005/8/layout/vList4"/>
    <dgm:cxn modelId="{0DE86119-AEBB-4FCB-B7DE-D191E5775126}" type="presOf" srcId="{572E3F8C-4D80-4B11-8C45-EED906CAB0F9}" destId="{A8A033C6-8329-40EE-ABCE-8D754F5D45F2}" srcOrd="0" destOrd="0" presId="urn:microsoft.com/office/officeart/2005/8/layout/vList4"/>
    <dgm:cxn modelId="{3397FDC1-DE51-4677-8345-D9DE6AA3250C}" type="presOf" srcId="{DB624F5A-FB7F-4FC8-9EA3-46B85E1866DD}" destId="{50B83EC9-DB04-4C13-92FA-E28BDF4136E0}" srcOrd="0" destOrd="0" presId="urn:microsoft.com/office/officeart/2005/8/layout/vList4"/>
    <dgm:cxn modelId="{FBFAD069-A078-48A6-8490-9C55E40CCF30}" type="presOf" srcId="{4A0A6475-B77C-4BD0-9CDE-934AABE8A3ED}" destId="{0F16B9F6-0DBB-4ACD-80B8-358B081524F2}" srcOrd="0" destOrd="0" presId="urn:microsoft.com/office/officeart/2005/8/layout/vList4"/>
    <dgm:cxn modelId="{0491EA6B-DD9C-4801-8A65-BD97AD662FF7}" type="presOf" srcId="{8E02E819-6D21-4FE9-B5BC-60266F2BF3D7}" destId="{FFB9C228-89A4-40B0-9EE4-254232FE9427}" srcOrd="1" destOrd="0" presId="urn:microsoft.com/office/officeart/2005/8/layout/vList4"/>
    <dgm:cxn modelId="{8E72522E-0AB9-4FFA-AC8E-C00509C1B191}" srcId="{30A5B493-322F-46E2-8D04-09F17D9FE3DE}" destId="{4A0A6475-B77C-4BD0-9CDE-934AABE8A3ED}" srcOrd="3" destOrd="0" parTransId="{D992430D-9DDC-4853-82B8-5BC0D02A9B8C}" sibTransId="{1BEDA5BF-530B-4E26-994D-07C58B2FB1B4}"/>
    <dgm:cxn modelId="{E5C171E6-8237-4DB6-ABF1-1785DE4FC778}" srcId="{30A5B493-322F-46E2-8D04-09F17D9FE3DE}" destId="{572E3F8C-4D80-4B11-8C45-EED906CAB0F9}" srcOrd="2" destOrd="0" parTransId="{44A9C535-84CD-4EBF-8A7C-CD56751C1F24}" sibTransId="{F152BB7E-A2BA-4E12-B2EE-C367325B3172}"/>
    <dgm:cxn modelId="{F40FD133-52CF-4D8E-B429-1DF25C0C6C52}" type="presOf" srcId="{FAD7DDEA-211B-4768-B6B9-09594D2157FD}" destId="{6BED9AC8-A02D-4028-866F-FD8DF756D432}" srcOrd="0" destOrd="0" presId="urn:microsoft.com/office/officeart/2005/8/layout/vList4"/>
    <dgm:cxn modelId="{76C55300-577D-4323-8569-945E150CF31D}" srcId="{30A5B493-322F-46E2-8D04-09F17D9FE3DE}" destId="{DB624F5A-FB7F-4FC8-9EA3-46B85E1866DD}" srcOrd="0" destOrd="0" parTransId="{1B83C13D-E5A2-426D-841E-74B1DEF79785}" sibTransId="{F53EC804-D3A3-4B03-8C67-9AF41E9B2F60}"/>
    <dgm:cxn modelId="{E36FFA05-C2AF-444C-9F4E-63C16E66E9C1}" srcId="{30A5B493-322F-46E2-8D04-09F17D9FE3DE}" destId="{45AD4697-974C-4302-BCF6-C2ADC6539AEF}" srcOrd="4" destOrd="0" parTransId="{AB76B4B7-241D-4CAE-B3F6-53B071D3BE12}" sibTransId="{D264EC3F-A3F4-4818-85E0-7DD7EB27A897}"/>
    <dgm:cxn modelId="{854E896A-416E-4A6B-8A1E-3443BE39A1C6}" type="presOf" srcId="{572E3F8C-4D80-4B11-8C45-EED906CAB0F9}" destId="{637BDBA4-9E62-4B9E-B711-8312BF6E0973}" srcOrd="1" destOrd="0" presId="urn:microsoft.com/office/officeart/2005/8/layout/vList4"/>
    <dgm:cxn modelId="{D4D6771E-0080-4673-83D0-38CA8C06F33A}" srcId="{30A5B493-322F-46E2-8D04-09F17D9FE3DE}" destId="{8E02E819-6D21-4FE9-B5BC-60266F2BF3D7}" srcOrd="5" destOrd="0" parTransId="{870B1EE0-4FB4-4CB0-89F4-98A1C813DFEF}" sibTransId="{7234A66C-5970-45FF-B4A1-76B4250C8367}"/>
    <dgm:cxn modelId="{6B18894C-83D1-4FAA-9A11-FDAB63564CD5}" type="presOf" srcId="{FAD7DDEA-211B-4768-B6B9-09594D2157FD}" destId="{E32202BF-AAFD-4404-A9B1-D7C7BAA04C21}" srcOrd="1" destOrd="0" presId="urn:microsoft.com/office/officeart/2005/8/layout/vList4"/>
    <dgm:cxn modelId="{F35E405F-3F30-4AEC-92BB-F966EF86D532}" srcId="{30A5B493-322F-46E2-8D04-09F17D9FE3DE}" destId="{FAD7DDEA-211B-4768-B6B9-09594D2157FD}" srcOrd="1" destOrd="0" parTransId="{97EFAF6C-DAB6-4478-B4FD-21016E914B94}" sibTransId="{ECA68DD5-4996-4BFE-872F-D5BFC5F5C0BD}"/>
    <dgm:cxn modelId="{AF3DEC49-056B-40FB-8451-9A658093A343}" type="presOf" srcId="{45AD4697-974C-4302-BCF6-C2ADC6539AEF}" destId="{D3F544B3-DEDD-4C22-A8A0-F0055A98C35F}" srcOrd="1" destOrd="0" presId="urn:microsoft.com/office/officeart/2005/8/layout/vList4"/>
    <dgm:cxn modelId="{67D83C1F-20FF-4D68-94F7-A7CBADC06A51}" type="presOf" srcId="{8E02E819-6D21-4FE9-B5BC-60266F2BF3D7}" destId="{92225E77-38F3-4BE3-871F-C6EC0E0E3C5B}" srcOrd="0" destOrd="0" presId="urn:microsoft.com/office/officeart/2005/8/layout/vList4"/>
    <dgm:cxn modelId="{72F8F3BA-0A08-40D4-A266-33847DC3AFF4}" type="presOf" srcId="{4A0A6475-B77C-4BD0-9CDE-934AABE8A3ED}" destId="{914EAAED-B79F-4684-AC52-1BE73CC691D8}" srcOrd="1" destOrd="0" presId="urn:microsoft.com/office/officeart/2005/8/layout/vList4"/>
    <dgm:cxn modelId="{096B8579-85F1-42CE-B842-2D04EC6DC6B5}" type="presOf" srcId="{DB624F5A-FB7F-4FC8-9EA3-46B85E1866DD}" destId="{3CBABECF-44AA-4977-ACE8-E78769462199}" srcOrd="1" destOrd="0" presId="urn:microsoft.com/office/officeart/2005/8/layout/vList4"/>
    <dgm:cxn modelId="{33E9D210-F62C-4FF2-B290-9A73274C0314}" type="presParOf" srcId="{0F00785A-0BB1-4E9B-B2D5-1A5595B10704}" destId="{A57AFBD9-D994-4387-BF78-D7BF40677998}" srcOrd="0" destOrd="0" presId="urn:microsoft.com/office/officeart/2005/8/layout/vList4"/>
    <dgm:cxn modelId="{E99DECA3-C632-46C1-A5FA-6690BB1A5147}" type="presParOf" srcId="{A57AFBD9-D994-4387-BF78-D7BF40677998}" destId="{50B83EC9-DB04-4C13-92FA-E28BDF4136E0}" srcOrd="0" destOrd="0" presId="urn:microsoft.com/office/officeart/2005/8/layout/vList4"/>
    <dgm:cxn modelId="{E843BA94-5512-4443-BDD1-D5F581728637}" type="presParOf" srcId="{A57AFBD9-D994-4387-BF78-D7BF40677998}" destId="{BA26CA80-4BBF-4F59-8F94-ECD8233359BF}" srcOrd="1" destOrd="0" presId="urn:microsoft.com/office/officeart/2005/8/layout/vList4"/>
    <dgm:cxn modelId="{DFA85D3D-E277-4470-8AE8-58D0FCF8C103}" type="presParOf" srcId="{A57AFBD9-D994-4387-BF78-D7BF40677998}" destId="{3CBABECF-44AA-4977-ACE8-E78769462199}" srcOrd="2" destOrd="0" presId="urn:microsoft.com/office/officeart/2005/8/layout/vList4"/>
    <dgm:cxn modelId="{43418A85-7652-4499-9FBA-E361A7430002}" type="presParOf" srcId="{0F00785A-0BB1-4E9B-B2D5-1A5595B10704}" destId="{97147667-6E1A-4103-9481-333A45F8094C}" srcOrd="1" destOrd="0" presId="urn:microsoft.com/office/officeart/2005/8/layout/vList4"/>
    <dgm:cxn modelId="{915E1C5E-B424-4449-9D21-8082F963E777}" type="presParOf" srcId="{0F00785A-0BB1-4E9B-B2D5-1A5595B10704}" destId="{A638CF45-EB0A-48F7-B00E-05566468C9D2}" srcOrd="2" destOrd="0" presId="urn:microsoft.com/office/officeart/2005/8/layout/vList4"/>
    <dgm:cxn modelId="{8FCF3EB7-1549-4BA2-AAD8-F9293908E3E1}" type="presParOf" srcId="{A638CF45-EB0A-48F7-B00E-05566468C9D2}" destId="{6BED9AC8-A02D-4028-866F-FD8DF756D432}" srcOrd="0" destOrd="0" presId="urn:microsoft.com/office/officeart/2005/8/layout/vList4"/>
    <dgm:cxn modelId="{BDECD1A5-779B-46A4-9081-4F6768DA5918}" type="presParOf" srcId="{A638CF45-EB0A-48F7-B00E-05566468C9D2}" destId="{AA62A435-C2FF-482B-AD4C-31C8BDEF1611}" srcOrd="1" destOrd="0" presId="urn:microsoft.com/office/officeart/2005/8/layout/vList4"/>
    <dgm:cxn modelId="{5EF71170-207B-46F3-8F1E-2FD50AB2326D}" type="presParOf" srcId="{A638CF45-EB0A-48F7-B00E-05566468C9D2}" destId="{E32202BF-AAFD-4404-A9B1-D7C7BAA04C21}" srcOrd="2" destOrd="0" presId="urn:microsoft.com/office/officeart/2005/8/layout/vList4"/>
    <dgm:cxn modelId="{357246D2-0F37-40F6-BC87-881BAC5E6803}" type="presParOf" srcId="{0F00785A-0BB1-4E9B-B2D5-1A5595B10704}" destId="{7AF4C24F-D292-48F3-A2C2-0FFDE85BE2E3}" srcOrd="3" destOrd="0" presId="urn:microsoft.com/office/officeart/2005/8/layout/vList4"/>
    <dgm:cxn modelId="{C099BFBE-C5F3-4332-AFCA-239824462615}" type="presParOf" srcId="{0F00785A-0BB1-4E9B-B2D5-1A5595B10704}" destId="{A715F597-0843-4103-91D4-286A87D3CAA3}" srcOrd="4" destOrd="0" presId="urn:microsoft.com/office/officeart/2005/8/layout/vList4"/>
    <dgm:cxn modelId="{B5208960-DE28-44A4-A97E-9AC2EB243410}" type="presParOf" srcId="{A715F597-0843-4103-91D4-286A87D3CAA3}" destId="{A8A033C6-8329-40EE-ABCE-8D754F5D45F2}" srcOrd="0" destOrd="0" presId="urn:microsoft.com/office/officeart/2005/8/layout/vList4"/>
    <dgm:cxn modelId="{94FCB659-653A-4FED-8EC1-9C662BE0513E}" type="presParOf" srcId="{A715F597-0843-4103-91D4-286A87D3CAA3}" destId="{0FFE01C1-F9BD-4904-BA35-35027C93F93A}" srcOrd="1" destOrd="0" presId="urn:microsoft.com/office/officeart/2005/8/layout/vList4"/>
    <dgm:cxn modelId="{866F801B-2985-4549-A92B-F6CCE8C9B47F}" type="presParOf" srcId="{A715F597-0843-4103-91D4-286A87D3CAA3}" destId="{637BDBA4-9E62-4B9E-B711-8312BF6E0973}" srcOrd="2" destOrd="0" presId="urn:microsoft.com/office/officeart/2005/8/layout/vList4"/>
    <dgm:cxn modelId="{A63AE9CF-9F66-4E33-BE73-C08C63864A96}" type="presParOf" srcId="{0F00785A-0BB1-4E9B-B2D5-1A5595B10704}" destId="{891BBE45-DC6E-476F-810E-7B4DB69551A3}" srcOrd="5" destOrd="0" presId="urn:microsoft.com/office/officeart/2005/8/layout/vList4"/>
    <dgm:cxn modelId="{B2CF6B4C-9DC4-4447-951B-E33DA63ED2B9}" type="presParOf" srcId="{0F00785A-0BB1-4E9B-B2D5-1A5595B10704}" destId="{B0044B72-DEB6-468F-8062-13D3FE1FF104}" srcOrd="6" destOrd="0" presId="urn:microsoft.com/office/officeart/2005/8/layout/vList4"/>
    <dgm:cxn modelId="{27B649FA-C7B3-4CCD-8C78-2B7A3D9E6D8A}" type="presParOf" srcId="{B0044B72-DEB6-468F-8062-13D3FE1FF104}" destId="{0F16B9F6-0DBB-4ACD-80B8-358B081524F2}" srcOrd="0" destOrd="0" presId="urn:microsoft.com/office/officeart/2005/8/layout/vList4"/>
    <dgm:cxn modelId="{D9ED4E54-2A04-442C-AAB0-C33198424F4F}" type="presParOf" srcId="{B0044B72-DEB6-468F-8062-13D3FE1FF104}" destId="{A0503CDA-A5A8-42D7-8CA7-C1FE662FDEFA}" srcOrd="1" destOrd="0" presId="urn:microsoft.com/office/officeart/2005/8/layout/vList4"/>
    <dgm:cxn modelId="{24A3E1BB-87FD-445F-B4C1-61CDC5C7430A}" type="presParOf" srcId="{B0044B72-DEB6-468F-8062-13D3FE1FF104}" destId="{914EAAED-B79F-4684-AC52-1BE73CC691D8}" srcOrd="2" destOrd="0" presId="urn:microsoft.com/office/officeart/2005/8/layout/vList4"/>
    <dgm:cxn modelId="{66201417-AF0A-4EEB-AD88-5E488D10D04A}" type="presParOf" srcId="{0F00785A-0BB1-4E9B-B2D5-1A5595B10704}" destId="{1B27DE02-BE9A-4A1D-BF4A-0EB8D2B14522}" srcOrd="7" destOrd="0" presId="urn:microsoft.com/office/officeart/2005/8/layout/vList4"/>
    <dgm:cxn modelId="{937D500E-F8C8-4C2B-B535-397C006F6247}" type="presParOf" srcId="{0F00785A-0BB1-4E9B-B2D5-1A5595B10704}" destId="{75D60893-81E9-41A5-B71C-66FF82D11F0B}" srcOrd="8" destOrd="0" presId="urn:microsoft.com/office/officeart/2005/8/layout/vList4"/>
    <dgm:cxn modelId="{9744E9A5-23CF-4EA9-A611-1AB6FFDFB060}" type="presParOf" srcId="{75D60893-81E9-41A5-B71C-66FF82D11F0B}" destId="{758FBEA2-96E9-47CB-A928-D3BC19003A33}" srcOrd="0" destOrd="0" presId="urn:microsoft.com/office/officeart/2005/8/layout/vList4"/>
    <dgm:cxn modelId="{D9EFF2AB-3CC0-40C2-9F9D-C4557F8A6CD9}" type="presParOf" srcId="{75D60893-81E9-41A5-B71C-66FF82D11F0B}" destId="{96411CF4-9B7D-42BB-A832-423619E3C30E}" srcOrd="1" destOrd="0" presId="urn:microsoft.com/office/officeart/2005/8/layout/vList4"/>
    <dgm:cxn modelId="{3E7C1D01-141D-4556-9601-CB375417487F}" type="presParOf" srcId="{75D60893-81E9-41A5-B71C-66FF82D11F0B}" destId="{D3F544B3-DEDD-4C22-A8A0-F0055A98C35F}" srcOrd="2" destOrd="0" presId="urn:microsoft.com/office/officeart/2005/8/layout/vList4"/>
    <dgm:cxn modelId="{52E8D49E-410C-4B22-9B1E-2C9DDCEFB79D}" type="presParOf" srcId="{0F00785A-0BB1-4E9B-B2D5-1A5595B10704}" destId="{8C04BE1B-B699-47A7-965A-159464E85CC0}" srcOrd="9" destOrd="0" presId="urn:microsoft.com/office/officeart/2005/8/layout/vList4"/>
    <dgm:cxn modelId="{3D3BF5E9-4BD1-4B72-A38E-EF26E9C5158E}" type="presParOf" srcId="{0F00785A-0BB1-4E9B-B2D5-1A5595B10704}" destId="{9C71BDF8-59EA-45CE-9E30-84C80935B265}" srcOrd="10" destOrd="0" presId="urn:microsoft.com/office/officeart/2005/8/layout/vList4"/>
    <dgm:cxn modelId="{FE3D5080-9015-4CAA-B799-B7DBEC2BC14E}" type="presParOf" srcId="{9C71BDF8-59EA-45CE-9E30-84C80935B265}" destId="{92225E77-38F3-4BE3-871F-C6EC0E0E3C5B}" srcOrd="0" destOrd="0" presId="urn:microsoft.com/office/officeart/2005/8/layout/vList4"/>
    <dgm:cxn modelId="{4E9A1A23-8D1E-41B5-8D8D-ABC84D02199D}" type="presParOf" srcId="{9C71BDF8-59EA-45CE-9E30-84C80935B265}" destId="{04A4B1A2-CAE4-47CF-B007-FDC0688D970C}" srcOrd="1" destOrd="0" presId="urn:microsoft.com/office/officeart/2005/8/layout/vList4"/>
    <dgm:cxn modelId="{E80E862D-A7C7-4D62-9E30-EAE481196B6C}" type="presParOf" srcId="{9C71BDF8-59EA-45CE-9E30-84C80935B265}" destId="{FFB9C228-89A4-40B0-9EE4-254232FE942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1831ED-CD9B-466B-9E64-AF77299B6FF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E23053-DC4C-4776-A98D-CC2192CABC24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sz="2800" u="sng" dirty="0"/>
            <a:t>Potrzeby w obszarze B+R</a:t>
          </a:r>
        </a:p>
        <a:p>
          <a:r>
            <a:rPr lang="pl-PL" sz="2000" dirty="0"/>
            <a:t>W perspektywie unijnej 2021-2027 należy:</a:t>
          </a:r>
          <a:endParaRPr lang="pl-PL" sz="2800" u="sng" dirty="0"/>
        </a:p>
      </dgm:t>
    </dgm:pt>
    <dgm:pt modelId="{1DFE5FF8-35AF-49B4-9740-F45B07A82F10}" type="parTrans" cxnId="{047A4CB1-F3A7-469C-8301-D3424EDB6788}">
      <dgm:prSet/>
      <dgm:spPr/>
      <dgm:t>
        <a:bodyPr/>
        <a:lstStyle/>
        <a:p>
          <a:endParaRPr lang="pl-PL"/>
        </a:p>
      </dgm:t>
    </dgm:pt>
    <dgm:pt modelId="{F45D4FCD-9CB6-4425-A9C5-933F776A6559}" type="sibTrans" cxnId="{047A4CB1-F3A7-469C-8301-D3424EDB6788}">
      <dgm:prSet/>
      <dgm:spPr/>
      <dgm:t>
        <a:bodyPr/>
        <a:lstStyle/>
        <a:p>
          <a:endParaRPr lang="pl-PL"/>
        </a:p>
      </dgm:t>
    </dgm:pt>
    <dgm:pt modelId="{0E4549AE-ECBA-425A-9716-A40D5DD786BC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l-PL" sz="2400" dirty="0"/>
        </a:p>
      </dgm:t>
    </dgm:pt>
    <dgm:pt modelId="{CB65727A-9E1F-432F-8C3E-2332F565ABC8}" type="parTrans" cxnId="{E8E79D77-33EF-46C2-AC68-237342387AB5}">
      <dgm:prSet/>
      <dgm:spPr/>
      <dgm:t>
        <a:bodyPr/>
        <a:lstStyle/>
        <a:p>
          <a:endParaRPr lang="pl-PL"/>
        </a:p>
      </dgm:t>
    </dgm:pt>
    <dgm:pt modelId="{5C84EC43-F69F-4E49-BD89-B99019EBDA60}" type="sibTrans" cxnId="{E8E79D77-33EF-46C2-AC68-237342387AB5}">
      <dgm:prSet/>
      <dgm:spPr/>
      <dgm:t>
        <a:bodyPr/>
        <a:lstStyle/>
        <a:p>
          <a:endParaRPr lang="pl-PL"/>
        </a:p>
      </dgm:t>
    </dgm:pt>
    <dgm:pt modelId="{D2C608D9-EB31-4A45-BD81-453B8D734980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l-PL" sz="2000" dirty="0"/>
        </a:p>
      </dgm:t>
    </dgm:pt>
    <dgm:pt modelId="{9A3CE504-9CE7-4029-9052-5EA64D149D4F}" type="parTrans" cxnId="{40F26CC5-E870-42DB-8AC8-E1DA7F16F8EB}">
      <dgm:prSet/>
      <dgm:spPr/>
      <dgm:t>
        <a:bodyPr/>
        <a:lstStyle/>
        <a:p>
          <a:endParaRPr lang="pl-PL"/>
        </a:p>
      </dgm:t>
    </dgm:pt>
    <dgm:pt modelId="{9E020E2E-DC49-4802-A215-E23F2411143F}" type="sibTrans" cxnId="{40F26CC5-E870-42DB-8AC8-E1DA7F16F8EB}">
      <dgm:prSet/>
      <dgm:spPr/>
      <dgm:t>
        <a:bodyPr/>
        <a:lstStyle/>
        <a:p>
          <a:endParaRPr lang="pl-PL"/>
        </a:p>
      </dgm:t>
    </dgm:pt>
    <dgm:pt modelId="{8B4D273F-15F6-493E-860C-71E163724228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sz="2000" dirty="0"/>
            <a:t>kontynuować wsparcie na działania B+R</a:t>
          </a:r>
          <a:endParaRPr lang="pl-PL" sz="2000" b="1" dirty="0"/>
        </a:p>
      </dgm:t>
    </dgm:pt>
    <dgm:pt modelId="{51F2561A-9252-4A84-BC97-211D0941E36B}" type="parTrans" cxnId="{50E60BAF-E291-41AD-BE75-D084AD3936BB}">
      <dgm:prSet/>
      <dgm:spPr/>
      <dgm:t>
        <a:bodyPr/>
        <a:lstStyle/>
        <a:p>
          <a:endParaRPr lang="pl-PL"/>
        </a:p>
      </dgm:t>
    </dgm:pt>
    <dgm:pt modelId="{174E75D4-195F-4DEE-960E-75F03F989C99}" type="sibTrans" cxnId="{50E60BAF-E291-41AD-BE75-D084AD3936BB}">
      <dgm:prSet/>
      <dgm:spPr/>
      <dgm:t>
        <a:bodyPr/>
        <a:lstStyle/>
        <a:p>
          <a:endParaRPr lang="pl-PL"/>
        </a:p>
      </dgm:t>
    </dgm:pt>
    <dgm:pt modelId="{81953719-5AFD-4D7D-B8DD-8EB10236388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sz="2000" dirty="0"/>
            <a:t>kontynuować koncentrację tematyczną wsparcia B+R</a:t>
          </a:r>
        </a:p>
      </dgm:t>
    </dgm:pt>
    <dgm:pt modelId="{970AE880-C351-4FBF-89B3-511C1CBDD371}" type="parTrans" cxnId="{6A269B9A-AF8B-4E22-8FED-D3A6BEE7C850}">
      <dgm:prSet/>
      <dgm:spPr/>
      <dgm:t>
        <a:bodyPr/>
        <a:lstStyle/>
        <a:p>
          <a:endParaRPr lang="pl-PL"/>
        </a:p>
      </dgm:t>
    </dgm:pt>
    <dgm:pt modelId="{BEB942E2-7852-43A2-8A96-BD5A6203B60B}" type="sibTrans" cxnId="{6A269B9A-AF8B-4E22-8FED-D3A6BEE7C850}">
      <dgm:prSet/>
      <dgm:spPr/>
      <dgm:t>
        <a:bodyPr/>
        <a:lstStyle/>
        <a:p>
          <a:endParaRPr lang="pl-PL"/>
        </a:p>
      </dgm:t>
    </dgm:pt>
    <dgm:pt modelId="{96ACD531-5210-4A2C-BDC4-E6E2142F891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sz="2000" dirty="0"/>
            <a:t>kontynuować działania informacyjno-promocyjne i sieciujące (z wykorzystaniem ich nowych formuł)</a:t>
          </a:r>
        </a:p>
      </dgm:t>
    </dgm:pt>
    <dgm:pt modelId="{3E883FC6-9285-405C-80BC-D0A49813D264}" type="parTrans" cxnId="{A5440E76-6F19-46F4-BF2F-E94EE3B4F60F}">
      <dgm:prSet/>
      <dgm:spPr/>
      <dgm:t>
        <a:bodyPr/>
        <a:lstStyle/>
        <a:p>
          <a:endParaRPr lang="pl-PL"/>
        </a:p>
      </dgm:t>
    </dgm:pt>
    <dgm:pt modelId="{E20108F8-A349-4098-B33A-65CFA3A09DD3}" type="sibTrans" cxnId="{A5440E76-6F19-46F4-BF2F-E94EE3B4F60F}">
      <dgm:prSet/>
      <dgm:spPr/>
      <dgm:t>
        <a:bodyPr/>
        <a:lstStyle/>
        <a:p>
          <a:endParaRPr lang="pl-PL"/>
        </a:p>
      </dgm:t>
    </dgm:pt>
    <dgm:pt modelId="{DBC875AA-1514-484A-8014-4829766A553D}" type="pres">
      <dgm:prSet presAssocID="{021831ED-CD9B-466B-9E64-AF77299B6F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005B7A-C555-423D-99C0-31C9BA44DA77}" type="pres">
      <dgm:prSet presAssocID="{7EE23053-DC4C-4776-A98D-CC2192CABC24}" presName="comp" presStyleCnt="0"/>
      <dgm:spPr/>
    </dgm:pt>
    <dgm:pt modelId="{D8D430F3-2272-4B1E-96F8-9D7C4A995D9D}" type="pres">
      <dgm:prSet presAssocID="{7EE23053-DC4C-4776-A98D-CC2192CABC24}" presName="box" presStyleLbl="node1" presStyleIdx="0" presStyleCnt="1" custLinFactNeighborX="24726" custLinFactNeighborY="-28051"/>
      <dgm:spPr/>
      <dgm:t>
        <a:bodyPr/>
        <a:lstStyle/>
        <a:p>
          <a:endParaRPr lang="pl-PL"/>
        </a:p>
      </dgm:t>
    </dgm:pt>
    <dgm:pt modelId="{67A52B87-71D4-4933-B383-4EA6A1167069}" type="pres">
      <dgm:prSet presAssocID="{7EE23053-DC4C-4776-A98D-CC2192CABC24}" presName="img" presStyleLbl="fgImgPlace1" presStyleIdx="0" presStyleCnt="1" custScaleX="103090" custScaleY="32328" custLinFactNeighborX="-19543" custLinFactNeighborY="-41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Głowa z kołami zębatymi"/>
        </a:ext>
      </dgm:extLst>
    </dgm:pt>
    <dgm:pt modelId="{A5458C86-254E-4B15-8274-89B974DC1B26}" type="pres">
      <dgm:prSet presAssocID="{7EE23053-DC4C-4776-A98D-CC2192CABC2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E60BAF-E291-41AD-BE75-D084AD3936BB}" srcId="{7EE23053-DC4C-4776-A98D-CC2192CABC24}" destId="{8B4D273F-15F6-493E-860C-71E163724228}" srcOrd="0" destOrd="0" parTransId="{51F2561A-9252-4A84-BC97-211D0941E36B}" sibTransId="{174E75D4-195F-4DEE-960E-75F03F989C99}"/>
    <dgm:cxn modelId="{40F26CC5-E870-42DB-8AC8-E1DA7F16F8EB}" srcId="{7EE23053-DC4C-4776-A98D-CC2192CABC24}" destId="{D2C608D9-EB31-4A45-BD81-453B8D734980}" srcOrd="3" destOrd="0" parTransId="{9A3CE504-9CE7-4029-9052-5EA64D149D4F}" sibTransId="{9E020E2E-DC49-4802-A215-E23F2411143F}"/>
    <dgm:cxn modelId="{6A269B9A-AF8B-4E22-8FED-D3A6BEE7C850}" srcId="{7EE23053-DC4C-4776-A98D-CC2192CABC24}" destId="{81953719-5AFD-4D7D-B8DD-8EB102363886}" srcOrd="1" destOrd="0" parTransId="{970AE880-C351-4FBF-89B3-511C1CBDD371}" sibTransId="{BEB942E2-7852-43A2-8A96-BD5A6203B60B}"/>
    <dgm:cxn modelId="{047A4CB1-F3A7-469C-8301-D3424EDB6788}" srcId="{021831ED-CD9B-466B-9E64-AF77299B6FFD}" destId="{7EE23053-DC4C-4776-A98D-CC2192CABC24}" srcOrd="0" destOrd="0" parTransId="{1DFE5FF8-35AF-49B4-9740-F45B07A82F10}" sibTransId="{F45D4FCD-9CB6-4425-A9C5-933F776A6559}"/>
    <dgm:cxn modelId="{E1C93E35-BA76-48CD-8504-D7AFE6C8E07F}" type="presOf" srcId="{7EE23053-DC4C-4776-A98D-CC2192CABC24}" destId="{D8D430F3-2272-4B1E-96F8-9D7C4A995D9D}" srcOrd="0" destOrd="0" presId="urn:microsoft.com/office/officeart/2005/8/layout/vList4"/>
    <dgm:cxn modelId="{69B644AA-B04F-4933-B8AB-954BEDB4A38F}" type="presOf" srcId="{021831ED-CD9B-466B-9E64-AF77299B6FFD}" destId="{DBC875AA-1514-484A-8014-4829766A553D}" srcOrd="0" destOrd="0" presId="urn:microsoft.com/office/officeart/2005/8/layout/vList4"/>
    <dgm:cxn modelId="{6AD5ABDF-B284-4A41-92CB-7B38EE25F73B}" type="presOf" srcId="{81953719-5AFD-4D7D-B8DD-8EB102363886}" destId="{D8D430F3-2272-4B1E-96F8-9D7C4A995D9D}" srcOrd="0" destOrd="2" presId="urn:microsoft.com/office/officeart/2005/8/layout/vList4"/>
    <dgm:cxn modelId="{D13AC501-F914-4C43-A4A8-BDD665A10BF6}" type="presOf" srcId="{8B4D273F-15F6-493E-860C-71E163724228}" destId="{D8D430F3-2272-4B1E-96F8-9D7C4A995D9D}" srcOrd="0" destOrd="1" presId="urn:microsoft.com/office/officeart/2005/8/layout/vList4"/>
    <dgm:cxn modelId="{3ADA2A26-4848-43EA-8940-C74D00D217D6}" type="presOf" srcId="{0E4549AE-ECBA-425A-9716-A40D5DD786BC}" destId="{A5458C86-254E-4B15-8274-89B974DC1B26}" srcOrd="1" destOrd="5" presId="urn:microsoft.com/office/officeart/2005/8/layout/vList4"/>
    <dgm:cxn modelId="{A78F4FD8-96E5-40C4-867F-A536561818E0}" type="presOf" srcId="{D2C608D9-EB31-4A45-BD81-453B8D734980}" destId="{A5458C86-254E-4B15-8274-89B974DC1B26}" srcOrd="1" destOrd="4" presId="urn:microsoft.com/office/officeart/2005/8/layout/vList4"/>
    <dgm:cxn modelId="{9F3EB901-FA84-49C2-9C6D-7526178FCB58}" type="presOf" srcId="{D2C608D9-EB31-4A45-BD81-453B8D734980}" destId="{D8D430F3-2272-4B1E-96F8-9D7C4A995D9D}" srcOrd="0" destOrd="4" presId="urn:microsoft.com/office/officeart/2005/8/layout/vList4"/>
    <dgm:cxn modelId="{29326CC6-0530-4DC4-B9EA-67E7ADBA56AB}" type="presOf" srcId="{0E4549AE-ECBA-425A-9716-A40D5DD786BC}" destId="{D8D430F3-2272-4B1E-96F8-9D7C4A995D9D}" srcOrd="0" destOrd="5" presId="urn:microsoft.com/office/officeart/2005/8/layout/vList4"/>
    <dgm:cxn modelId="{A5440E76-6F19-46F4-BF2F-E94EE3B4F60F}" srcId="{7EE23053-DC4C-4776-A98D-CC2192CABC24}" destId="{96ACD531-5210-4A2C-BDC4-E6E2142F8915}" srcOrd="2" destOrd="0" parTransId="{3E883FC6-9285-405C-80BC-D0A49813D264}" sibTransId="{E20108F8-A349-4098-B33A-65CFA3A09DD3}"/>
    <dgm:cxn modelId="{E8E79D77-33EF-46C2-AC68-237342387AB5}" srcId="{7EE23053-DC4C-4776-A98D-CC2192CABC24}" destId="{0E4549AE-ECBA-425A-9716-A40D5DD786BC}" srcOrd="4" destOrd="0" parTransId="{CB65727A-9E1F-432F-8C3E-2332F565ABC8}" sibTransId="{5C84EC43-F69F-4E49-BD89-B99019EBDA60}"/>
    <dgm:cxn modelId="{013D6607-A2CD-4543-A13C-78D151409D07}" type="presOf" srcId="{81953719-5AFD-4D7D-B8DD-8EB102363886}" destId="{A5458C86-254E-4B15-8274-89B974DC1B26}" srcOrd="1" destOrd="2" presId="urn:microsoft.com/office/officeart/2005/8/layout/vList4"/>
    <dgm:cxn modelId="{D3B2DD7D-BDD5-4C43-9044-1CCF2E73702D}" type="presOf" srcId="{96ACD531-5210-4A2C-BDC4-E6E2142F8915}" destId="{D8D430F3-2272-4B1E-96F8-9D7C4A995D9D}" srcOrd="0" destOrd="3" presId="urn:microsoft.com/office/officeart/2005/8/layout/vList4"/>
    <dgm:cxn modelId="{674CC83A-6207-4360-AC29-3F540D6386AE}" type="presOf" srcId="{7EE23053-DC4C-4776-A98D-CC2192CABC24}" destId="{A5458C86-254E-4B15-8274-89B974DC1B26}" srcOrd="1" destOrd="0" presId="urn:microsoft.com/office/officeart/2005/8/layout/vList4"/>
    <dgm:cxn modelId="{F25CCDAA-2C4E-42B1-B44F-67A4557A649C}" type="presOf" srcId="{96ACD531-5210-4A2C-BDC4-E6E2142F8915}" destId="{A5458C86-254E-4B15-8274-89B974DC1B26}" srcOrd="1" destOrd="3" presId="urn:microsoft.com/office/officeart/2005/8/layout/vList4"/>
    <dgm:cxn modelId="{3DE249F5-56A3-4ADB-8599-F16A912C5FB5}" type="presOf" srcId="{8B4D273F-15F6-493E-860C-71E163724228}" destId="{A5458C86-254E-4B15-8274-89B974DC1B26}" srcOrd="1" destOrd="1" presId="urn:microsoft.com/office/officeart/2005/8/layout/vList4"/>
    <dgm:cxn modelId="{BB0D2CEF-F687-4073-B7E8-D77D1718B12E}" type="presParOf" srcId="{DBC875AA-1514-484A-8014-4829766A553D}" destId="{94005B7A-C555-423D-99C0-31C9BA44DA77}" srcOrd="0" destOrd="0" presId="urn:microsoft.com/office/officeart/2005/8/layout/vList4"/>
    <dgm:cxn modelId="{A3A06AF6-CCAC-4751-8CBA-9B8ACEF0C860}" type="presParOf" srcId="{94005B7A-C555-423D-99C0-31C9BA44DA77}" destId="{D8D430F3-2272-4B1E-96F8-9D7C4A995D9D}" srcOrd="0" destOrd="0" presId="urn:microsoft.com/office/officeart/2005/8/layout/vList4"/>
    <dgm:cxn modelId="{D9531745-AA6B-4DE3-9670-7206164BD13C}" type="presParOf" srcId="{94005B7A-C555-423D-99C0-31C9BA44DA77}" destId="{67A52B87-71D4-4933-B383-4EA6A1167069}" srcOrd="1" destOrd="0" presId="urn:microsoft.com/office/officeart/2005/8/layout/vList4"/>
    <dgm:cxn modelId="{1D05B182-E367-4D31-93B9-DE122B697FDC}" type="presParOf" srcId="{94005B7A-C555-423D-99C0-31C9BA44DA77}" destId="{A5458C86-254E-4B15-8274-89B974DC1B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1831ED-CD9B-466B-9E64-AF77299B6FF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E23053-DC4C-4776-A98D-CC2192CABC24}">
      <dgm:prSet phldrT="[Tekst]" custT="1"/>
      <dgm:spPr>
        <a:solidFill>
          <a:srgbClr val="FF3300"/>
        </a:solidFill>
      </dgm:spPr>
      <dgm:t>
        <a:bodyPr/>
        <a:lstStyle/>
        <a:p>
          <a:r>
            <a:rPr lang="pl-PL" sz="2800" u="sng" dirty="0"/>
            <a:t>Potrzeby w obszarze innowacji</a:t>
          </a:r>
        </a:p>
        <a:p>
          <a:r>
            <a:rPr lang="pl-PL" sz="2000" dirty="0"/>
            <a:t>W perspektywie unijnej 2021-2027:</a:t>
          </a:r>
          <a:endParaRPr lang="pl-PL" sz="2800" u="sng" dirty="0"/>
        </a:p>
      </dgm:t>
    </dgm:pt>
    <dgm:pt modelId="{1DFE5FF8-35AF-49B4-9740-F45B07A82F10}" type="parTrans" cxnId="{047A4CB1-F3A7-469C-8301-D3424EDB6788}">
      <dgm:prSet/>
      <dgm:spPr/>
      <dgm:t>
        <a:bodyPr/>
        <a:lstStyle/>
        <a:p>
          <a:endParaRPr lang="pl-PL"/>
        </a:p>
      </dgm:t>
    </dgm:pt>
    <dgm:pt modelId="{F45D4FCD-9CB6-4425-A9C5-933F776A6559}" type="sibTrans" cxnId="{047A4CB1-F3A7-469C-8301-D3424EDB6788}">
      <dgm:prSet/>
      <dgm:spPr/>
      <dgm:t>
        <a:bodyPr/>
        <a:lstStyle/>
        <a:p>
          <a:endParaRPr lang="pl-PL"/>
        </a:p>
      </dgm:t>
    </dgm:pt>
    <dgm:pt modelId="{0E4549AE-ECBA-425A-9716-A40D5DD786BC}">
      <dgm:prSet phldrT="[Tekst]" custT="1"/>
      <dgm:spPr>
        <a:solidFill>
          <a:srgbClr val="FF3300"/>
        </a:solidFill>
      </dgm:spPr>
      <dgm:t>
        <a:bodyPr/>
        <a:lstStyle/>
        <a:p>
          <a:endParaRPr lang="pl-PL" sz="2400" dirty="0"/>
        </a:p>
      </dgm:t>
    </dgm:pt>
    <dgm:pt modelId="{CB65727A-9E1F-432F-8C3E-2332F565ABC8}" type="parTrans" cxnId="{E8E79D77-33EF-46C2-AC68-237342387AB5}">
      <dgm:prSet/>
      <dgm:spPr/>
      <dgm:t>
        <a:bodyPr/>
        <a:lstStyle/>
        <a:p>
          <a:endParaRPr lang="pl-PL"/>
        </a:p>
      </dgm:t>
    </dgm:pt>
    <dgm:pt modelId="{5C84EC43-F69F-4E49-BD89-B99019EBDA60}" type="sibTrans" cxnId="{E8E79D77-33EF-46C2-AC68-237342387AB5}">
      <dgm:prSet/>
      <dgm:spPr/>
      <dgm:t>
        <a:bodyPr/>
        <a:lstStyle/>
        <a:p>
          <a:endParaRPr lang="pl-PL"/>
        </a:p>
      </dgm:t>
    </dgm:pt>
    <dgm:pt modelId="{D2C608D9-EB31-4A45-BD81-453B8D734980}">
      <dgm:prSet phldrT="[Tekst]" custT="1"/>
      <dgm:spPr>
        <a:solidFill>
          <a:srgbClr val="FF3300"/>
        </a:solidFill>
      </dgm:spPr>
      <dgm:t>
        <a:bodyPr/>
        <a:lstStyle/>
        <a:p>
          <a:endParaRPr lang="pl-PL" sz="2000" dirty="0"/>
        </a:p>
      </dgm:t>
    </dgm:pt>
    <dgm:pt modelId="{9A3CE504-9CE7-4029-9052-5EA64D149D4F}" type="parTrans" cxnId="{40F26CC5-E870-42DB-8AC8-E1DA7F16F8EB}">
      <dgm:prSet/>
      <dgm:spPr/>
      <dgm:t>
        <a:bodyPr/>
        <a:lstStyle/>
        <a:p>
          <a:endParaRPr lang="pl-PL"/>
        </a:p>
      </dgm:t>
    </dgm:pt>
    <dgm:pt modelId="{9E020E2E-DC49-4802-A215-E23F2411143F}" type="sibTrans" cxnId="{40F26CC5-E870-42DB-8AC8-E1DA7F16F8EB}">
      <dgm:prSet/>
      <dgm:spPr/>
      <dgm:t>
        <a:bodyPr/>
        <a:lstStyle/>
        <a:p>
          <a:endParaRPr lang="pl-PL"/>
        </a:p>
      </dgm:t>
    </dgm:pt>
    <dgm:pt modelId="{8455EA9E-C0FB-4C11-9D5E-9D49D2F4821F}">
      <dgm:prSet custT="1"/>
      <dgm:spPr>
        <a:solidFill>
          <a:srgbClr val="FF3300"/>
        </a:solidFill>
      </dgm:spPr>
      <dgm:t>
        <a:bodyPr/>
        <a:lstStyle/>
        <a:p>
          <a:r>
            <a:rPr lang="pl-PL" sz="2000" dirty="0"/>
            <a:t>Rekomenduje się podjęcie działań, które będą zmieniać postawy przedsiębiorców w tym zakresie oraz zachęcać do podejmowania działań innowacyjnych poprzez ułatwianie dostępu do wiedzy i mogących dostarczyć impulsu do ich podjęcia.</a:t>
          </a:r>
        </a:p>
      </dgm:t>
    </dgm:pt>
    <dgm:pt modelId="{FBBC2F82-7196-43F2-B2B5-8F2CA84A4AB4}" type="parTrans" cxnId="{70EE0B9F-B9FC-4BA6-949E-45567BE1B4B7}">
      <dgm:prSet/>
      <dgm:spPr/>
      <dgm:t>
        <a:bodyPr/>
        <a:lstStyle/>
        <a:p>
          <a:endParaRPr lang="pl-PL"/>
        </a:p>
      </dgm:t>
    </dgm:pt>
    <dgm:pt modelId="{3F35E7A2-7E01-48D3-B4E4-779CBB692C19}" type="sibTrans" cxnId="{70EE0B9F-B9FC-4BA6-949E-45567BE1B4B7}">
      <dgm:prSet/>
      <dgm:spPr/>
      <dgm:t>
        <a:bodyPr/>
        <a:lstStyle/>
        <a:p>
          <a:endParaRPr lang="pl-PL"/>
        </a:p>
      </dgm:t>
    </dgm:pt>
    <dgm:pt modelId="{4F89CD01-3361-47EC-B8D4-5B38278E15A7}">
      <dgm:prSet phldrT="[Tekst]" custT="1"/>
      <dgm:spPr>
        <a:solidFill>
          <a:srgbClr val="FF3300"/>
        </a:solidFill>
      </dgm:spPr>
      <dgm:t>
        <a:bodyPr/>
        <a:lstStyle/>
        <a:p>
          <a:r>
            <a:rPr lang="pl-PL" sz="2000" dirty="0"/>
            <a:t>Rekomenduje się stworzenie warunków dla ewolucji instytucjonalnego systemu wsparcia biznesu w kierunku szerszego włączania podmiotów komercyjnych oraz dalszego przekształcania modelu dystrybucji usług z podażowego na popytowy oferujący możliwość swobodnego wyboru przez przedsiębiorcę wykonawcy usługi, zapoczątkowanego wprowadzeniem bonu na doradztwo</a:t>
          </a:r>
        </a:p>
      </dgm:t>
    </dgm:pt>
    <dgm:pt modelId="{6A308165-715E-4D4D-A69B-DA7DBD463DDF}" type="parTrans" cxnId="{BD8601C9-D5DE-4436-9A3E-8F0AFDDCF943}">
      <dgm:prSet/>
      <dgm:spPr/>
    </dgm:pt>
    <dgm:pt modelId="{E2503899-4235-402D-BF5A-DEFE2E140E96}" type="sibTrans" cxnId="{BD8601C9-D5DE-4436-9A3E-8F0AFDDCF943}">
      <dgm:prSet/>
      <dgm:spPr/>
    </dgm:pt>
    <dgm:pt modelId="{DBC875AA-1514-484A-8014-4829766A553D}" type="pres">
      <dgm:prSet presAssocID="{021831ED-CD9B-466B-9E64-AF77299B6F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005B7A-C555-423D-99C0-31C9BA44DA77}" type="pres">
      <dgm:prSet presAssocID="{7EE23053-DC4C-4776-A98D-CC2192CABC24}" presName="comp" presStyleCnt="0"/>
      <dgm:spPr/>
    </dgm:pt>
    <dgm:pt modelId="{D8D430F3-2272-4B1E-96F8-9D7C4A995D9D}" type="pres">
      <dgm:prSet presAssocID="{7EE23053-DC4C-4776-A98D-CC2192CABC24}" presName="box" presStyleLbl="node1" presStyleIdx="0" presStyleCnt="1" custLinFactNeighborX="24726" custLinFactNeighborY="-28051"/>
      <dgm:spPr/>
      <dgm:t>
        <a:bodyPr/>
        <a:lstStyle/>
        <a:p>
          <a:endParaRPr lang="pl-PL"/>
        </a:p>
      </dgm:t>
    </dgm:pt>
    <dgm:pt modelId="{67A52B87-71D4-4933-B383-4EA6A1167069}" type="pres">
      <dgm:prSet presAssocID="{7EE23053-DC4C-4776-A98D-CC2192CABC24}" presName="img" presStyleLbl="fgImgPlace1" presStyleIdx="0" presStyleCnt="1" custScaleX="103090" custScaleY="32328" custLinFactNeighborX="-19543" custLinFactNeighborY="-41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Żarówka"/>
        </a:ext>
      </dgm:extLst>
    </dgm:pt>
    <dgm:pt modelId="{A5458C86-254E-4B15-8274-89B974DC1B26}" type="pres">
      <dgm:prSet presAssocID="{7EE23053-DC4C-4776-A98D-CC2192CABC2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0F26CC5-E870-42DB-8AC8-E1DA7F16F8EB}" srcId="{7EE23053-DC4C-4776-A98D-CC2192CABC24}" destId="{D2C608D9-EB31-4A45-BD81-453B8D734980}" srcOrd="2" destOrd="0" parTransId="{9A3CE504-9CE7-4029-9052-5EA64D149D4F}" sibTransId="{9E020E2E-DC49-4802-A215-E23F2411143F}"/>
    <dgm:cxn modelId="{69B644AA-B04F-4933-B8AB-954BEDB4A38F}" type="presOf" srcId="{021831ED-CD9B-466B-9E64-AF77299B6FFD}" destId="{DBC875AA-1514-484A-8014-4829766A553D}" srcOrd="0" destOrd="0" presId="urn:microsoft.com/office/officeart/2005/8/layout/vList4"/>
    <dgm:cxn modelId="{047A4CB1-F3A7-469C-8301-D3424EDB6788}" srcId="{021831ED-CD9B-466B-9E64-AF77299B6FFD}" destId="{7EE23053-DC4C-4776-A98D-CC2192CABC24}" srcOrd="0" destOrd="0" parTransId="{1DFE5FF8-35AF-49B4-9740-F45B07A82F10}" sibTransId="{F45D4FCD-9CB6-4425-A9C5-933F776A6559}"/>
    <dgm:cxn modelId="{E1C93E35-BA76-48CD-8504-D7AFE6C8E07F}" type="presOf" srcId="{7EE23053-DC4C-4776-A98D-CC2192CABC24}" destId="{D8D430F3-2272-4B1E-96F8-9D7C4A995D9D}" srcOrd="0" destOrd="0" presId="urn:microsoft.com/office/officeart/2005/8/layout/vList4"/>
    <dgm:cxn modelId="{EB4BD501-3B08-4E0F-8E25-C349DFF6C5A2}" type="presOf" srcId="{4F89CD01-3361-47EC-B8D4-5B38278E15A7}" destId="{A5458C86-254E-4B15-8274-89B974DC1B26}" srcOrd="1" destOrd="1" presId="urn:microsoft.com/office/officeart/2005/8/layout/vList4"/>
    <dgm:cxn modelId="{3ADA2A26-4848-43EA-8940-C74D00D217D6}" type="presOf" srcId="{0E4549AE-ECBA-425A-9716-A40D5DD786BC}" destId="{A5458C86-254E-4B15-8274-89B974DC1B26}" srcOrd="1" destOrd="4" presId="urn:microsoft.com/office/officeart/2005/8/layout/vList4"/>
    <dgm:cxn modelId="{70EE0B9F-B9FC-4BA6-949E-45567BE1B4B7}" srcId="{7EE23053-DC4C-4776-A98D-CC2192CABC24}" destId="{8455EA9E-C0FB-4C11-9D5E-9D49D2F4821F}" srcOrd="1" destOrd="0" parTransId="{FBBC2F82-7196-43F2-B2B5-8F2CA84A4AB4}" sibTransId="{3F35E7A2-7E01-48D3-B4E4-779CBB692C19}"/>
    <dgm:cxn modelId="{A78F4FD8-96E5-40C4-867F-A536561818E0}" type="presOf" srcId="{D2C608D9-EB31-4A45-BD81-453B8D734980}" destId="{A5458C86-254E-4B15-8274-89B974DC1B26}" srcOrd="1" destOrd="3" presId="urn:microsoft.com/office/officeart/2005/8/layout/vList4"/>
    <dgm:cxn modelId="{9F3EB901-FA84-49C2-9C6D-7526178FCB58}" type="presOf" srcId="{D2C608D9-EB31-4A45-BD81-453B8D734980}" destId="{D8D430F3-2272-4B1E-96F8-9D7C4A995D9D}" srcOrd="0" destOrd="3" presId="urn:microsoft.com/office/officeart/2005/8/layout/vList4"/>
    <dgm:cxn modelId="{29326CC6-0530-4DC4-B9EA-67E7ADBA56AB}" type="presOf" srcId="{0E4549AE-ECBA-425A-9716-A40D5DD786BC}" destId="{D8D430F3-2272-4B1E-96F8-9D7C4A995D9D}" srcOrd="0" destOrd="4" presId="urn:microsoft.com/office/officeart/2005/8/layout/vList4"/>
    <dgm:cxn modelId="{4DA56569-6316-4D8B-B790-39F06E247569}" type="presOf" srcId="{8455EA9E-C0FB-4C11-9D5E-9D49D2F4821F}" destId="{D8D430F3-2272-4B1E-96F8-9D7C4A995D9D}" srcOrd="0" destOrd="2" presId="urn:microsoft.com/office/officeart/2005/8/layout/vList4"/>
    <dgm:cxn modelId="{E8E79D77-33EF-46C2-AC68-237342387AB5}" srcId="{7EE23053-DC4C-4776-A98D-CC2192CABC24}" destId="{0E4549AE-ECBA-425A-9716-A40D5DD786BC}" srcOrd="3" destOrd="0" parTransId="{CB65727A-9E1F-432F-8C3E-2332F565ABC8}" sibTransId="{5C84EC43-F69F-4E49-BD89-B99019EBDA60}"/>
    <dgm:cxn modelId="{2053AE06-526B-43A0-A816-2207B7018553}" type="presOf" srcId="{4F89CD01-3361-47EC-B8D4-5B38278E15A7}" destId="{D8D430F3-2272-4B1E-96F8-9D7C4A995D9D}" srcOrd="0" destOrd="1" presId="urn:microsoft.com/office/officeart/2005/8/layout/vList4"/>
    <dgm:cxn modelId="{EC14F188-D021-4049-B6C2-AB09FEE31AE1}" type="presOf" srcId="{8455EA9E-C0FB-4C11-9D5E-9D49D2F4821F}" destId="{A5458C86-254E-4B15-8274-89B974DC1B26}" srcOrd="1" destOrd="2" presId="urn:microsoft.com/office/officeart/2005/8/layout/vList4"/>
    <dgm:cxn modelId="{BD8601C9-D5DE-4436-9A3E-8F0AFDDCF943}" srcId="{7EE23053-DC4C-4776-A98D-CC2192CABC24}" destId="{4F89CD01-3361-47EC-B8D4-5B38278E15A7}" srcOrd="0" destOrd="0" parTransId="{6A308165-715E-4D4D-A69B-DA7DBD463DDF}" sibTransId="{E2503899-4235-402D-BF5A-DEFE2E140E96}"/>
    <dgm:cxn modelId="{674CC83A-6207-4360-AC29-3F540D6386AE}" type="presOf" srcId="{7EE23053-DC4C-4776-A98D-CC2192CABC24}" destId="{A5458C86-254E-4B15-8274-89B974DC1B26}" srcOrd="1" destOrd="0" presId="urn:microsoft.com/office/officeart/2005/8/layout/vList4"/>
    <dgm:cxn modelId="{BB0D2CEF-F687-4073-B7E8-D77D1718B12E}" type="presParOf" srcId="{DBC875AA-1514-484A-8014-4829766A553D}" destId="{94005B7A-C555-423D-99C0-31C9BA44DA77}" srcOrd="0" destOrd="0" presId="urn:microsoft.com/office/officeart/2005/8/layout/vList4"/>
    <dgm:cxn modelId="{A3A06AF6-CCAC-4751-8CBA-9B8ACEF0C860}" type="presParOf" srcId="{94005B7A-C555-423D-99C0-31C9BA44DA77}" destId="{D8D430F3-2272-4B1E-96F8-9D7C4A995D9D}" srcOrd="0" destOrd="0" presId="urn:microsoft.com/office/officeart/2005/8/layout/vList4"/>
    <dgm:cxn modelId="{D9531745-AA6B-4DE3-9670-7206164BD13C}" type="presParOf" srcId="{94005B7A-C555-423D-99C0-31C9BA44DA77}" destId="{67A52B87-71D4-4933-B383-4EA6A1167069}" srcOrd="1" destOrd="0" presId="urn:microsoft.com/office/officeart/2005/8/layout/vList4"/>
    <dgm:cxn modelId="{1D05B182-E367-4D31-93B9-DE122B697FDC}" type="presParOf" srcId="{94005B7A-C555-423D-99C0-31C9BA44DA77}" destId="{A5458C86-254E-4B15-8274-89B974DC1B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1831ED-CD9B-466B-9E64-AF77299B6FF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E23053-DC4C-4776-A98D-CC2192CABC24}">
      <dgm:prSet phldrT="[Tekst]" custT="1"/>
      <dgm:spPr>
        <a:solidFill>
          <a:srgbClr val="00CC66"/>
        </a:solidFill>
      </dgm:spPr>
      <dgm:t>
        <a:bodyPr/>
        <a:lstStyle/>
        <a:p>
          <a:r>
            <a:rPr lang="pl-PL" sz="2800" u="sng" dirty="0"/>
            <a:t>Potrzeby w obszarze umiędzynarodowienia</a:t>
          </a:r>
        </a:p>
        <a:p>
          <a:r>
            <a:rPr lang="pl-PL" sz="2000" dirty="0"/>
            <a:t>W perspektywie unijnej 2021-2027 należy :</a:t>
          </a:r>
          <a:endParaRPr lang="pl-PL" sz="2800" u="sng" dirty="0"/>
        </a:p>
      </dgm:t>
    </dgm:pt>
    <dgm:pt modelId="{1DFE5FF8-35AF-49B4-9740-F45B07A82F10}" type="parTrans" cxnId="{047A4CB1-F3A7-469C-8301-D3424EDB6788}">
      <dgm:prSet/>
      <dgm:spPr/>
      <dgm:t>
        <a:bodyPr/>
        <a:lstStyle/>
        <a:p>
          <a:endParaRPr lang="pl-PL"/>
        </a:p>
      </dgm:t>
    </dgm:pt>
    <dgm:pt modelId="{F45D4FCD-9CB6-4425-A9C5-933F776A6559}" type="sibTrans" cxnId="{047A4CB1-F3A7-469C-8301-D3424EDB6788}">
      <dgm:prSet/>
      <dgm:spPr/>
      <dgm:t>
        <a:bodyPr/>
        <a:lstStyle/>
        <a:p>
          <a:endParaRPr lang="pl-PL"/>
        </a:p>
      </dgm:t>
    </dgm:pt>
    <dgm:pt modelId="{0E4549AE-ECBA-425A-9716-A40D5DD786BC}">
      <dgm:prSet phldrT="[Tekst]" custT="1"/>
      <dgm:spPr>
        <a:solidFill>
          <a:srgbClr val="00CC66"/>
        </a:solidFill>
      </dgm:spPr>
      <dgm:t>
        <a:bodyPr/>
        <a:lstStyle/>
        <a:p>
          <a:endParaRPr lang="pl-PL" sz="2400" dirty="0"/>
        </a:p>
      </dgm:t>
    </dgm:pt>
    <dgm:pt modelId="{CB65727A-9E1F-432F-8C3E-2332F565ABC8}" type="parTrans" cxnId="{E8E79D77-33EF-46C2-AC68-237342387AB5}">
      <dgm:prSet/>
      <dgm:spPr/>
      <dgm:t>
        <a:bodyPr/>
        <a:lstStyle/>
        <a:p>
          <a:endParaRPr lang="pl-PL"/>
        </a:p>
      </dgm:t>
    </dgm:pt>
    <dgm:pt modelId="{5C84EC43-F69F-4E49-BD89-B99019EBDA60}" type="sibTrans" cxnId="{E8E79D77-33EF-46C2-AC68-237342387AB5}">
      <dgm:prSet/>
      <dgm:spPr/>
      <dgm:t>
        <a:bodyPr/>
        <a:lstStyle/>
        <a:p>
          <a:endParaRPr lang="pl-PL"/>
        </a:p>
      </dgm:t>
    </dgm:pt>
    <dgm:pt modelId="{548DED01-182A-47DA-B43C-1D388A44A105}">
      <dgm:prSet phldrT="[Tekst]" custT="1"/>
      <dgm:spPr>
        <a:solidFill>
          <a:srgbClr val="00CC66"/>
        </a:solidFill>
      </dgm:spPr>
      <dgm:t>
        <a:bodyPr/>
        <a:lstStyle/>
        <a:p>
          <a:r>
            <a:rPr lang="pl-PL" sz="2000" dirty="0"/>
            <a:t>Kontynuować rozwiązania premiujące podmioty aplikujące z pozytywnym skutkiem do H2020 w ubieganiu się o regionalne środki na B+R</a:t>
          </a:r>
        </a:p>
      </dgm:t>
    </dgm:pt>
    <dgm:pt modelId="{80034EE3-9974-4AFC-B0BA-97927D6A5282}" type="parTrans" cxnId="{CE547F38-5953-4E52-987D-E4DC4A27068E}">
      <dgm:prSet/>
      <dgm:spPr/>
    </dgm:pt>
    <dgm:pt modelId="{0C6FBF8A-F2F8-4956-BCF3-096701D70C8A}" type="sibTrans" cxnId="{CE547F38-5953-4E52-987D-E4DC4A27068E}">
      <dgm:prSet/>
      <dgm:spPr/>
    </dgm:pt>
    <dgm:pt modelId="{9BFA3DC3-F4F2-4541-945D-F8A02FE807D1}">
      <dgm:prSet custT="1"/>
      <dgm:spPr/>
      <dgm:t>
        <a:bodyPr/>
        <a:lstStyle/>
        <a:p>
          <a:r>
            <a:rPr lang="pl-PL" sz="2000" dirty="0"/>
            <a:t>Wprowadzić dedykowane usługi doradcze IOB</a:t>
          </a:r>
        </a:p>
      </dgm:t>
    </dgm:pt>
    <dgm:pt modelId="{628BC949-6A21-46A7-A49C-449E3BFC28D5}" type="parTrans" cxnId="{486E4064-CEA5-4697-9C40-F21C1626D4FE}">
      <dgm:prSet/>
      <dgm:spPr/>
      <dgm:t>
        <a:bodyPr/>
        <a:lstStyle/>
        <a:p>
          <a:endParaRPr lang="pl-PL"/>
        </a:p>
      </dgm:t>
    </dgm:pt>
    <dgm:pt modelId="{C269AF6C-2183-4FBB-93CD-EC0483E82149}" type="sibTrans" cxnId="{486E4064-CEA5-4697-9C40-F21C1626D4FE}">
      <dgm:prSet/>
      <dgm:spPr/>
      <dgm:t>
        <a:bodyPr/>
        <a:lstStyle/>
        <a:p>
          <a:endParaRPr lang="pl-PL"/>
        </a:p>
      </dgm:t>
    </dgm:pt>
    <dgm:pt modelId="{AA1C6F10-421A-4BB6-8BF2-535E4B71EC76}">
      <dgm:prSet custT="1"/>
      <dgm:spPr/>
      <dgm:t>
        <a:bodyPr/>
        <a:lstStyle/>
        <a:p>
          <a:r>
            <a:rPr lang="pl-PL" sz="2000" dirty="0"/>
            <a:t>Realizować działania sieciujące (np. konferencje, mitingi, dedykowane platformy) umożliwiające podmiotom nawiązanie kontaktów</a:t>
          </a:r>
        </a:p>
      </dgm:t>
    </dgm:pt>
    <dgm:pt modelId="{CDFDC358-BE5E-413F-A210-3BAB9EE4DD95}" type="parTrans" cxnId="{1F0FFC32-4590-46B4-B5A3-407802909C9E}">
      <dgm:prSet/>
      <dgm:spPr/>
      <dgm:t>
        <a:bodyPr/>
        <a:lstStyle/>
        <a:p>
          <a:endParaRPr lang="pl-PL"/>
        </a:p>
      </dgm:t>
    </dgm:pt>
    <dgm:pt modelId="{9DDE187C-4C3D-4EEA-8480-EB3794988B1E}" type="sibTrans" cxnId="{1F0FFC32-4590-46B4-B5A3-407802909C9E}">
      <dgm:prSet/>
      <dgm:spPr/>
      <dgm:t>
        <a:bodyPr/>
        <a:lstStyle/>
        <a:p>
          <a:endParaRPr lang="pl-PL"/>
        </a:p>
      </dgm:t>
    </dgm:pt>
    <dgm:pt modelId="{DA054655-D5D8-42A2-8DB9-8FFAA1A5E4A4}">
      <dgm:prSet custT="1"/>
      <dgm:spPr/>
      <dgm:t>
        <a:bodyPr/>
        <a:lstStyle/>
        <a:p>
          <a:r>
            <a:rPr lang="pl-PL" sz="2000" dirty="0"/>
            <a:t>Jeśli będzie taka możliwość, należy kontynuować wsparcie w zakresie oferowania nauki języków obcych.</a:t>
          </a:r>
        </a:p>
      </dgm:t>
    </dgm:pt>
    <dgm:pt modelId="{A610EFD7-4E49-404F-8729-530C9FB2DFCC}" type="parTrans" cxnId="{31D883EC-7CA4-4689-871A-4F7E330A7AA3}">
      <dgm:prSet/>
      <dgm:spPr/>
      <dgm:t>
        <a:bodyPr/>
        <a:lstStyle/>
        <a:p>
          <a:endParaRPr lang="pl-PL"/>
        </a:p>
      </dgm:t>
    </dgm:pt>
    <dgm:pt modelId="{CA0DE764-E5AB-47A6-8B20-A3B1B2C5E3C4}" type="sibTrans" cxnId="{31D883EC-7CA4-4689-871A-4F7E330A7AA3}">
      <dgm:prSet/>
      <dgm:spPr/>
      <dgm:t>
        <a:bodyPr/>
        <a:lstStyle/>
        <a:p>
          <a:endParaRPr lang="pl-PL"/>
        </a:p>
      </dgm:t>
    </dgm:pt>
    <dgm:pt modelId="{DBC875AA-1514-484A-8014-4829766A553D}" type="pres">
      <dgm:prSet presAssocID="{021831ED-CD9B-466B-9E64-AF77299B6F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005B7A-C555-423D-99C0-31C9BA44DA77}" type="pres">
      <dgm:prSet presAssocID="{7EE23053-DC4C-4776-A98D-CC2192CABC24}" presName="comp" presStyleCnt="0"/>
      <dgm:spPr/>
    </dgm:pt>
    <dgm:pt modelId="{D8D430F3-2272-4B1E-96F8-9D7C4A995D9D}" type="pres">
      <dgm:prSet presAssocID="{7EE23053-DC4C-4776-A98D-CC2192CABC24}" presName="box" presStyleLbl="node1" presStyleIdx="0" presStyleCnt="1" custLinFactNeighborX="24726" custLinFactNeighborY="-28051"/>
      <dgm:spPr/>
      <dgm:t>
        <a:bodyPr/>
        <a:lstStyle/>
        <a:p>
          <a:endParaRPr lang="pl-PL"/>
        </a:p>
      </dgm:t>
    </dgm:pt>
    <dgm:pt modelId="{67A52B87-71D4-4933-B383-4EA6A1167069}" type="pres">
      <dgm:prSet presAssocID="{7EE23053-DC4C-4776-A98D-CC2192CABC24}" presName="img" presStyleLbl="fgImgPlace1" presStyleIdx="0" presStyleCnt="1" custScaleX="103090" custScaleY="32328" custLinFactNeighborX="-19543" custLinFactNeighborY="-41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Globus"/>
        </a:ext>
      </dgm:extLst>
    </dgm:pt>
    <dgm:pt modelId="{A5458C86-254E-4B15-8274-89B974DC1B26}" type="pres">
      <dgm:prSet presAssocID="{7EE23053-DC4C-4776-A98D-CC2192CABC2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ADA2A26-4848-43EA-8940-C74D00D217D6}" type="presOf" srcId="{0E4549AE-ECBA-425A-9716-A40D5DD786BC}" destId="{A5458C86-254E-4B15-8274-89B974DC1B26}" srcOrd="1" destOrd="5" presId="urn:microsoft.com/office/officeart/2005/8/layout/vList4"/>
    <dgm:cxn modelId="{0BEC9792-A370-4F86-AB0F-D608AB96801E}" type="presOf" srcId="{9BFA3DC3-F4F2-4541-945D-F8A02FE807D1}" destId="{D8D430F3-2272-4B1E-96F8-9D7C4A995D9D}" srcOrd="0" destOrd="2" presId="urn:microsoft.com/office/officeart/2005/8/layout/vList4"/>
    <dgm:cxn modelId="{674CC83A-6207-4360-AC29-3F540D6386AE}" type="presOf" srcId="{7EE23053-DC4C-4776-A98D-CC2192CABC24}" destId="{A5458C86-254E-4B15-8274-89B974DC1B26}" srcOrd="1" destOrd="0" presId="urn:microsoft.com/office/officeart/2005/8/layout/vList4"/>
    <dgm:cxn modelId="{B7998D62-7FD0-4962-9091-025D5AD3BED6}" type="presOf" srcId="{548DED01-182A-47DA-B43C-1D388A44A105}" destId="{A5458C86-254E-4B15-8274-89B974DC1B26}" srcOrd="1" destOrd="1" presId="urn:microsoft.com/office/officeart/2005/8/layout/vList4"/>
    <dgm:cxn modelId="{A9535637-F6F9-44BE-B371-BEADF1902271}" type="presOf" srcId="{AA1C6F10-421A-4BB6-8BF2-535E4B71EC76}" destId="{D8D430F3-2272-4B1E-96F8-9D7C4A995D9D}" srcOrd="0" destOrd="3" presId="urn:microsoft.com/office/officeart/2005/8/layout/vList4"/>
    <dgm:cxn modelId="{E8E79D77-33EF-46C2-AC68-237342387AB5}" srcId="{7EE23053-DC4C-4776-A98D-CC2192CABC24}" destId="{0E4549AE-ECBA-425A-9716-A40D5DD786BC}" srcOrd="4" destOrd="0" parTransId="{CB65727A-9E1F-432F-8C3E-2332F565ABC8}" sibTransId="{5C84EC43-F69F-4E49-BD89-B99019EBDA60}"/>
    <dgm:cxn modelId="{C1ED17FF-33A9-4A2E-A218-4E39B126D37F}" type="presOf" srcId="{9BFA3DC3-F4F2-4541-945D-F8A02FE807D1}" destId="{A5458C86-254E-4B15-8274-89B974DC1B26}" srcOrd="1" destOrd="2" presId="urn:microsoft.com/office/officeart/2005/8/layout/vList4"/>
    <dgm:cxn modelId="{69B644AA-B04F-4933-B8AB-954BEDB4A38F}" type="presOf" srcId="{021831ED-CD9B-466B-9E64-AF77299B6FFD}" destId="{DBC875AA-1514-484A-8014-4829766A553D}" srcOrd="0" destOrd="0" presId="urn:microsoft.com/office/officeart/2005/8/layout/vList4"/>
    <dgm:cxn modelId="{CE547F38-5953-4E52-987D-E4DC4A27068E}" srcId="{7EE23053-DC4C-4776-A98D-CC2192CABC24}" destId="{548DED01-182A-47DA-B43C-1D388A44A105}" srcOrd="0" destOrd="0" parTransId="{80034EE3-9974-4AFC-B0BA-97927D6A5282}" sibTransId="{0C6FBF8A-F2F8-4956-BCF3-096701D70C8A}"/>
    <dgm:cxn modelId="{31D883EC-7CA4-4689-871A-4F7E330A7AA3}" srcId="{7EE23053-DC4C-4776-A98D-CC2192CABC24}" destId="{DA054655-D5D8-42A2-8DB9-8FFAA1A5E4A4}" srcOrd="3" destOrd="0" parTransId="{A610EFD7-4E49-404F-8729-530C9FB2DFCC}" sibTransId="{CA0DE764-E5AB-47A6-8B20-A3B1B2C5E3C4}"/>
    <dgm:cxn modelId="{E1C93E35-BA76-48CD-8504-D7AFE6C8E07F}" type="presOf" srcId="{7EE23053-DC4C-4776-A98D-CC2192CABC24}" destId="{D8D430F3-2272-4B1E-96F8-9D7C4A995D9D}" srcOrd="0" destOrd="0" presId="urn:microsoft.com/office/officeart/2005/8/layout/vList4"/>
    <dgm:cxn modelId="{29326CC6-0530-4DC4-B9EA-67E7ADBA56AB}" type="presOf" srcId="{0E4549AE-ECBA-425A-9716-A40D5DD786BC}" destId="{D8D430F3-2272-4B1E-96F8-9D7C4A995D9D}" srcOrd="0" destOrd="5" presId="urn:microsoft.com/office/officeart/2005/8/layout/vList4"/>
    <dgm:cxn modelId="{1F0FFC32-4590-46B4-B5A3-407802909C9E}" srcId="{7EE23053-DC4C-4776-A98D-CC2192CABC24}" destId="{AA1C6F10-421A-4BB6-8BF2-535E4B71EC76}" srcOrd="2" destOrd="0" parTransId="{CDFDC358-BE5E-413F-A210-3BAB9EE4DD95}" sibTransId="{9DDE187C-4C3D-4EEA-8480-EB3794988B1E}"/>
    <dgm:cxn modelId="{8E31F4A1-7213-4AF5-8DC5-26B89FEB78CE}" type="presOf" srcId="{548DED01-182A-47DA-B43C-1D388A44A105}" destId="{D8D430F3-2272-4B1E-96F8-9D7C4A995D9D}" srcOrd="0" destOrd="1" presId="urn:microsoft.com/office/officeart/2005/8/layout/vList4"/>
    <dgm:cxn modelId="{FF657EA0-3354-4B83-81A9-16458317FE72}" type="presOf" srcId="{DA054655-D5D8-42A2-8DB9-8FFAA1A5E4A4}" destId="{A5458C86-254E-4B15-8274-89B974DC1B26}" srcOrd="1" destOrd="4" presId="urn:microsoft.com/office/officeart/2005/8/layout/vList4"/>
    <dgm:cxn modelId="{70C84A1A-4C63-4F49-8C4D-C7303F34F6F5}" type="presOf" srcId="{DA054655-D5D8-42A2-8DB9-8FFAA1A5E4A4}" destId="{D8D430F3-2272-4B1E-96F8-9D7C4A995D9D}" srcOrd="0" destOrd="4" presId="urn:microsoft.com/office/officeart/2005/8/layout/vList4"/>
    <dgm:cxn modelId="{332CFED9-FB26-4207-8ED5-A65D9F54D9A3}" type="presOf" srcId="{AA1C6F10-421A-4BB6-8BF2-535E4B71EC76}" destId="{A5458C86-254E-4B15-8274-89B974DC1B26}" srcOrd="1" destOrd="3" presId="urn:microsoft.com/office/officeart/2005/8/layout/vList4"/>
    <dgm:cxn modelId="{486E4064-CEA5-4697-9C40-F21C1626D4FE}" srcId="{7EE23053-DC4C-4776-A98D-CC2192CABC24}" destId="{9BFA3DC3-F4F2-4541-945D-F8A02FE807D1}" srcOrd="1" destOrd="0" parTransId="{628BC949-6A21-46A7-A49C-449E3BFC28D5}" sibTransId="{C269AF6C-2183-4FBB-93CD-EC0483E82149}"/>
    <dgm:cxn modelId="{047A4CB1-F3A7-469C-8301-D3424EDB6788}" srcId="{021831ED-CD9B-466B-9E64-AF77299B6FFD}" destId="{7EE23053-DC4C-4776-A98D-CC2192CABC24}" srcOrd="0" destOrd="0" parTransId="{1DFE5FF8-35AF-49B4-9740-F45B07A82F10}" sibTransId="{F45D4FCD-9CB6-4425-A9C5-933F776A6559}"/>
    <dgm:cxn modelId="{BB0D2CEF-F687-4073-B7E8-D77D1718B12E}" type="presParOf" srcId="{DBC875AA-1514-484A-8014-4829766A553D}" destId="{94005B7A-C555-423D-99C0-31C9BA44DA77}" srcOrd="0" destOrd="0" presId="urn:microsoft.com/office/officeart/2005/8/layout/vList4"/>
    <dgm:cxn modelId="{A3A06AF6-CCAC-4751-8CBA-9B8ACEF0C860}" type="presParOf" srcId="{94005B7A-C555-423D-99C0-31C9BA44DA77}" destId="{D8D430F3-2272-4B1E-96F8-9D7C4A995D9D}" srcOrd="0" destOrd="0" presId="urn:microsoft.com/office/officeart/2005/8/layout/vList4"/>
    <dgm:cxn modelId="{D9531745-AA6B-4DE3-9670-7206164BD13C}" type="presParOf" srcId="{94005B7A-C555-423D-99C0-31C9BA44DA77}" destId="{67A52B87-71D4-4933-B383-4EA6A1167069}" srcOrd="1" destOrd="0" presId="urn:microsoft.com/office/officeart/2005/8/layout/vList4"/>
    <dgm:cxn modelId="{1D05B182-E367-4D31-93B9-DE122B697FDC}" type="presParOf" srcId="{94005B7A-C555-423D-99C0-31C9BA44DA77}" destId="{A5458C86-254E-4B15-8274-89B974DC1B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1831ED-CD9B-466B-9E64-AF77299B6FF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E23053-DC4C-4776-A98D-CC2192CABC24}">
      <dgm:prSet phldrT="[Tekst]" custT="1"/>
      <dgm:spPr>
        <a:solidFill>
          <a:srgbClr val="6699FF"/>
        </a:solidFill>
      </dgm:spPr>
      <dgm:t>
        <a:bodyPr/>
        <a:lstStyle/>
        <a:p>
          <a:r>
            <a:rPr lang="pl-PL" sz="2800" u="sng" dirty="0"/>
            <a:t>Potrzeby w obszarze konkurencyjności</a:t>
          </a:r>
        </a:p>
        <a:p>
          <a:r>
            <a:rPr lang="pl-PL" sz="2000" dirty="0"/>
            <a:t>W perspektywie unijnej 2021-2027:</a:t>
          </a:r>
          <a:endParaRPr lang="pl-PL" sz="2800" dirty="0"/>
        </a:p>
      </dgm:t>
    </dgm:pt>
    <dgm:pt modelId="{1DFE5FF8-35AF-49B4-9740-F45B07A82F10}" type="parTrans" cxnId="{047A4CB1-F3A7-469C-8301-D3424EDB6788}">
      <dgm:prSet/>
      <dgm:spPr/>
      <dgm:t>
        <a:bodyPr/>
        <a:lstStyle/>
        <a:p>
          <a:endParaRPr lang="pl-PL"/>
        </a:p>
      </dgm:t>
    </dgm:pt>
    <dgm:pt modelId="{F45D4FCD-9CB6-4425-A9C5-933F776A6559}" type="sibTrans" cxnId="{047A4CB1-F3A7-469C-8301-D3424EDB6788}">
      <dgm:prSet/>
      <dgm:spPr/>
      <dgm:t>
        <a:bodyPr/>
        <a:lstStyle/>
        <a:p>
          <a:endParaRPr lang="pl-PL"/>
        </a:p>
      </dgm:t>
    </dgm:pt>
    <dgm:pt modelId="{0E4549AE-ECBA-425A-9716-A40D5DD786BC}">
      <dgm:prSet phldrT="[Tekst]" custT="1"/>
      <dgm:spPr>
        <a:solidFill>
          <a:srgbClr val="6699FF"/>
        </a:solidFill>
      </dgm:spPr>
      <dgm:t>
        <a:bodyPr/>
        <a:lstStyle/>
        <a:p>
          <a:endParaRPr lang="pl-PL" sz="2400" dirty="0"/>
        </a:p>
      </dgm:t>
    </dgm:pt>
    <dgm:pt modelId="{CB65727A-9E1F-432F-8C3E-2332F565ABC8}" type="parTrans" cxnId="{E8E79D77-33EF-46C2-AC68-237342387AB5}">
      <dgm:prSet/>
      <dgm:spPr/>
      <dgm:t>
        <a:bodyPr/>
        <a:lstStyle/>
        <a:p>
          <a:endParaRPr lang="pl-PL"/>
        </a:p>
      </dgm:t>
    </dgm:pt>
    <dgm:pt modelId="{5C84EC43-F69F-4E49-BD89-B99019EBDA60}" type="sibTrans" cxnId="{E8E79D77-33EF-46C2-AC68-237342387AB5}">
      <dgm:prSet/>
      <dgm:spPr/>
      <dgm:t>
        <a:bodyPr/>
        <a:lstStyle/>
        <a:p>
          <a:endParaRPr lang="pl-PL"/>
        </a:p>
      </dgm:t>
    </dgm:pt>
    <dgm:pt modelId="{DA054655-D5D8-42A2-8DB9-8FFAA1A5E4A4}">
      <dgm:prSet custT="1"/>
      <dgm:spPr>
        <a:solidFill>
          <a:srgbClr val="6699FF"/>
        </a:solidFill>
      </dgm:spPr>
      <dgm:t>
        <a:bodyPr/>
        <a:lstStyle/>
        <a:p>
          <a:r>
            <a:rPr lang="pl-PL" sz="2000" dirty="0"/>
            <a:t>Rekomenduje się szerokie popularyzowanie korzyści płynących ze współpracy, w tym zwłaszcza z podmiotami niekomercyjnymi (jednostkami naukowymi, instytucjami otoczenia biznesu) i stymulowanie jej zawiązywania poprzez zastosowanie odpowiednich instrumentów (jak np. bon na doradztwo). </a:t>
          </a:r>
        </a:p>
      </dgm:t>
    </dgm:pt>
    <dgm:pt modelId="{A610EFD7-4E49-404F-8729-530C9FB2DFCC}" type="parTrans" cxnId="{31D883EC-7CA4-4689-871A-4F7E330A7AA3}">
      <dgm:prSet/>
      <dgm:spPr/>
      <dgm:t>
        <a:bodyPr/>
        <a:lstStyle/>
        <a:p>
          <a:endParaRPr lang="pl-PL"/>
        </a:p>
      </dgm:t>
    </dgm:pt>
    <dgm:pt modelId="{CA0DE764-E5AB-47A6-8B20-A3B1B2C5E3C4}" type="sibTrans" cxnId="{31D883EC-7CA4-4689-871A-4F7E330A7AA3}">
      <dgm:prSet/>
      <dgm:spPr/>
      <dgm:t>
        <a:bodyPr/>
        <a:lstStyle/>
        <a:p>
          <a:endParaRPr lang="pl-PL"/>
        </a:p>
      </dgm:t>
    </dgm:pt>
    <dgm:pt modelId="{6F2B43FB-01C7-4AE1-8AF4-4E388B9A5A73}">
      <dgm:prSet custT="1"/>
      <dgm:spPr>
        <a:solidFill>
          <a:srgbClr val="6699FF"/>
        </a:solidFill>
      </dgm:spPr>
      <dgm:t>
        <a:bodyPr/>
        <a:lstStyle/>
        <a:p>
          <a:r>
            <a:rPr lang="pl-PL" sz="2000" dirty="0"/>
            <a:t>Ważną rolę w rozwoju potencjału innowacyjnego (w tym w zakresie rozwoju działalności badawczo-rozwojowej) może odegrać ułatwienie dostępu do nowych i rzadko obecnie stosowanych instrumentów finansowania, takich jak fundusze </a:t>
          </a:r>
          <a:r>
            <a:rPr lang="pl-PL" sz="2000" dirty="0" err="1"/>
            <a:t>private</a:t>
          </a:r>
          <a:r>
            <a:rPr lang="pl-PL" sz="2000" dirty="0"/>
            <a:t> equity.</a:t>
          </a:r>
        </a:p>
      </dgm:t>
    </dgm:pt>
    <dgm:pt modelId="{3BC7AC32-B42E-40DF-AF50-340623E76C56}" type="parTrans" cxnId="{E70A899E-2016-4477-A34D-D7DCEB7C1043}">
      <dgm:prSet/>
      <dgm:spPr/>
    </dgm:pt>
    <dgm:pt modelId="{F337808C-C081-4A3D-8EE3-F067E7965E38}" type="sibTrans" cxnId="{E70A899E-2016-4477-A34D-D7DCEB7C1043}">
      <dgm:prSet/>
      <dgm:spPr/>
    </dgm:pt>
    <dgm:pt modelId="{DBC875AA-1514-484A-8014-4829766A553D}" type="pres">
      <dgm:prSet presAssocID="{021831ED-CD9B-466B-9E64-AF77299B6F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005B7A-C555-423D-99C0-31C9BA44DA77}" type="pres">
      <dgm:prSet presAssocID="{7EE23053-DC4C-4776-A98D-CC2192CABC24}" presName="comp" presStyleCnt="0"/>
      <dgm:spPr/>
    </dgm:pt>
    <dgm:pt modelId="{D8D430F3-2272-4B1E-96F8-9D7C4A995D9D}" type="pres">
      <dgm:prSet presAssocID="{7EE23053-DC4C-4776-A98D-CC2192CABC24}" presName="box" presStyleLbl="node1" presStyleIdx="0" presStyleCnt="1" custLinFactNeighborX="24726" custLinFactNeighborY="-28051"/>
      <dgm:spPr/>
      <dgm:t>
        <a:bodyPr/>
        <a:lstStyle/>
        <a:p>
          <a:endParaRPr lang="pl-PL"/>
        </a:p>
      </dgm:t>
    </dgm:pt>
    <dgm:pt modelId="{67A52B87-71D4-4933-B383-4EA6A1167069}" type="pres">
      <dgm:prSet presAssocID="{7EE23053-DC4C-4776-A98D-CC2192CABC24}" presName="img" presStyleLbl="fgImgPlace1" presStyleIdx="0" presStyleCnt="1" custScaleX="103090" custScaleY="32328" custLinFactNeighborX="-19543" custLinFactNeighborY="-41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Tendencja wzrostowa"/>
        </a:ext>
      </dgm:extLst>
    </dgm:pt>
    <dgm:pt modelId="{A5458C86-254E-4B15-8274-89B974DC1B26}" type="pres">
      <dgm:prSet presAssocID="{7EE23053-DC4C-4776-A98D-CC2192CABC2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ADA2A26-4848-43EA-8940-C74D00D217D6}" type="presOf" srcId="{0E4549AE-ECBA-425A-9716-A40D5DD786BC}" destId="{A5458C86-254E-4B15-8274-89B974DC1B26}" srcOrd="1" destOrd="3" presId="urn:microsoft.com/office/officeart/2005/8/layout/vList4"/>
    <dgm:cxn modelId="{674CC83A-6207-4360-AC29-3F540D6386AE}" type="presOf" srcId="{7EE23053-DC4C-4776-A98D-CC2192CABC24}" destId="{A5458C86-254E-4B15-8274-89B974DC1B26}" srcOrd="1" destOrd="0" presId="urn:microsoft.com/office/officeart/2005/8/layout/vList4"/>
    <dgm:cxn modelId="{E8E79D77-33EF-46C2-AC68-237342387AB5}" srcId="{7EE23053-DC4C-4776-A98D-CC2192CABC24}" destId="{0E4549AE-ECBA-425A-9716-A40D5DD786BC}" srcOrd="2" destOrd="0" parTransId="{CB65727A-9E1F-432F-8C3E-2332F565ABC8}" sibTransId="{5C84EC43-F69F-4E49-BD89-B99019EBDA60}"/>
    <dgm:cxn modelId="{E08ECF05-BB8F-4DF2-8350-1525CE8B9539}" type="presOf" srcId="{6F2B43FB-01C7-4AE1-8AF4-4E388B9A5A73}" destId="{D8D430F3-2272-4B1E-96F8-9D7C4A995D9D}" srcOrd="0" destOrd="2" presId="urn:microsoft.com/office/officeart/2005/8/layout/vList4"/>
    <dgm:cxn modelId="{69B644AA-B04F-4933-B8AB-954BEDB4A38F}" type="presOf" srcId="{021831ED-CD9B-466B-9E64-AF77299B6FFD}" destId="{DBC875AA-1514-484A-8014-4829766A553D}" srcOrd="0" destOrd="0" presId="urn:microsoft.com/office/officeart/2005/8/layout/vList4"/>
    <dgm:cxn modelId="{31D883EC-7CA4-4689-871A-4F7E330A7AA3}" srcId="{7EE23053-DC4C-4776-A98D-CC2192CABC24}" destId="{DA054655-D5D8-42A2-8DB9-8FFAA1A5E4A4}" srcOrd="0" destOrd="0" parTransId="{A610EFD7-4E49-404F-8729-530C9FB2DFCC}" sibTransId="{CA0DE764-E5AB-47A6-8B20-A3B1B2C5E3C4}"/>
    <dgm:cxn modelId="{E1C93E35-BA76-48CD-8504-D7AFE6C8E07F}" type="presOf" srcId="{7EE23053-DC4C-4776-A98D-CC2192CABC24}" destId="{D8D430F3-2272-4B1E-96F8-9D7C4A995D9D}" srcOrd="0" destOrd="0" presId="urn:microsoft.com/office/officeart/2005/8/layout/vList4"/>
    <dgm:cxn modelId="{29326CC6-0530-4DC4-B9EA-67E7ADBA56AB}" type="presOf" srcId="{0E4549AE-ECBA-425A-9716-A40D5DD786BC}" destId="{D8D430F3-2272-4B1E-96F8-9D7C4A995D9D}" srcOrd="0" destOrd="3" presId="urn:microsoft.com/office/officeart/2005/8/layout/vList4"/>
    <dgm:cxn modelId="{FF657EA0-3354-4B83-81A9-16458317FE72}" type="presOf" srcId="{DA054655-D5D8-42A2-8DB9-8FFAA1A5E4A4}" destId="{A5458C86-254E-4B15-8274-89B974DC1B26}" srcOrd="1" destOrd="1" presId="urn:microsoft.com/office/officeart/2005/8/layout/vList4"/>
    <dgm:cxn modelId="{E70A899E-2016-4477-A34D-D7DCEB7C1043}" srcId="{7EE23053-DC4C-4776-A98D-CC2192CABC24}" destId="{6F2B43FB-01C7-4AE1-8AF4-4E388B9A5A73}" srcOrd="1" destOrd="0" parTransId="{3BC7AC32-B42E-40DF-AF50-340623E76C56}" sibTransId="{F337808C-C081-4A3D-8EE3-F067E7965E38}"/>
    <dgm:cxn modelId="{70C84A1A-4C63-4F49-8C4D-C7303F34F6F5}" type="presOf" srcId="{DA054655-D5D8-42A2-8DB9-8FFAA1A5E4A4}" destId="{D8D430F3-2272-4B1E-96F8-9D7C4A995D9D}" srcOrd="0" destOrd="1" presId="urn:microsoft.com/office/officeart/2005/8/layout/vList4"/>
    <dgm:cxn modelId="{047A4CB1-F3A7-469C-8301-D3424EDB6788}" srcId="{021831ED-CD9B-466B-9E64-AF77299B6FFD}" destId="{7EE23053-DC4C-4776-A98D-CC2192CABC24}" srcOrd="0" destOrd="0" parTransId="{1DFE5FF8-35AF-49B4-9740-F45B07A82F10}" sibTransId="{F45D4FCD-9CB6-4425-A9C5-933F776A6559}"/>
    <dgm:cxn modelId="{E4376BFD-075E-4180-BC3D-3C0CA59150B9}" type="presOf" srcId="{6F2B43FB-01C7-4AE1-8AF4-4E388B9A5A73}" destId="{A5458C86-254E-4B15-8274-89B974DC1B26}" srcOrd="1" destOrd="2" presId="urn:microsoft.com/office/officeart/2005/8/layout/vList4"/>
    <dgm:cxn modelId="{BB0D2CEF-F687-4073-B7E8-D77D1718B12E}" type="presParOf" srcId="{DBC875AA-1514-484A-8014-4829766A553D}" destId="{94005B7A-C555-423D-99C0-31C9BA44DA77}" srcOrd="0" destOrd="0" presId="urn:microsoft.com/office/officeart/2005/8/layout/vList4"/>
    <dgm:cxn modelId="{A3A06AF6-CCAC-4751-8CBA-9B8ACEF0C860}" type="presParOf" srcId="{94005B7A-C555-423D-99C0-31C9BA44DA77}" destId="{D8D430F3-2272-4B1E-96F8-9D7C4A995D9D}" srcOrd="0" destOrd="0" presId="urn:microsoft.com/office/officeart/2005/8/layout/vList4"/>
    <dgm:cxn modelId="{D9531745-AA6B-4DE3-9670-7206164BD13C}" type="presParOf" srcId="{94005B7A-C555-423D-99C0-31C9BA44DA77}" destId="{67A52B87-71D4-4933-B383-4EA6A1167069}" srcOrd="1" destOrd="0" presId="urn:microsoft.com/office/officeart/2005/8/layout/vList4"/>
    <dgm:cxn modelId="{1D05B182-E367-4D31-93B9-DE122B697FDC}" type="presParOf" srcId="{94005B7A-C555-423D-99C0-31C9BA44DA77}" destId="{A5458C86-254E-4B15-8274-89B974DC1B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21831ED-CD9B-466B-9E64-AF77299B6FF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E23053-DC4C-4776-A98D-CC2192CABC24}">
      <dgm:prSet phldrT="[Tekst]" custT="1"/>
      <dgm:spPr>
        <a:solidFill>
          <a:srgbClr val="00CC00"/>
        </a:solidFill>
      </dgm:spPr>
      <dgm:t>
        <a:bodyPr/>
        <a:lstStyle/>
        <a:p>
          <a:r>
            <a:rPr lang="pl-PL" sz="2800" u="sng" dirty="0"/>
            <a:t>Potrzeby w obszarze rynku pracy</a:t>
          </a:r>
        </a:p>
        <a:p>
          <a:r>
            <a:rPr lang="pl-PL" sz="2000" dirty="0"/>
            <a:t>W perspektywie po 2020 roku należy wspierać projekty w zakresie:</a:t>
          </a:r>
        </a:p>
        <a:p>
          <a:r>
            <a:rPr lang="pl-PL" sz="2000" dirty="0"/>
            <a:t>- wspomagające wejście na rynek pracy osób najbardziej od niego oddalonych</a:t>
          </a:r>
        </a:p>
        <a:p>
          <a:r>
            <a:rPr lang="pl-PL" sz="2000" dirty="0"/>
            <a:t>- pozostawania na rynku pracy osób starszych</a:t>
          </a:r>
        </a:p>
        <a:p>
          <a:r>
            <a:rPr lang="pl-PL" sz="2000" dirty="0"/>
            <a:t>- wsparcia powrotu na rynek pracy kobiet opiekujących się osobą zależną</a:t>
          </a:r>
        </a:p>
        <a:p>
          <a:r>
            <a:rPr lang="pl-PL" sz="2000" dirty="0"/>
            <a:t>- dopasowania edukacji do potrzeb rynku pracy</a:t>
          </a:r>
        </a:p>
        <a:p>
          <a:r>
            <a:rPr lang="pl-PL" sz="2000" dirty="0"/>
            <a:t>- praktyk w miejscy pracy</a:t>
          </a:r>
          <a:endParaRPr lang="pl-PL" sz="2800" dirty="0"/>
        </a:p>
      </dgm:t>
    </dgm:pt>
    <dgm:pt modelId="{1DFE5FF8-35AF-49B4-9740-F45B07A82F10}" type="parTrans" cxnId="{047A4CB1-F3A7-469C-8301-D3424EDB6788}">
      <dgm:prSet/>
      <dgm:spPr/>
      <dgm:t>
        <a:bodyPr/>
        <a:lstStyle/>
        <a:p>
          <a:endParaRPr lang="pl-PL"/>
        </a:p>
      </dgm:t>
    </dgm:pt>
    <dgm:pt modelId="{F45D4FCD-9CB6-4425-A9C5-933F776A6559}" type="sibTrans" cxnId="{047A4CB1-F3A7-469C-8301-D3424EDB6788}">
      <dgm:prSet/>
      <dgm:spPr/>
      <dgm:t>
        <a:bodyPr/>
        <a:lstStyle/>
        <a:p>
          <a:endParaRPr lang="pl-PL"/>
        </a:p>
      </dgm:t>
    </dgm:pt>
    <dgm:pt modelId="{0E4549AE-ECBA-425A-9716-A40D5DD786BC}">
      <dgm:prSet phldrT="[Tekst]" custT="1"/>
      <dgm:spPr>
        <a:solidFill>
          <a:srgbClr val="00CC00"/>
        </a:solidFill>
      </dgm:spPr>
      <dgm:t>
        <a:bodyPr/>
        <a:lstStyle/>
        <a:p>
          <a:endParaRPr lang="pl-PL" sz="2400" dirty="0"/>
        </a:p>
      </dgm:t>
    </dgm:pt>
    <dgm:pt modelId="{CB65727A-9E1F-432F-8C3E-2332F565ABC8}" type="parTrans" cxnId="{E8E79D77-33EF-46C2-AC68-237342387AB5}">
      <dgm:prSet/>
      <dgm:spPr/>
      <dgm:t>
        <a:bodyPr/>
        <a:lstStyle/>
        <a:p>
          <a:endParaRPr lang="pl-PL"/>
        </a:p>
      </dgm:t>
    </dgm:pt>
    <dgm:pt modelId="{5C84EC43-F69F-4E49-BD89-B99019EBDA60}" type="sibTrans" cxnId="{E8E79D77-33EF-46C2-AC68-237342387AB5}">
      <dgm:prSet/>
      <dgm:spPr/>
      <dgm:t>
        <a:bodyPr/>
        <a:lstStyle/>
        <a:p>
          <a:endParaRPr lang="pl-PL"/>
        </a:p>
      </dgm:t>
    </dgm:pt>
    <dgm:pt modelId="{DBC875AA-1514-484A-8014-4829766A553D}" type="pres">
      <dgm:prSet presAssocID="{021831ED-CD9B-466B-9E64-AF77299B6F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005B7A-C555-423D-99C0-31C9BA44DA77}" type="pres">
      <dgm:prSet presAssocID="{7EE23053-DC4C-4776-A98D-CC2192CABC24}" presName="comp" presStyleCnt="0"/>
      <dgm:spPr/>
    </dgm:pt>
    <dgm:pt modelId="{D8D430F3-2272-4B1E-96F8-9D7C4A995D9D}" type="pres">
      <dgm:prSet presAssocID="{7EE23053-DC4C-4776-A98D-CC2192CABC24}" presName="box" presStyleLbl="node1" presStyleIdx="0" presStyleCnt="1" custLinFactNeighborX="24726" custLinFactNeighborY="-28051"/>
      <dgm:spPr/>
      <dgm:t>
        <a:bodyPr/>
        <a:lstStyle/>
        <a:p>
          <a:endParaRPr lang="pl-PL"/>
        </a:p>
      </dgm:t>
    </dgm:pt>
    <dgm:pt modelId="{67A52B87-71D4-4933-B383-4EA6A1167069}" type="pres">
      <dgm:prSet presAssocID="{7EE23053-DC4C-4776-A98D-CC2192CABC24}" presName="img" presStyleLbl="fgImgPlace1" presStyleIdx="0" presStyleCnt="1" custScaleX="103090" custScaleY="32328" custLinFactNeighborX="-19543" custLinFactNeighborY="-41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Monety"/>
        </a:ext>
      </dgm:extLst>
    </dgm:pt>
    <dgm:pt modelId="{A5458C86-254E-4B15-8274-89B974DC1B26}" type="pres">
      <dgm:prSet presAssocID="{7EE23053-DC4C-4776-A98D-CC2192CABC2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ADA2A26-4848-43EA-8940-C74D00D217D6}" type="presOf" srcId="{0E4549AE-ECBA-425A-9716-A40D5DD786BC}" destId="{A5458C86-254E-4B15-8274-89B974DC1B26}" srcOrd="1" destOrd="1" presId="urn:microsoft.com/office/officeart/2005/8/layout/vList4"/>
    <dgm:cxn modelId="{674CC83A-6207-4360-AC29-3F540D6386AE}" type="presOf" srcId="{7EE23053-DC4C-4776-A98D-CC2192CABC24}" destId="{A5458C86-254E-4B15-8274-89B974DC1B26}" srcOrd="1" destOrd="0" presId="urn:microsoft.com/office/officeart/2005/8/layout/vList4"/>
    <dgm:cxn modelId="{69B644AA-B04F-4933-B8AB-954BEDB4A38F}" type="presOf" srcId="{021831ED-CD9B-466B-9E64-AF77299B6FFD}" destId="{DBC875AA-1514-484A-8014-4829766A553D}" srcOrd="0" destOrd="0" presId="urn:microsoft.com/office/officeart/2005/8/layout/vList4"/>
    <dgm:cxn modelId="{29326CC6-0530-4DC4-B9EA-67E7ADBA56AB}" type="presOf" srcId="{0E4549AE-ECBA-425A-9716-A40D5DD786BC}" destId="{D8D430F3-2272-4B1E-96F8-9D7C4A995D9D}" srcOrd="0" destOrd="1" presId="urn:microsoft.com/office/officeart/2005/8/layout/vList4"/>
    <dgm:cxn modelId="{047A4CB1-F3A7-469C-8301-D3424EDB6788}" srcId="{021831ED-CD9B-466B-9E64-AF77299B6FFD}" destId="{7EE23053-DC4C-4776-A98D-CC2192CABC24}" srcOrd="0" destOrd="0" parTransId="{1DFE5FF8-35AF-49B4-9740-F45B07A82F10}" sibTransId="{F45D4FCD-9CB6-4425-A9C5-933F776A6559}"/>
    <dgm:cxn modelId="{E1C93E35-BA76-48CD-8504-D7AFE6C8E07F}" type="presOf" srcId="{7EE23053-DC4C-4776-A98D-CC2192CABC24}" destId="{D8D430F3-2272-4B1E-96F8-9D7C4A995D9D}" srcOrd="0" destOrd="0" presId="urn:microsoft.com/office/officeart/2005/8/layout/vList4"/>
    <dgm:cxn modelId="{E8E79D77-33EF-46C2-AC68-237342387AB5}" srcId="{7EE23053-DC4C-4776-A98D-CC2192CABC24}" destId="{0E4549AE-ECBA-425A-9716-A40D5DD786BC}" srcOrd="0" destOrd="0" parTransId="{CB65727A-9E1F-432F-8C3E-2332F565ABC8}" sibTransId="{5C84EC43-F69F-4E49-BD89-B99019EBDA60}"/>
    <dgm:cxn modelId="{BB0D2CEF-F687-4073-B7E8-D77D1718B12E}" type="presParOf" srcId="{DBC875AA-1514-484A-8014-4829766A553D}" destId="{94005B7A-C555-423D-99C0-31C9BA44DA77}" srcOrd="0" destOrd="0" presId="urn:microsoft.com/office/officeart/2005/8/layout/vList4"/>
    <dgm:cxn modelId="{A3A06AF6-CCAC-4751-8CBA-9B8ACEF0C860}" type="presParOf" srcId="{94005B7A-C555-423D-99C0-31C9BA44DA77}" destId="{D8D430F3-2272-4B1E-96F8-9D7C4A995D9D}" srcOrd="0" destOrd="0" presId="urn:microsoft.com/office/officeart/2005/8/layout/vList4"/>
    <dgm:cxn modelId="{D9531745-AA6B-4DE3-9670-7206164BD13C}" type="presParOf" srcId="{94005B7A-C555-423D-99C0-31C9BA44DA77}" destId="{67A52B87-71D4-4933-B383-4EA6A1167069}" srcOrd="1" destOrd="0" presId="urn:microsoft.com/office/officeart/2005/8/layout/vList4"/>
    <dgm:cxn modelId="{1D05B182-E367-4D31-93B9-DE122B697FDC}" type="presParOf" srcId="{94005B7A-C555-423D-99C0-31C9BA44DA77}" destId="{A5458C86-254E-4B15-8274-89B974DC1B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21831ED-CD9B-466B-9E64-AF77299B6FF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E23053-DC4C-4776-A98D-CC2192CABC24}">
      <dgm:prSet phldrT="[Tekst]" custT="1"/>
      <dgm:spPr>
        <a:solidFill>
          <a:srgbClr val="AFB2B7"/>
        </a:solidFill>
      </dgm:spPr>
      <dgm:t>
        <a:bodyPr/>
        <a:lstStyle/>
        <a:p>
          <a:pPr>
            <a:buNone/>
          </a:pPr>
          <a:r>
            <a:rPr lang="pl-PL" sz="2800" u="sng" dirty="0"/>
            <a:t>Potrzeby w obszarze usług społecznych</a:t>
          </a:r>
        </a:p>
        <a:p>
          <a:pPr>
            <a:buNone/>
          </a:pPr>
          <a:r>
            <a:rPr lang="pl-PL" sz="2000" dirty="0"/>
            <a:t>W perspektywie unijnej 2021-2027 należy wspierać projekty:</a:t>
          </a:r>
          <a:endParaRPr lang="pl-PL" sz="2800" u="sng" dirty="0"/>
        </a:p>
      </dgm:t>
    </dgm:pt>
    <dgm:pt modelId="{1DFE5FF8-35AF-49B4-9740-F45B07A82F10}" type="parTrans" cxnId="{047A4CB1-F3A7-469C-8301-D3424EDB6788}">
      <dgm:prSet/>
      <dgm:spPr/>
      <dgm:t>
        <a:bodyPr/>
        <a:lstStyle/>
        <a:p>
          <a:endParaRPr lang="pl-PL"/>
        </a:p>
      </dgm:t>
    </dgm:pt>
    <dgm:pt modelId="{F45D4FCD-9CB6-4425-A9C5-933F776A6559}" type="sibTrans" cxnId="{047A4CB1-F3A7-469C-8301-D3424EDB6788}">
      <dgm:prSet/>
      <dgm:spPr/>
      <dgm:t>
        <a:bodyPr/>
        <a:lstStyle/>
        <a:p>
          <a:endParaRPr lang="pl-PL"/>
        </a:p>
      </dgm:t>
    </dgm:pt>
    <dgm:pt modelId="{0E4549AE-ECBA-425A-9716-A40D5DD786BC}">
      <dgm:prSet phldrT="[Tekst]" custT="1"/>
      <dgm:spPr>
        <a:solidFill>
          <a:srgbClr val="AFB2B7"/>
        </a:solidFill>
      </dgm:spPr>
      <dgm:t>
        <a:bodyPr/>
        <a:lstStyle/>
        <a:p>
          <a:endParaRPr lang="pl-PL" sz="2400" dirty="0"/>
        </a:p>
      </dgm:t>
    </dgm:pt>
    <dgm:pt modelId="{CB65727A-9E1F-432F-8C3E-2332F565ABC8}" type="parTrans" cxnId="{E8E79D77-33EF-46C2-AC68-237342387AB5}">
      <dgm:prSet/>
      <dgm:spPr/>
      <dgm:t>
        <a:bodyPr/>
        <a:lstStyle/>
        <a:p>
          <a:endParaRPr lang="pl-PL"/>
        </a:p>
      </dgm:t>
    </dgm:pt>
    <dgm:pt modelId="{5C84EC43-F69F-4E49-BD89-B99019EBDA60}" type="sibTrans" cxnId="{E8E79D77-33EF-46C2-AC68-237342387AB5}">
      <dgm:prSet/>
      <dgm:spPr/>
      <dgm:t>
        <a:bodyPr/>
        <a:lstStyle/>
        <a:p>
          <a:endParaRPr lang="pl-PL"/>
        </a:p>
      </dgm:t>
    </dgm:pt>
    <dgm:pt modelId="{DA054655-D5D8-42A2-8DB9-8FFAA1A5E4A4}">
      <dgm:prSet custT="1"/>
      <dgm:spPr>
        <a:solidFill>
          <a:srgbClr val="AFB2B7"/>
        </a:solidFill>
      </dgm:spPr>
      <dgm:t>
        <a:bodyPr/>
        <a:lstStyle/>
        <a:p>
          <a:endParaRPr lang="pl-PL" sz="2000" dirty="0"/>
        </a:p>
      </dgm:t>
    </dgm:pt>
    <dgm:pt modelId="{A610EFD7-4E49-404F-8729-530C9FB2DFCC}" type="parTrans" cxnId="{31D883EC-7CA4-4689-871A-4F7E330A7AA3}">
      <dgm:prSet/>
      <dgm:spPr/>
      <dgm:t>
        <a:bodyPr/>
        <a:lstStyle/>
        <a:p>
          <a:endParaRPr lang="pl-PL"/>
        </a:p>
      </dgm:t>
    </dgm:pt>
    <dgm:pt modelId="{CA0DE764-E5AB-47A6-8B20-A3B1B2C5E3C4}" type="sibTrans" cxnId="{31D883EC-7CA4-4689-871A-4F7E330A7AA3}">
      <dgm:prSet/>
      <dgm:spPr/>
      <dgm:t>
        <a:bodyPr/>
        <a:lstStyle/>
        <a:p>
          <a:endParaRPr lang="pl-PL"/>
        </a:p>
      </dgm:t>
    </dgm:pt>
    <dgm:pt modelId="{6F1B2EBC-50DD-47DA-8F20-325F910B6903}">
      <dgm:prSet phldrT="[Tekst]" custT="1"/>
      <dgm:spPr>
        <a:solidFill>
          <a:srgbClr val="AFB2B7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dirty="0"/>
            <a:t>deinstytucjonalizacji opieki </a:t>
          </a:r>
        </a:p>
      </dgm:t>
    </dgm:pt>
    <dgm:pt modelId="{CF17A5B7-7981-43E9-A735-761AE1B3376A}" type="parTrans" cxnId="{76718C24-D3F2-48D3-94C0-381E40D4519F}">
      <dgm:prSet/>
      <dgm:spPr/>
      <dgm:t>
        <a:bodyPr/>
        <a:lstStyle/>
        <a:p>
          <a:endParaRPr lang="pl-PL"/>
        </a:p>
      </dgm:t>
    </dgm:pt>
    <dgm:pt modelId="{0F8B2EF3-B285-4DA1-9021-D21436DDA0B5}" type="sibTrans" cxnId="{76718C24-D3F2-48D3-94C0-381E40D4519F}">
      <dgm:prSet/>
      <dgm:spPr/>
      <dgm:t>
        <a:bodyPr/>
        <a:lstStyle/>
        <a:p>
          <a:endParaRPr lang="pl-PL"/>
        </a:p>
      </dgm:t>
    </dgm:pt>
    <dgm:pt modelId="{37A7B6D6-08CE-4EB8-93F0-51785C15FC58}">
      <dgm:prSet custT="1"/>
      <dgm:spPr>
        <a:solidFill>
          <a:srgbClr val="AFB2B7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dirty="0"/>
            <a:t>usług społecznych świadczonych osobom starszym i niesamodzielnym</a:t>
          </a:r>
        </a:p>
      </dgm:t>
    </dgm:pt>
    <dgm:pt modelId="{4C43D1D1-95BD-413A-A437-13ECBFC6E59C}" type="parTrans" cxnId="{A1BD75B3-E6F0-46E9-8A3D-2E405CF1F13A}">
      <dgm:prSet/>
      <dgm:spPr/>
      <dgm:t>
        <a:bodyPr/>
        <a:lstStyle/>
        <a:p>
          <a:endParaRPr lang="pl-PL"/>
        </a:p>
      </dgm:t>
    </dgm:pt>
    <dgm:pt modelId="{DBE87047-8C15-425F-BE75-61939EB6A1D6}" type="sibTrans" cxnId="{A1BD75B3-E6F0-46E9-8A3D-2E405CF1F13A}">
      <dgm:prSet/>
      <dgm:spPr/>
      <dgm:t>
        <a:bodyPr/>
        <a:lstStyle/>
        <a:p>
          <a:endParaRPr lang="pl-PL"/>
        </a:p>
      </dgm:t>
    </dgm:pt>
    <dgm:pt modelId="{D3FADE92-6B2F-491D-92E1-F7D57700414E}">
      <dgm:prSet custT="1"/>
      <dgm:spPr>
        <a:solidFill>
          <a:srgbClr val="AFB2B7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dirty="0"/>
            <a:t>aktywizacji społecznej osób starszych i niesamodzielnych </a:t>
          </a:r>
        </a:p>
      </dgm:t>
    </dgm:pt>
    <dgm:pt modelId="{F558C9E6-4169-4E42-9DE3-29B6BF9155FE}" type="parTrans" cxnId="{FE6482B8-F313-4ED3-99F5-E28ABCE70793}">
      <dgm:prSet/>
      <dgm:spPr/>
      <dgm:t>
        <a:bodyPr/>
        <a:lstStyle/>
        <a:p>
          <a:endParaRPr lang="pl-PL"/>
        </a:p>
      </dgm:t>
    </dgm:pt>
    <dgm:pt modelId="{11C6E180-52AA-4909-BE47-7F9942779E15}" type="sibTrans" cxnId="{FE6482B8-F313-4ED3-99F5-E28ABCE70793}">
      <dgm:prSet/>
      <dgm:spPr/>
      <dgm:t>
        <a:bodyPr/>
        <a:lstStyle/>
        <a:p>
          <a:endParaRPr lang="pl-PL"/>
        </a:p>
      </dgm:t>
    </dgm:pt>
    <dgm:pt modelId="{171A6FB5-E168-43AB-BDE7-AE4D40D15B5B}">
      <dgm:prSet custT="1"/>
      <dgm:spPr>
        <a:solidFill>
          <a:srgbClr val="AFB2B7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dirty="0"/>
            <a:t>opieki nad osobami niesamodzielnymi</a:t>
          </a:r>
        </a:p>
      </dgm:t>
    </dgm:pt>
    <dgm:pt modelId="{6CA1876D-C5B6-4C58-8B24-27ED4887DEEF}" type="parTrans" cxnId="{618CCA42-CE4E-4C20-B8AF-3E31982CFE34}">
      <dgm:prSet/>
      <dgm:spPr/>
      <dgm:t>
        <a:bodyPr/>
        <a:lstStyle/>
        <a:p>
          <a:endParaRPr lang="pl-PL"/>
        </a:p>
      </dgm:t>
    </dgm:pt>
    <dgm:pt modelId="{62938CA9-7023-4F5D-91CB-654D8E2F2465}" type="sibTrans" cxnId="{618CCA42-CE4E-4C20-B8AF-3E31982CFE34}">
      <dgm:prSet/>
      <dgm:spPr/>
      <dgm:t>
        <a:bodyPr/>
        <a:lstStyle/>
        <a:p>
          <a:endParaRPr lang="pl-PL"/>
        </a:p>
      </dgm:t>
    </dgm:pt>
    <dgm:pt modelId="{E51E19E2-BB4A-4860-88C6-A28F271F647E}">
      <dgm:prSet custT="1"/>
      <dgm:spPr>
        <a:solidFill>
          <a:srgbClr val="AFB2B7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dirty="0"/>
            <a:t>opieki paliatywnej </a:t>
          </a:r>
        </a:p>
      </dgm:t>
    </dgm:pt>
    <dgm:pt modelId="{326012E9-02BE-4E90-8237-8727243FCE5F}" type="parTrans" cxnId="{377ACC97-4ED5-4AA6-85FE-A536B6E424B1}">
      <dgm:prSet/>
      <dgm:spPr/>
      <dgm:t>
        <a:bodyPr/>
        <a:lstStyle/>
        <a:p>
          <a:endParaRPr lang="pl-PL"/>
        </a:p>
      </dgm:t>
    </dgm:pt>
    <dgm:pt modelId="{24054D80-8348-48BC-B23C-766E4D228742}" type="sibTrans" cxnId="{377ACC97-4ED5-4AA6-85FE-A536B6E424B1}">
      <dgm:prSet/>
      <dgm:spPr/>
      <dgm:t>
        <a:bodyPr/>
        <a:lstStyle/>
        <a:p>
          <a:endParaRPr lang="pl-PL"/>
        </a:p>
      </dgm:t>
    </dgm:pt>
    <dgm:pt modelId="{615EB606-B292-4094-940A-1096EC836732}">
      <dgm:prSet custT="1"/>
      <dgm:spPr>
        <a:solidFill>
          <a:srgbClr val="AFB2B7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dirty="0"/>
            <a:t>finansowania szkoleń/kursów dla opiekunów, w tym opiekunów osób niesamodzielnych</a:t>
          </a:r>
        </a:p>
      </dgm:t>
    </dgm:pt>
    <dgm:pt modelId="{6B3F91C4-4877-4A21-B1AD-8BFD87A1C30F}" type="parTrans" cxnId="{F3E25021-800C-4BC4-90DF-0D6E79641923}">
      <dgm:prSet/>
      <dgm:spPr/>
      <dgm:t>
        <a:bodyPr/>
        <a:lstStyle/>
        <a:p>
          <a:endParaRPr lang="pl-PL"/>
        </a:p>
      </dgm:t>
    </dgm:pt>
    <dgm:pt modelId="{5D3ED2E0-DAC0-4EF7-90E8-99B8E881A088}" type="sibTrans" cxnId="{F3E25021-800C-4BC4-90DF-0D6E79641923}">
      <dgm:prSet/>
      <dgm:spPr/>
      <dgm:t>
        <a:bodyPr/>
        <a:lstStyle/>
        <a:p>
          <a:endParaRPr lang="pl-PL"/>
        </a:p>
      </dgm:t>
    </dgm:pt>
    <dgm:pt modelId="{1FE724C6-73B3-4AA6-BC6A-B62CF29E0277}">
      <dgm:prSet custT="1"/>
      <dgm:spPr>
        <a:solidFill>
          <a:srgbClr val="AFB2B7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dirty="0"/>
            <a:t>promowania zawodu opiekuna medycznego/opiekuna świadczącego usługi opiekuńcze </a:t>
          </a:r>
        </a:p>
      </dgm:t>
    </dgm:pt>
    <dgm:pt modelId="{7CA0F616-354A-4C6E-B754-675D64801645}" type="parTrans" cxnId="{EC783503-74D6-4564-BBFF-715B6A3AD114}">
      <dgm:prSet/>
      <dgm:spPr/>
      <dgm:t>
        <a:bodyPr/>
        <a:lstStyle/>
        <a:p>
          <a:endParaRPr lang="pl-PL"/>
        </a:p>
      </dgm:t>
    </dgm:pt>
    <dgm:pt modelId="{65FC87A5-58BF-4258-AEAE-1AB69CB64367}" type="sibTrans" cxnId="{EC783503-74D6-4564-BBFF-715B6A3AD114}">
      <dgm:prSet/>
      <dgm:spPr/>
      <dgm:t>
        <a:bodyPr/>
        <a:lstStyle/>
        <a:p>
          <a:endParaRPr lang="pl-PL"/>
        </a:p>
      </dgm:t>
    </dgm:pt>
    <dgm:pt modelId="{DBC875AA-1514-484A-8014-4829766A553D}" type="pres">
      <dgm:prSet presAssocID="{021831ED-CD9B-466B-9E64-AF77299B6F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005B7A-C555-423D-99C0-31C9BA44DA77}" type="pres">
      <dgm:prSet presAssocID="{7EE23053-DC4C-4776-A98D-CC2192CABC24}" presName="comp" presStyleCnt="0"/>
      <dgm:spPr/>
    </dgm:pt>
    <dgm:pt modelId="{D8D430F3-2272-4B1E-96F8-9D7C4A995D9D}" type="pres">
      <dgm:prSet presAssocID="{7EE23053-DC4C-4776-A98D-CC2192CABC24}" presName="box" presStyleLbl="node1" presStyleIdx="0" presStyleCnt="1" custLinFactNeighborX="-36776" custLinFactNeighborY="-19700"/>
      <dgm:spPr/>
      <dgm:t>
        <a:bodyPr/>
        <a:lstStyle/>
        <a:p>
          <a:endParaRPr lang="pl-PL"/>
        </a:p>
      </dgm:t>
    </dgm:pt>
    <dgm:pt modelId="{67A52B87-71D4-4933-B383-4EA6A1167069}" type="pres">
      <dgm:prSet presAssocID="{7EE23053-DC4C-4776-A98D-CC2192CABC24}" presName="img" presStyleLbl="fgImgPlace1" presStyleIdx="0" presStyleCnt="1" custScaleX="103090" custScaleY="32328" custLinFactNeighborX="-19543" custLinFactNeighborY="-41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Osoba z laską"/>
        </a:ext>
      </dgm:extLst>
    </dgm:pt>
    <dgm:pt modelId="{A5458C86-254E-4B15-8274-89B974DC1B26}" type="pres">
      <dgm:prSet presAssocID="{7EE23053-DC4C-4776-A98D-CC2192CABC2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C8E4686-89E0-46FB-9364-D1BD80BAC3BB}" type="presOf" srcId="{37A7B6D6-08CE-4EB8-93F0-51785C15FC58}" destId="{A5458C86-254E-4B15-8274-89B974DC1B26}" srcOrd="1" destOrd="2" presId="urn:microsoft.com/office/officeart/2005/8/layout/vList4"/>
    <dgm:cxn modelId="{9D6BA832-FD1F-4592-9EAA-E865A5E80720}" type="presOf" srcId="{D3FADE92-6B2F-491D-92E1-F7D57700414E}" destId="{A5458C86-254E-4B15-8274-89B974DC1B26}" srcOrd="1" destOrd="3" presId="urn:microsoft.com/office/officeart/2005/8/layout/vList4"/>
    <dgm:cxn modelId="{618CCA42-CE4E-4C20-B8AF-3E31982CFE34}" srcId="{7EE23053-DC4C-4776-A98D-CC2192CABC24}" destId="{171A6FB5-E168-43AB-BDE7-AE4D40D15B5B}" srcOrd="3" destOrd="0" parTransId="{6CA1876D-C5B6-4C58-8B24-27ED4887DEEF}" sibTransId="{62938CA9-7023-4F5D-91CB-654D8E2F2465}"/>
    <dgm:cxn modelId="{377ACC97-4ED5-4AA6-85FE-A536B6E424B1}" srcId="{7EE23053-DC4C-4776-A98D-CC2192CABC24}" destId="{E51E19E2-BB4A-4860-88C6-A28F271F647E}" srcOrd="4" destOrd="0" parTransId="{326012E9-02BE-4E90-8237-8727243FCE5F}" sibTransId="{24054D80-8348-48BC-B23C-766E4D228742}"/>
    <dgm:cxn modelId="{2F02DED8-DAFF-4E61-B0B4-36610020B63A}" type="presOf" srcId="{1FE724C6-73B3-4AA6-BC6A-B62CF29E0277}" destId="{D8D430F3-2272-4B1E-96F8-9D7C4A995D9D}" srcOrd="0" destOrd="7" presId="urn:microsoft.com/office/officeart/2005/8/layout/vList4"/>
    <dgm:cxn modelId="{E1C93E35-BA76-48CD-8504-D7AFE6C8E07F}" type="presOf" srcId="{7EE23053-DC4C-4776-A98D-CC2192CABC24}" destId="{D8D430F3-2272-4B1E-96F8-9D7C4A995D9D}" srcOrd="0" destOrd="0" presId="urn:microsoft.com/office/officeart/2005/8/layout/vList4"/>
    <dgm:cxn modelId="{047A4CB1-F3A7-469C-8301-D3424EDB6788}" srcId="{021831ED-CD9B-466B-9E64-AF77299B6FFD}" destId="{7EE23053-DC4C-4776-A98D-CC2192CABC24}" srcOrd="0" destOrd="0" parTransId="{1DFE5FF8-35AF-49B4-9740-F45B07A82F10}" sibTransId="{F45D4FCD-9CB6-4425-A9C5-933F776A6559}"/>
    <dgm:cxn modelId="{69B644AA-B04F-4933-B8AB-954BEDB4A38F}" type="presOf" srcId="{021831ED-CD9B-466B-9E64-AF77299B6FFD}" destId="{DBC875AA-1514-484A-8014-4829766A553D}" srcOrd="0" destOrd="0" presId="urn:microsoft.com/office/officeart/2005/8/layout/vList4"/>
    <dgm:cxn modelId="{FE6482B8-F313-4ED3-99F5-E28ABCE70793}" srcId="{7EE23053-DC4C-4776-A98D-CC2192CABC24}" destId="{D3FADE92-6B2F-491D-92E1-F7D57700414E}" srcOrd="2" destOrd="0" parTransId="{F558C9E6-4169-4E42-9DE3-29B6BF9155FE}" sibTransId="{11C6E180-52AA-4909-BE47-7F9942779E15}"/>
    <dgm:cxn modelId="{547E5F46-D64B-49E6-9F18-F940C130A6DF}" type="presOf" srcId="{E51E19E2-BB4A-4860-88C6-A28F271F647E}" destId="{D8D430F3-2272-4B1E-96F8-9D7C4A995D9D}" srcOrd="0" destOrd="5" presId="urn:microsoft.com/office/officeart/2005/8/layout/vList4"/>
    <dgm:cxn modelId="{A1BD75B3-E6F0-46E9-8A3D-2E405CF1F13A}" srcId="{7EE23053-DC4C-4776-A98D-CC2192CABC24}" destId="{37A7B6D6-08CE-4EB8-93F0-51785C15FC58}" srcOrd="1" destOrd="0" parTransId="{4C43D1D1-95BD-413A-A437-13ECBFC6E59C}" sibTransId="{DBE87047-8C15-425F-BE75-61939EB6A1D6}"/>
    <dgm:cxn modelId="{C9078CC7-2F7F-4A25-A3D6-6D809F43FF7C}" type="presOf" srcId="{171A6FB5-E168-43AB-BDE7-AE4D40D15B5B}" destId="{D8D430F3-2272-4B1E-96F8-9D7C4A995D9D}" srcOrd="0" destOrd="4" presId="urn:microsoft.com/office/officeart/2005/8/layout/vList4"/>
    <dgm:cxn modelId="{31D883EC-7CA4-4689-871A-4F7E330A7AA3}" srcId="{7EE23053-DC4C-4776-A98D-CC2192CABC24}" destId="{DA054655-D5D8-42A2-8DB9-8FFAA1A5E4A4}" srcOrd="7" destOrd="0" parTransId="{A610EFD7-4E49-404F-8729-530C9FB2DFCC}" sibTransId="{CA0DE764-E5AB-47A6-8B20-A3B1B2C5E3C4}"/>
    <dgm:cxn modelId="{3ADA2A26-4848-43EA-8940-C74D00D217D6}" type="presOf" srcId="{0E4549AE-ECBA-425A-9716-A40D5DD786BC}" destId="{A5458C86-254E-4B15-8274-89B974DC1B26}" srcOrd="1" destOrd="9" presId="urn:microsoft.com/office/officeart/2005/8/layout/vList4"/>
    <dgm:cxn modelId="{F022A3EC-0B7E-41F6-9FA1-105698CD3F25}" type="presOf" srcId="{615EB606-B292-4094-940A-1096EC836732}" destId="{D8D430F3-2272-4B1E-96F8-9D7C4A995D9D}" srcOrd="0" destOrd="6" presId="urn:microsoft.com/office/officeart/2005/8/layout/vList4"/>
    <dgm:cxn modelId="{2D50D536-7270-4676-8245-06FF032C495F}" type="presOf" srcId="{615EB606-B292-4094-940A-1096EC836732}" destId="{A5458C86-254E-4B15-8274-89B974DC1B26}" srcOrd="1" destOrd="6" presId="urn:microsoft.com/office/officeart/2005/8/layout/vList4"/>
    <dgm:cxn modelId="{29326CC6-0530-4DC4-B9EA-67E7ADBA56AB}" type="presOf" srcId="{0E4549AE-ECBA-425A-9716-A40D5DD786BC}" destId="{D8D430F3-2272-4B1E-96F8-9D7C4A995D9D}" srcOrd="0" destOrd="9" presId="urn:microsoft.com/office/officeart/2005/8/layout/vList4"/>
    <dgm:cxn modelId="{3B2EF9D4-0A32-463F-8115-3B03118626A7}" type="presOf" srcId="{6F1B2EBC-50DD-47DA-8F20-325F910B6903}" destId="{D8D430F3-2272-4B1E-96F8-9D7C4A995D9D}" srcOrd="0" destOrd="1" presId="urn:microsoft.com/office/officeart/2005/8/layout/vList4"/>
    <dgm:cxn modelId="{BB2EDEC5-E7BE-4015-802D-39A922A64C0F}" type="presOf" srcId="{37A7B6D6-08CE-4EB8-93F0-51785C15FC58}" destId="{D8D430F3-2272-4B1E-96F8-9D7C4A995D9D}" srcOrd="0" destOrd="2" presId="urn:microsoft.com/office/officeart/2005/8/layout/vList4"/>
    <dgm:cxn modelId="{B3DC00F1-F570-4FEC-B9D7-FFD1559CFD0D}" type="presOf" srcId="{E51E19E2-BB4A-4860-88C6-A28F271F647E}" destId="{A5458C86-254E-4B15-8274-89B974DC1B26}" srcOrd="1" destOrd="5" presId="urn:microsoft.com/office/officeart/2005/8/layout/vList4"/>
    <dgm:cxn modelId="{E8E79D77-33EF-46C2-AC68-237342387AB5}" srcId="{7EE23053-DC4C-4776-A98D-CC2192CABC24}" destId="{0E4549AE-ECBA-425A-9716-A40D5DD786BC}" srcOrd="8" destOrd="0" parTransId="{CB65727A-9E1F-432F-8C3E-2332F565ABC8}" sibTransId="{5C84EC43-F69F-4E49-BD89-B99019EBDA60}"/>
    <dgm:cxn modelId="{49644537-7DFF-41D4-BF40-D38E953D4F4B}" type="presOf" srcId="{171A6FB5-E168-43AB-BDE7-AE4D40D15B5B}" destId="{A5458C86-254E-4B15-8274-89B974DC1B26}" srcOrd="1" destOrd="4" presId="urn:microsoft.com/office/officeart/2005/8/layout/vList4"/>
    <dgm:cxn modelId="{FF657EA0-3354-4B83-81A9-16458317FE72}" type="presOf" srcId="{DA054655-D5D8-42A2-8DB9-8FFAA1A5E4A4}" destId="{A5458C86-254E-4B15-8274-89B974DC1B26}" srcOrd="1" destOrd="8" presId="urn:microsoft.com/office/officeart/2005/8/layout/vList4"/>
    <dgm:cxn modelId="{D585CDF1-7C91-4382-8D30-BD669F4916F7}" type="presOf" srcId="{6F1B2EBC-50DD-47DA-8F20-325F910B6903}" destId="{A5458C86-254E-4B15-8274-89B974DC1B26}" srcOrd="1" destOrd="1" presId="urn:microsoft.com/office/officeart/2005/8/layout/vList4"/>
    <dgm:cxn modelId="{EC783503-74D6-4564-BBFF-715B6A3AD114}" srcId="{7EE23053-DC4C-4776-A98D-CC2192CABC24}" destId="{1FE724C6-73B3-4AA6-BC6A-B62CF29E0277}" srcOrd="6" destOrd="0" parTransId="{7CA0F616-354A-4C6E-B754-675D64801645}" sibTransId="{65FC87A5-58BF-4258-AEAE-1AB69CB64367}"/>
    <dgm:cxn modelId="{F3E25021-800C-4BC4-90DF-0D6E79641923}" srcId="{7EE23053-DC4C-4776-A98D-CC2192CABC24}" destId="{615EB606-B292-4094-940A-1096EC836732}" srcOrd="5" destOrd="0" parTransId="{6B3F91C4-4877-4A21-B1AD-8BFD87A1C30F}" sibTransId="{5D3ED2E0-DAC0-4EF7-90E8-99B8E881A088}"/>
    <dgm:cxn modelId="{4EFC8129-EEF2-459D-9168-F7A08F65B4C5}" type="presOf" srcId="{1FE724C6-73B3-4AA6-BC6A-B62CF29E0277}" destId="{A5458C86-254E-4B15-8274-89B974DC1B26}" srcOrd="1" destOrd="7" presId="urn:microsoft.com/office/officeart/2005/8/layout/vList4"/>
    <dgm:cxn modelId="{76718C24-D3F2-48D3-94C0-381E40D4519F}" srcId="{7EE23053-DC4C-4776-A98D-CC2192CABC24}" destId="{6F1B2EBC-50DD-47DA-8F20-325F910B6903}" srcOrd="0" destOrd="0" parTransId="{CF17A5B7-7981-43E9-A735-761AE1B3376A}" sibTransId="{0F8B2EF3-B285-4DA1-9021-D21436DDA0B5}"/>
    <dgm:cxn modelId="{0284893B-76D0-436A-A769-4D8C6FD9BD4B}" type="presOf" srcId="{D3FADE92-6B2F-491D-92E1-F7D57700414E}" destId="{D8D430F3-2272-4B1E-96F8-9D7C4A995D9D}" srcOrd="0" destOrd="3" presId="urn:microsoft.com/office/officeart/2005/8/layout/vList4"/>
    <dgm:cxn modelId="{70C84A1A-4C63-4F49-8C4D-C7303F34F6F5}" type="presOf" srcId="{DA054655-D5D8-42A2-8DB9-8FFAA1A5E4A4}" destId="{D8D430F3-2272-4B1E-96F8-9D7C4A995D9D}" srcOrd="0" destOrd="8" presId="urn:microsoft.com/office/officeart/2005/8/layout/vList4"/>
    <dgm:cxn modelId="{674CC83A-6207-4360-AC29-3F540D6386AE}" type="presOf" srcId="{7EE23053-DC4C-4776-A98D-CC2192CABC24}" destId="{A5458C86-254E-4B15-8274-89B974DC1B26}" srcOrd="1" destOrd="0" presId="urn:microsoft.com/office/officeart/2005/8/layout/vList4"/>
    <dgm:cxn modelId="{BB0D2CEF-F687-4073-B7E8-D77D1718B12E}" type="presParOf" srcId="{DBC875AA-1514-484A-8014-4829766A553D}" destId="{94005B7A-C555-423D-99C0-31C9BA44DA77}" srcOrd="0" destOrd="0" presId="urn:microsoft.com/office/officeart/2005/8/layout/vList4"/>
    <dgm:cxn modelId="{A3A06AF6-CCAC-4751-8CBA-9B8ACEF0C860}" type="presParOf" srcId="{94005B7A-C555-423D-99C0-31C9BA44DA77}" destId="{D8D430F3-2272-4B1E-96F8-9D7C4A995D9D}" srcOrd="0" destOrd="0" presId="urn:microsoft.com/office/officeart/2005/8/layout/vList4"/>
    <dgm:cxn modelId="{D9531745-AA6B-4DE3-9670-7206164BD13C}" type="presParOf" srcId="{94005B7A-C555-423D-99C0-31C9BA44DA77}" destId="{67A52B87-71D4-4933-B383-4EA6A1167069}" srcOrd="1" destOrd="0" presId="urn:microsoft.com/office/officeart/2005/8/layout/vList4"/>
    <dgm:cxn modelId="{1D05B182-E367-4D31-93B9-DE122B697FDC}" type="presParOf" srcId="{94005B7A-C555-423D-99C0-31C9BA44DA77}" destId="{A5458C86-254E-4B15-8274-89B974DC1B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21831ED-CD9B-466B-9E64-AF77299B6FF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E23053-DC4C-4776-A98D-CC2192CABC24}">
      <dgm:prSet phldrT="[Tekst]" custT="1"/>
      <dgm:spPr>
        <a:solidFill>
          <a:srgbClr val="CC0066"/>
        </a:solidFill>
      </dgm:spPr>
      <dgm:t>
        <a:bodyPr/>
        <a:lstStyle/>
        <a:p>
          <a:r>
            <a:rPr lang="pl-PL" sz="2800" u="sng" dirty="0"/>
            <a:t>Potrzeby w obszarze edukacji</a:t>
          </a:r>
        </a:p>
        <a:p>
          <a:r>
            <a:rPr lang="pl-PL" sz="2000" dirty="0"/>
            <a:t>W perspektywie unijnej 2021-2027 należy wspierać projekty </a:t>
          </a:r>
          <a:endParaRPr lang="pl-PL" sz="2800" u="sng" dirty="0"/>
        </a:p>
      </dgm:t>
    </dgm:pt>
    <dgm:pt modelId="{1DFE5FF8-35AF-49B4-9740-F45B07A82F10}" type="parTrans" cxnId="{047A4CB1-F3A7-469C-8301-D3424EDB6788}">
      <dgm:prSet/>
      <dgm:spPr/>
      <dgm:t>
        <a:bodyPr/>
        <a:lstStyle/>
        <a:p>
          <a:endParaRPr lang="pl-PL"/>
        </a:p>
      </dgm:t>
    </dgm:pt>
    <dgm:pt modelId="{F45D4FCD-9CB6-4425-A9C5-933F776A6559}" type="sibTrans" cxnId="{047A4CB1-F3A7-469C-8301-D3424EDB6788}">
      <dgm:prSet/>
      <dgm:spPr/>
      <dgm:t>
        <a:bodyPr/>
        <a:lstStyle/>
        <a:p>
          <a:endParaRPr lang="pl-PL"/>
        </a:p>
      </dgm:t>
    </dgm:pt>
    <dgm:pt modelId="{0E4549AE-ECBA-425A-9716-A40D5DD786BC}">
      <dgm:prSet phldrT="[Tekst]" custT="1"/>
      <dgm:spPr>
        <a:solidFill>
          <a:srgbClr val="CC0066"/>
        </a:solidFill>
      </dgm:spPr>
      <dgm:t>
        <a:bodyPr/>
        <a:lstStyle/>
        <a:p>
          <a:endParaRPr lang="pl-PL" sz="2400" dirty="0"/>
        </a:p>
      </dgm:t>
    </dgm:pt>
    <dgm:pt modelId="{CB65727A-9E1F-432F-8C3E-2332F565ABC8}" type="parTrans" cxnId="{E8E79D77-33EF-46C2-AC68-237342387AB5}">
      <dgm:prSet/>
      <dgm:spPr/>
      <dgm:t>
        <a:bodyPr/>
        <a:lstStyle/>
        <a:p>
          <a:endParaRPr lang="pl-PL"/>
        </a:p>
      </dgm:t>
    </dgm:pt>
    <dgm:pt modelId="{5C84EC43-F69F-4E49-BD89-B99019EBDA60}" type="sibTrans" cxnId="{E8E79D77-33EF-46C2-AC68-237342387AB5}">
      <dgm:prSet/>
      <dgm:spPr/>
      <dgm:t>
        <a:bodyPr/>
        <a:lstStyle/>
        <a:p>
          <a:endParaRPr lang="pl-PL"/>
        </a:p>
      </dgm:t>
    </dgm:pt>
    <dgm:pt modelId="{DA054655-D5D8-42A2-8DB9-8FFAA1A5E4A4}">
      <dgm:prSet custT="1"/>
      <dgm:spPr>
        <a:solidFill>
          <a:srgbClr val="CC0066"/>
        </a:solidFill>
      </dgm:spPr>
      <dgm:t>
        <a:bodyPr/>
        <a:lstStyle/>
        <a:p>
          <a:endParaRPr lang="pl-PL" sz="2000" dirty="0"/>
        </a:p>
      </dgm:t>
    </dgm:pt>
    <dgm:pt modelId="{A610EFD7-4E49-404F-8729-530C9FB2DFCC}" type="parTrans" cxnId="{31D883EC-7CA4-4689-871A-4F7E330A7AA3}">
      <dgm:prSet/>
      <dgm:spPr/>
      <dgm:t>
        <a:bodyPr/>
        <a:lstStyle/>
        <a:p>
          <a:endParaRPr lang="pl-PL"/>
        </a:p>
      </dgm:t>
    </dgm:pt>
    <dgm:pt modelId="{CA0DE764-E5AB-47A6-8B20-A3B1B2C5E3C4}" type="sibTrans" cxnId="{31D883EC-7CA4-4689-871A-4F7E330A7AA3}">
      <dgm:prSet/>
      <dgm:spPr/>
      <dgm:t>
        <a:bodyPr/>
        <a:lstStyle/>
        <a:p>
          <a:endParaRPr lang="pl-PL"/>
        </a:p>
      </dgm:t>
    </dgm:pt>
    <dgm:pt modelId="{37854D2A-8C1C-41F5-879F-D2D98D8EC753}">
      <dgm:prSet phldrT="[Tekst]" custT="1"/>
      <dgm:spPr>
        <a:solidFill>
          <a:srgbClr val="CC0066"/>
        </a:solidFill>
      </dgm:spPr>
      <dgm:t>
        <a:bodyPr/>
        <a:lstStyle/>
        <a:p>
          <a:r>
            <a:rPr lang="pl-PL" sz="2000" dirty="0"/>
            <a:t>wsparcia edukacji przedszkolnej</a:t>
          </a:r>
        </a:p>
      </dgm:t>
    </dgm:pt>
    <dgm:pt modelId="{7A31CD3C-346B-4959-84BD-34A91541BAF0}" type="parTrans" cxnId="{815DB519-00CA-43EE-ADCD-8F8B7C3C1C5A}">
      <dgm:prSet/>
      <dgm:spPr/>
      <dgm:t>
        <a:bodyPr/>
        <a:lstStyle/>
        <a:p>
          <a:endParaRPr lang="pl-PL"/>
        </a:p>
      </dgm:t>
    </dgm:pt>
    <dgm:pt modelId="{FFBD9C19-82F6-43D9-BB58-635D9D8E4C7E}" type="sibTrans" cxnId="{815DB519-00CA-43EE-ADCD-8F8B7C3C1C5A}">
      <dgm:prSet/>
      <dgm:spPr/>
      <dgm:t>
        <a:bodyPr/>
        <a:lstStyle/>
        <a:p>
          <a:endParaRPr lang="pl-PL"/>
        </a:p>
      </dgm:t>
    </dgm:pt>
    <dgm:pt modelId="{2898AC29-5F9A-4A0E-A278-E11A0A6A8E99}">
      <dgm:prSet custT="1"/>
      <dgm:spPr>
        <a:solidFill>
          <a:srgbClr val="CC0066"/>
        </a:solidFill>
      </dgm:spPr>
      <dgm:t>
        <a:bodyPr/>
        <a:lstStyle/>
        <a:p>
          <a:r>
            <a:rPr lang="pl-PL" sz="2000" dirty="0"/>
            <a:t>wsparcia infrastruktury szkolnej</a:t>
          </a:r>
        </a:p>
      </dgm:t>
    </dgm:pt>
    <dgm:pt modelId="{2E906697-32DB-49ED-A871-4DD360615A3C}" type="parTrans" cxnId="{0ECD01BA-09FD-426A-BDAA-20EA599C452A}">
      <dgm:prSet/>
      <dgm:spPr/>
      <dgm:t>
        <a:bodyPr/>
        <a:lstStyle/>
        <a:p>
          <a:endParaRPr lang="pl-PL"/>
        </a:p>
      </dgm:t>
    </dgm:pt>
    <dgm:pt modelId="{D6942961-2F71-4077-B6A6-F27380CF9E26}" type="sibTrans" cxnId="{0ECD01BA-09FD-426A-BDAA-20EA599C452A}">
      <dgm:prSet/>
      <dgm:spPr/>
      <dgm:t>
        <a:bodyPr/>
        <a:lstStyle/>
        <a:p>
          <a:endParaRPr lang="pl-PL"/>
        </a:p>
      </dgm:t>
    </dgm:pt>
    <dgm:pt modelId="{DA54DB89-7812-4E03-B73C-79F92FB6674C}">
      <dgm:prSet custT="1"/>
      <dgm:spPr>
        <a:solidFill>
          <a:srgbClr val="CC0066"/>
        </a:solidFill>
      </dgm:spPr>
      <dgm:t>
        <a:bodyPr/>
        <a:lstStyle/>
        <a:p>
          <a:r>
            <a:rPr lang="pl-PL" sz="2000" dirty="0"/>
            <a:t>wsparcia współpracy instytucji edukacji z przedsiębiorcami</a:t>
          </a:r>
        </a:p>
      </dgm:t>
    </dgm:pt>
    <dgm:pt modelId="{07EBC8A0-74D0-4714-B35F-0DDC5B2A276C}" type="parTrans" cxnId="{9FC251E6-4D80-4C42-9984-F289AE50DA9D}">
      <dgm:prSet/>
      <dgm:spPr/>
      <dgm:t>
        <a:bodyPr/>
        <a:lstStyle/>
        <a:p>
          <a:endParaRPr lang="pl-PL"/>
        </a:p>
      </dgm:t>
    </dgm:pt>
    <dgm:pt modelId="{939FFC05-10BF-4678-8408-D5F01CA943F8}" type="sibTrans" cxnId="{9FC251E6-4D80-4C42-9984-F289AE50DA9D}">
      <dgm:prSet/>
      <dgm:spPr/>
      <dgm:t>
        <a:bodyPr/>
        <a:lstStyle/>
        <a:p>
          <a:endParaRPr lang="pl-PL"/>
        </a:p>
      </dgm:t>
    </dgm:pt>
    <dgm:pt modelId="{6399965A-CC53-492E-9665-0C24E3AF4478}">
      <dgm:prSet custT="1"/>
      <dgm:spPr>
        <a:solidFill>
          <a:srgbClr val="CC0066"/>
        </a:solidFill>
      </dgm:spPr>
      <dgm:t>
        <a:bodyPr/>
        <a:lstStyle/>
        <a:p>
          <a:r>
            <a:rPr lang="pl-PL" sz="2000" dirty="0"/>
            <a:t>promowanie kształcenia zawodowego</a:t>
          </a:r>
        </a:p>
      </dgm:t>
    </dgm:pt>
    <dgm:pt modelId="{9C3A8318-18F8-4D8D-B5C7-BB9465E56708}" type="parTrans" cxnId="{508502C6-F3CB-4420-B1BB-64B814D2A137}">
      <dgm:prSet/>
      <dgm:spPr/>
      <dgm:t>
        <a:bodyPr/>
        <a:lstStyle/>
        <a:p>
          <a:endParaRPr lang="pl-PL"/>
        </a:p>
      </dgm:t>
    </dgm:pt>
    <dgm:pt modelId="{C8EA6FCE-2F59-4E16-A06D-E9A3CA0EA217}" type="sibTrans" cxnId="{508502C6-F3CB-4420-B1BB-64B814D2A137}">
      <dgm:prSet/>
      <dgm:spPr/>
      <dgm:t>
        <a:bodyPr/>
        <a:lstStyle/>
        <a:p>
          <a:endParaRPr lang="pl-PL"/>
        </a:p>
      </dgm:t>
    </dgm:pt>
    <dgm:pt modelId="{0B212238-E32A-47FD-B2BB-DF1FDA87F29D}">
      <dgm:prSet custT="1"/>
      <dgm:spPr>
        <a:solidFill>
          <a:srgbClr val="CC0066"/>
        </a:solidFill>
      </dgm:spPr>
      <dgm:t>
        <a:bodyPr/>
        <a:lstStyle/>
        <a:p>
          <a:r>
            <a:rPr lang="pl-PL" sz="2000" dirty="0"/>
            <a:t>wsparcie kształcenia ustawicznego w powiązaniu z potrzebami rynku pracy</a:t>
          </a:r>
        </a:p>
      </dgm:t>
    </dgm:pt>
    <dgm:pt modelId="{E838122B-0A88-437B-8505-202909D3C789}" type="parTrans" cxnId="{90B72960-A566-44F0-8DCB-9CDE160E127D}">
      <dgm:prSet/>
      <dgm:spPr/>
      <dgm:t>
        <a:bodyPr/>
        <a:lstStyle/>
        <a:p>
          <a:endParaRPr lang="pl-PL"/>
        </a:p>
      </dgm:t>
    </dgm:pt>
    <dgm:pt modelId="{8E83EB89-FB24-4972-B822-7F609468F5DC}" type="sibTrans" cxnId="{90B72960-A566-44F0-8DCB-9CDE160E127D}">
      <dgm:prSet/>
      <dgm:spPr/>
      <dgm:t>
        <a:bodyPr/>
        <a:lstStyle/>
        <a:p>
          <a:endParaRPr lang="pl-PL"/>
        </a:p>
      </dgm:t>
    </dgm:pt>
    <dgm:pt modelId="{DBC875AA-1514-484A-8014-4829766A553D}" type="pres">
      <dgm:prSet presAssocID="{021831ED-CD9B-466B-9E64-AF77299B6F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005B7A-C555-423D-99C0-31C9BA44DA77}" type="pres">
      <dgm:prSet presAssocID="{7EE23053-DC4C-4776-A98D-CC2192CABC24}" presName="comp" presStyleCnt="0"/>
      <dgm:spPr/>
    </dgm:pt>
    <dgm:pt modelId="{D8D430F3-2272-4B1E-96F8-9D7C4A995D9D}" type="pres">
      <dgm:prSet presAssocID="{7EE23053-DC4C-4776-A98D-CC2192CABC24}" presName="box" presStyleLbl="node1" presStyleIdx="0" presStyleCnt="1" custLinFactNeighborX="-36776" custLinFactNeighborY="-19700"/>
      <dgm:spPr/>
      <dgm:t>
        <a:bodyPr/>
        <a:lstStyle/>
        <a:p>
          <a:endParaRPr lang="pl-PL"/>
        </a:p>
      </dgm:t>
    </dgm:pt>
    <dgm:pt modelId="{67A52B87-71D4-4933-B383-4EA6A1167069}" type="pres">
      <dgm:prSet presAssocID="{7EE23053-DC4C-4776-A98D-CC2192CABC24}" presName="img" presStyleLbl="fgImgPlace1" presStyleIdx="0" presStyleCnt="1" custScaleX="103090" custScaleY="32328" custLinFactNeighborX="-19543" custLinFactNeighborY="-41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Otwarta książka"/>
        </a:ext>
      </dgm:extLst>
    </dgm:pt>
    <dgm:pt modelId="{A5458C86-254E-4B15-8274-89B974DC1B26}" type="pres">
      <dgm:prSet presAssocID="{7EE23053-DC4C-4776-A98D-CC2192CABC2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8502C6-F3CB-4420-B1BB-64B814D2A137}" srcId="{7EE23053-DC4C-4776-A98D-CC2192CABC24}" destId="{6399965A-CC53-492E-9665-0C24E3AF4478}" srcOrd="3" destOrd="0" parTransId="{9C3A8318-18F8-4D8D-B5C7-BB9465E56708}" sibTransId="{C8EA6FCE-2F59-4E16-A06D-E9A3CA0EA217}"/>
    <dgm:cxn modelId="{9FC251E6-4D80-4C42-9984-F289AE50DA9D}" srcId="{7EE23053-DC4C-4776-A98D-CC2192CABC24}" destId="{DA54DB89-7812-4E03-B73C-79F92FB6674C}" srcOrd="2" destOrd="0" parTransId="{07EBC8A0-74D0-4714-B35F-0DDC5B2A276C}" sibTransId="{939FFC05-10BF-4678-8408-D5F01CA943F8}"/>
    <dgm:cxn modelId="{169677A1-DCEC-4814-8D6C-0953E013AEF3}" type="presOf" srcId="{0B212238-E32A-47FD-B2BB-DF1FDA87F29D}" destId="{D8D430F3-2272-4B1E-96F8-9D7C4A995D9D}" srcOrd="0" destOrd="5" presId="urn:microsoft.com/office/officeart/2005/8/layout/vList4"/>
    <dgm:cxn modelId="{06EC1FCA-E1E8-452A-BE04-7720D3B591C1}" type="presOf" srcId="{0B212238-E32A-47FD-B2BB-DF1FDA87F29D}" destId="{A5458C86-254E-4B15-8274-89B974DC1B26}" srcOrd="1" destOrd="5" presId="urn:microsoft.com/office/officeart/2005/8/layout/vList4"/>
    <dgm:cxn modelId="{B1CA3E5C-564A-41D5-B0BD-1BB1B455352A}" type="presOf" srcId="{DA54DB89-7812-4E03-B73C-79F92FB6674C}" destId="{D8D430F3-2272-4B1E-96F8-9D7C4A995D9D}" srcOrd="0" destOrd="3" presId="urn:microsoft.com/office/officeart/2005/8/layout/vList4"/>
    <dgm:cxn modelId="{69B644AA-B04F-4933-B8AB-954BEDB4A38F}" type="presOf" srcId="{021831ED-CD9B-466B-9E64-AF77299B6FFD}" destId="{DBC875AA-1514-484A-8014-4829766A553D}" srcOrd="0" destOrd="0" presId="urn:microsoft.com/office/officeart/2005/8/layout/vList4"/>
    <dgm:cxn modelId="{047A4CB1-F3A7-469C-8301-D3424EDB6788}" srcId="{021831ED-CD9B-466B-9E64-AF77299B6FFD}" destId="{7EE23053-DC4C-4776-A98D-CC2192CABC24}" srcOrd="0" destOrd="0" parTransId="{1DFE5FF8-35AF-49B4-9740-F45B07A82F10}" sibTransId="{F45D4FCD-9CB6-4425-A9C5-933F776A6559}"/>
    <dgm:cxn modelId="{E1C93E35-BA76-48CD-8504-D7AFE6C8E07F}" type="presOf" srcId="{7EE23053-DC4C-4776-A98D-CC2192CABC24}" destId="{D8D430F3-2272-4B1E-96F8-9D7C4A995D9D}" srcOrd="0" destOrd="0" presId="urn:microsoft.com/office/officeart/2005/8/layout/vList4"/>
    <dgm:cxn modelId="{2C494046-D6B9-4D46-80C6-C5784B5B3A7E}" type="presOf" srcId="{2898AC29-5F9A-4A0E-A278-E11A0A6A8E99}" destId="{D8D430F3-2272-4B1E-96F8-9D7C4A995D9D}" srcOrd="0" destOrd="2" presId="urn:microsoft.com/office/officeart/2005/8/layout/vList4"/>
    <dgm:cxn modelId="{C9566B1C-7372-4F23-833E-3A7A9F33CCBD}" type="presOf" srcId="{2898AC29-5F9A-4A0E-A278-E11A0A6A8E99}" destId="{A5458C86-254E-4B15-8274-89B974DC1B26}" srcOrd="1" destOrd="2" presId="urn:microsoft.com/office/officeart/2005/8/layout/vList4"/>
    <dgm:cxn modelId="{AA18467F-6822-49A4-899D-69E9F9CF27D1}" type="presOf" srcId="{37854D2A-8C1C-41F5-879F-D2D98D8EC753}" destId="{A5458C86-254E-4B15-8274-89B974DC1B26}" srcOrd="1" destOrd="1" presId="urn:microsoft.com/office/officeart/2005/8/layout/vList4"/>
    <dgm:cxn modelId="{C2A886AD-9EFE-4791-A8CD-4F47E8124A09}" type="presOf" srcId="{6399965A-CC53-492E-9665-0C24E3AF4478}" destId="{D8D430F3-2272-4B1E-96F8-9D7C4A995D9D}" srcOrd="0" destOrd="4" presId="urn:microsoft.com/office/officeart/2005/8/layout/vList4"/>
    <dgm:cxn modelId="{31D883EC-7CA4-4689-871A-4F7E330A7AA3}" srcId="{7EE23053-DC4C-4776-A98D-CC2192CABC24}" destId="{DA054655-D5D8-42A2-8DB9-8FFAA1A5E4A4}" srcOrd="5" destOrd="0" parTransId="{A610EFD7-4E49-404F-8729-530C9FB2DFCC}" sibTransId="{CA0DE764-E5AB-47A6-8B20-A3B1B2C5E3C4}"/>
    <dgm:cxn modelId="{81B04A3F-5A22-46A1-97D5-967EA146929E}" type="presOf" srcId="{DA54DB89-7812-4E03-B73C-79F92FB6674C}" destId="{A5458C86-254E-4B15-8274-89B974DC1B26}" srcOrd="1" destOrd="3" presId="urn:microsoft.com/office/officeart/2005/8/layout/vList4"/>
    <dgm:cxn modelId="{3ADA2A26-4848-43EA-8940-C74D00D217D6}" type="presOf" srcId="{0E4549AE-ECBA-425A-9716-A40D5DD786BC}" destId="{A5458C86-254E-4B15-8274-89B974DC1B26}" srcOrd="1" destOrd="7" presId="urn:microsoft.com/office/officeart/2005/8/layout/vList4"/>
    <dgm:cxn modelId="{90B72960-A566-44F0-8DCB-9CDE160E127D}" srcId="{7EE23053-DC4C-4776-A98D-CC2192CABC24}" destId="{0B212238-E32A-47FD-B2BB-DF1FDA87F29D}" srcOrd="4" destOrd="0" parTransId="{E838122B-0A88-437B-8505-202909D3C789}" sibTransId="{8E83EB89-FB24-4972-B822-7F609468F5DC}"/>
    <dgm:cxn modelId="{29326CC6-0530-4DC4-B9EA-67E7ADBA56AB}" type="presOf" srcId="{0E4549AE-ECBA-425A-9716-A40D5DD786BC}" destId="{D8D430F3-2272-4B1E-96F8-9D7C4A995D9D}" srcOrd="0" destOrd="7" presId="urn:microsoft.com/office/officeart/2005/8/layout/vList4"/>
    <dgm:cxn modelId="{0ECD01BA-09FD-426A-BDAA-20EA599C452A}" srcId="{7EE23053-DC4C-4776-A98D-CC2192CABC24}" destId="{2898AC29-5F9A-4A0E-A278-E11A0A6A8E99}" srcOrd="1" destOrd="0" parTransId="{2E906697-32DB-49ED-A871-4DD360615A3C}" sibTransId="{D6942961-2F71-4077-B6A6-F27380CF9E26}"/>
    <dgm:cxn modelId="{9B0EC698-58DC-4FDE-A002-722C3135EED9}" type="presOf" srcId="{37854D2A-8C1C-41F5-879F-D2D98D8EC753}" destId="{D8D430F3-2272-4B1E-96F8-9D7C4A995D9D}" srcOrd="0" destOrd="1" presId="urn:microsoft.com/office/officeart/2005/8/layout/vList4"/>
    <dgm:cxn modelId="{E8E79D77-33EF-46C2-AC68-237342387AB5}" srcId="{7EE23053-DC4C-4776-A98D-CC2192CABC24}" destId="{0E4549AE-ECBA-425A-9716-A40D5DD786BC}" srcOrd="6" destOrd="0" parTransId="{CB65727A-9E1F-432F-8C3E-2332F565ABC8}" sibTransId="{5C84EC43-F69F-4E49-BD89-B99019EBDA60}"/>
    <dgm:cxn modelId="{FF657EA0-3354-4B83-81A9-16458317FE72}" type="presOf" srcId="{DA054655-D5D8-42A2-8DB9-8FFAA1A5E4A4}" destId="{A5458C86-254E-4B15-8274-89B974DC1B26}" srcOrd="1" destOrd="6" presId="urn:microsoft.com/office/officeart/2005/8/layout/vList4"/>
    <dgm:cxn modelId="{815DB519-00CA-43EE-ADCD-8F8B7C3C1C5A}" srcId="{7EE23053-DC4C-4776-A98D-CC2192CABC24}" destId="{37854D2A-8C1C-41F5-879F-D2D98D8EC753}" srcOrd="0" destOrd="0" parTransId="{7A31CD3C-346B-4959-84BD-34A91541BAF0}" sibTransId="{FFBD9C19-82F6-43D9-BB58-635D9D8E4C7E}"/>
    <dgm:cxn modelId="{EFBC2771-E0D2-4344-B3E6-BBC44F3FF3DB}" type="presOf" srcId="{6399965A-CC53-492E-9665-0C24E3AF4478}" destId="{A5458C86-254E-4B15-8274-89B974DC1B26}" srcOrd="1" destOrd="4" presId="urn:microsoft.com/office/officeart/2005/8/layout/vList4"/>
    <dgm:cxn modelId="{70C84A1A-4C63-4F49-8C4D-C7303F34F6F5}" type="presOf" srcId="{DA054655-D5D8-42A2-8DB9-8FFAA1A5E4A4}" destId="{D8D430F3-2272-4B1E-96F8-9D7C4A995D9D}" srcOrd="0" destOrd="6" presId="urn:microsoft.com/office/officeart/2005/8/layout/vList4"/>
    <dgm:cxn modelId="{674CC83A-6207-4360-AC29-3F540D6386AE}" type="presOf" srcId="{7EE23053-DC4C-4776-A98D-CC2192CABC24}" destId="{A5458C86-254E-4B15-8274-89B974DC1B26}" srcOrd="1" destOrd="0" presId="urn:microsoft.com/office/officeart/2005/8/layout/vList4"/>
    <dgm:cxn modelId="{BB0D2CEF-F687-4073-B7E8-D77D1718B12E}" type="presParOf" srcId="{DBC875AA-1514-484A-8014-4829766A553D}" destId="{94005B7A-C555-423D-99C0-31C9BA44DA77}" srcOrd="0" destOrd="0" presId="urn:microsoft.com/office/officeart/2005/8/layout/vList4"/>
    <dgm:cxn modelId="{A3A06AF6-CCAC-4751-8CBA-9B8ACEF0C860}" type="presParOf" srcId="{94005B7A-C555-423D-99C0-31C9BA44DA77}" destId="{D8D430F3-2272-4B1E-96F8-9D7C4A995D9D}" srcOrd="0" destOrd="0" presId="urn:microsoft.com/office/officeart/2005/8/layout/vList4"/>
    <dgm:cxn modelId="{D9531745-AA6B-4DE3-9670-7206164BD13C}" type="presParOf" srcId="{94005B7A-C555-423D-99C0-31C9BA44DA77}" destId="{67A52B87-71D4-4933-B383-4EA6A1167069}" srcOrd="1" destOrd="0" presId="urn:microsoft.com/office/officeart/2005/8/layout/vList4"/>
    <dgm:cxn modelId="{1D05B182-E367-4D31-93B9-DE122B697FDC}" type="presParOf" srcId="{94005B7A-C555-423D-99C0-31C9BA44DA77}" destId="{A5458C86-254E-4B15-8274-89B974DC1B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21831ED-CD9B-466B-9E64-AF77299B6FF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E23053-DC4C-4776-A98D-CC2192CABC24}">
      <dgm:prSet phldrT="[Tekst]" custT="1"/>
      <dgm:spPr>
        <a:solidFill>
          <a:srgbClr val="00CC66"/>
        </a:solidFill>
      </dgm:spPr>
      <dgm:t>
        <a:bodyPr/>
        <a:lstStyle/>
        <a:p>
          <a:r>
            <a:rPr lang="pl-PL" sz="2800" u="sng" dirty="0"/>
            <a:t>Potrzeby w obszarze ZIT</a:t>
          </a:r>
        </a:p>
      </dgm:t>
    </dgm:pt>
    <dgm:pt modelId="{1DFE5FF8-35AF-49B4-9740-F45B07A82F10}" type="parTrans" cxnId="{047A4CB1-F3A7-469C-8301-D3424EDB6788}">
      <dgm:prSet/>
      <dgm:spPr/>
      <dgm:t>
        <a:bodyPr/>
        <a:lstStyle/>
        <a:p>
          <a:endParaRPr lang="pl-PL"/>
        </a:p>
      </dgm:t>
    </dgm:pt>
    <dgm:pt modelId="{F45D4FCD-9CB6-4425-A9C5-933F776A6559}" type="sibTrans" cxnId="{047A4CB1-F3A7-469C-8301-D3424EDB6788}">
      <dgm:prSet/>
      <dgm:spPr/>
      <dgm:t>
        <a:bodyPr/>
        <a:lstStyle/>
        <a:p>
          <a:endParaRPr lang="pl-PL"/>
        </a:p>
      </dgm:t>
    </dgm:pt>
    <dgm:pt modelId="{0E4549AE-ECBA-425A-9716-A40D5DD786BC}">
      <dgm:prSet phldrT="[Tekst]" custT="1"/>
      <dgm:spPr>
        <a:solidFill>
          <a:srgbClr val="00CC66"/>
        </a:solidFill>
      </dgm:spPr>
      <dgm:t>
        <a:bodyPr/>
        <a:lstStyle/>
        <a:p>
          <a:endParaRPr lang="pl-PL" sz="2400" dirty="0"/>
        </a:p>
      </dgm:t>
    </dgm:pt>
    <dgm:pt modelId="{CB65727A-9E1F-432F-8C3E-2332F565ABC8}" type="parTrans" cxnId="{E8E79D77-33EF-46C2-AC68-237342387AB5}">
      <dgm:prSet/>
      <dgm:spPr/>
      <dgm:t>
        <a:bodyPr/>
        <a:lstStyle/>
        <a:p>
          <a:endParaRPr lang="pl-PL"/>
        </a:p>
      </dgm:t>
    </dgm:pt>
    <dgm:pt modelId="{5C84EC43-F69F-4E49-BD89-B99019EBDA60}" type="sibTrans" cxnId="{E8E79D77-33EF-46C2-AC68-237342387AB5}">
      <dgm:prSet/>
      <dgm:spPr/>
      <dgm:t>
        <a:bodyPr/>
        <a:lstStyle/>
        <a:p>
          <a:endParaRPr lang="pl-PL"/>
        </a:p>
      </dgm:t>
    </dgm:pt>
    <dgm:pt modelId="{DA054655-D5D8-42A2-8DB9-8FFAA1A5E4A4}">
      <dgm:prSet custT="1"/>
      <dgm:spPr>
        <a:solidFill>
          <a:srgbClr val="00CC66"/>
        </a:solidFill>
      </dgm:spPr>
      <dgm:t>
        <a:bodyPr/>
        <a:lstStyle/>
        <a:p>
          <a:endParaRPr lang="pl-PL" sz="2000" dirty="0"/>
        </a:p>
      </dgm:t>
    </dgm:pt>
    <dgm:pt modelId="{A610EFD7-4E49-404F-8729-530C9FB2DFCC}" type="parTrans" cxnId="{31D883EC-7CA4-4689-871A-4F7E330A7AA3}">
      <dgm:prSet/>
      <dgm:spPr/>
      <dgm:t>
        <a:bodyPr/>
        <a:lstStyle/>
        <a:p>
          <a:endParaRPr lang="pl-PL"/>
        </a:p>
      </dgm:t>
    </dgm:pt>
    <dgm:pt modelId="{CA0DE764-E5AB-47A6-8B20-A3B1B2C5E3C4}" type="sibTrans" cxnId="{31D883EC-7CA4-4689-871A-4F7E330A7AA3}">
      <dgm:prSet/>
      <dgm:spPr/>
      <dgm:t>
        <a:bodyPr/>
        <a:lstStyle/>
        <a:p>
          <a:endParaRPr lang="pl-PL"/>
        </a:p>
      </dgm:t>
    </dgm:pt>
    <dgm:pt modelId="{F019D0BA-ECF4-42DF-B521-C68232AE1171}">
      <dgm:prSet phldrT="[Tekst]" custT="1"/>
      <dgm:spPr>
        <a:solidFill>
          <a:srgbClr val="00CC66"/>
        </a:solidFill>
      </dgm:spPr>
      <dgm:t>
        <a:bodyPr/>
        <a:lstStyle/>
        <a:p>
          <a:r>
            <a:rPr lang="pl-PL" sz="2000" dirty="0"/>
            <a:t>W przypadku ograniczenia w przyszłej perspektywie instrumentu ZIT, należy wprowadzić instrument dedykowany obszarom peryferyjnym. </a:t>
          </a:r>
        </a:p>
      </dgm:t>
    </dgm:pt>
    <dgm:pt modelId="{C16D445A-5B30-492C-8834-1F749CCE3AF3}" type="parTrans" cxnId="{5AA546A4-649F-40D7-9E43-62394E3A4943}">
      <dgm:prSet/>
      <dgm:spPr/>
      <dgm:t>
        <a:bodyPr/>
        <a:lstStyle/>
        <a:p>
          <a:endParaRPr lang="pl-PL"/>
        </a:p>
      </dgm:t>
    </dgm:pt>
    <dgm:pt modelId="{6391C732-3F78-4475-AD26-0D9E6BACE178}" type="sibTrans" cxnId="{5AA546A4-649F-40D7-9E43-62394E3A4943}">
      <dgm:prSet/>
      <dgm:spPr/>
      <dgm:t>
        <a:bodyPr/>
        <a:lstStyle/>
        <a:p>
          <a:endParaRPr lang="pl-PL"/>
        </a:p>
      </dgm:t>
    </dgm:pt>
    <dgm:pt modelId="{D1DFF0EC-F05B-47A1-AD65-0F2A774D2ED4}">
      <dgm:prSet custT="1"/>
      <dgm:spPr>
        <a:solidFill>
          <a:srgbClr val="00CC66"/>
        </a:solidFill>
      </dgm:spPr>
      <dgm:t>
        <a:bodyPr/>
        <a:lstStyle/>
        <a:p>
          <a:r>
            <a:rPr lang="pl-PL" sz="2000" dirty="0"/>
            <a:t>W kontekście nowego podziału statystycznego Mazowsza warto rozważyć ew. zmiany ich granic</a:t>
          </a:r>
        </a:p>
      </dgm:t>
    </dgm:pt>
    <dgm:pt modelId="{357C3159-F3AA-48D2-BFF4-3E49175BA24A}" type="parTrans" cxnId="{9434D1ED-8D42-44D0-AA96-4AE78AD80039}">
      <dgm:prSet/>
      <dgm:spPr/>
      <dgm:t>
        <a:bodyPr/>
        <a:lstStyle/>
        <a:p>
          <a:endParaRPr lang="pl-PL"/>
        </a:p>
      </dgm:t>
    </dgm:pt>
    <dgm:pt modelId="{5D640E17-77DC-4CF2-9E53-AD151A98D0C7}" type="sibTrans" cxnId="{9434D1ED-8D42-44D0-AA96-4AE78AD80039}">
      <dgm:prSet/>
      <dgm:spPr/>
      <dgm:t>
        <a:bodyPr/>
        <a:lstStyle/>
        <a:p>
          <a:endParaRPr lang="pl-PL"/>
        </a:p>
      </dgm:t>
    </dgm:pt>
    <dgm:pt modelId="{58E2CB6A-ACB9-4122-9FA1-0E70D5951952}">
      <dgm:prSet custT="1"/>
      <dgm:spPr>
        <a:solidFill>
          <a:srgbClr val="00CC66"/>
        </a:solidFill>
      </dgm:spPr>
      <dgm:t>
        <a:bodyPr/>
        <a:lstStyle/>
        <a:p>
          <a:r>
            <a:rPr lang="pl-PL" sz="2000" dirty="0"/>
            <a:t>Można rozważyć silniejszą formę partnerstwa.</a:t>
          </a:r>
        </a:p>
      </dgm:t>
    </dgm:pt>
    <dgm:pt modelId="{23C81EA1-E6A2-438C-9559-807BEA7C58D4}" type="parTrans" cxnId="{D885DD2F-6BC3-4F2A-9B04-E7032080CCAF}">
      <dgm:prSet/>
      <dgm:spPr/>
    </dgm:pt>
    <dgm:pt modelId="{4A0217E5-52B6-45CB-A069-381C90D466E2}" type="sibTrans" cxnId="{D885DD2F-6BC3-4F2A-9B04-E7032080CCAF}">
      <dgm:prSet/>
      <dgm:spPr/>
    </dgm:pt>
    <dgm:pt modelId="{6BB9CFBF-3600-4F43-9A74-00465BBBECC2}">
      <dgm:prSet custT="1"/>
      <dgm:spPr>
        <a:solidFill>
          <a:srgbClr val="00CC66"/>
        </a:solidFill>
      </dgm:spPr>
      <dgm:t>
        <a:bodyPr/>
        <a:lstStyle/>
        <a:p>
          <a:r>
            <a:rPr lang="pl-PL" sz="2000" dirty="0"/>
            <a:t>Najważniejsze zmiany powinny jednak dotyczyć obszarów wsparcia – te należy przede wszystkim szeroko przedyskutować z interesariuszami, tak aby uniknąć obecnych problemów w ZIT. </a:t>
          </a:r>
        </a:p>
      </dgm:t>
    </dgm:pt>
    <dgm:pt modelId="{17655515-FB36-41E9-BAA0-2B81C6A7FB6B}" type="parTrans" cxnId="{D89BFDCF-7D88-43F2-BE84-2D77E9CB23D7}">
      <dgm:prSet/>
      <dgm:spPr/>
    </dgm:pt>
    <dgm:pt modelId="{7ACA1147-597B-4B68-B24A-BF6244E6F65B}" type="sibTrans" cxnId="{D89BFDCF-7D88-43F2-BE84-2D77E9CB23D7}">
      <dgm:prSet/>
      <dgm:spPr/>
    </dgm:pt>
    <dgm:pt modelId="{F1BE2A03-1430-4D02-9238-F30A4753F9AF}">
      <dgm:prSet custT="1"/>
      <dgm:spPr>
        <a:solidFill>
          <a:srgbClr val="00CC66"/>
        </a:solidFill>
      </dgm:spPr>
      <dgm:t>
        <a:bodyPr/>
        <a:lstStyle/>
        <a:p>
          <a:r>
            <a:rPr lang="pl-PL" sz="2000" dirty="0"/>
            <a:t>Powinny być promowane środki bezzwrotne i tryb pozakonkursowy</a:t>
          </a:r>
        </a:p>
      </dgm:t>
    </dgm:pt>
    <dgm:pt modelId="{8574B572-30B5-48FF-BE51-02333716090E}" type="parTrans" cxnId="{E5D15A86-1664-4604-BB28-83BBAB25628F}">
      <dgm:prSet/>
      <dgm:spPr/>
    </dgm:pt>
    <dgm:pt modelId="{251689AC-0FAF-4147-BF4C-C48BF9A9BD9E}" type="sibTrans" cxnId="{E5D15A86-1664-4604-BB28-83BBAB25628F}">
      <dgm:prSet/>
      <dgm:spPr/>
    </dgm:pt>
    <dgm:pt modelId="{15B8394E-34F5-4911-81D8-8830EAEE3423}">
      <dgm:prSet custT="1"/>
      <dgm:spPr>
        <a:solidFill>
          <a:srgbClr val="00CC66"/>
        </a:solidFill>
      </dgm:spPr>
      <dgm:t>
        <a:bodyPr/>
        <a:lstStyle/>
        <a:p>
          <a:r>
            <a:rPr lang="pl-PL" sz="2000" dirty="0"/>
            <a:t>Można pomyśleć o zwiększeniu środków na RIT-y kosztem środków ZIT</a:t>
          </a:r>
        </a:p>
      </dgm:t>
    </dgm:pt>
    <dgm:pt modelId="{EE21637B-BDCD-4B1E-BA99-1ACB6F7A63EA}" type="parTrans" cxnId="{2E97D5E9-2615-4A6F-9579-3284FD033BE1}">
      <dgm:prSet/>
      <dgm:spPr/>
    </dgm:pt>
    <dgm:pt modelId="{3BF0F74B-A73B-4970-A2D8-F57237B207CC}" type="sibTrans" cxnId="{2E97D5E9-2615-4A6F-9579-3284FD033BE1}">
      <dgm:prSet/>
      <dgm:spPr/>
    </dgm:pt>
    <dgm:pt modelId="{DBC875AA-1514-484A-8014-4829766A553D}" type="pres">
      <dgm:prSet presAssocID="{021831ED-CD9B-466B-9E64-AF77299B6F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005B7A-C555-423D-99C0-31C9BA44DA77}" type="pres">
      <dgm:prSet presAssocID="{7EE23053-DC4C-4776-A98D-CC2192CABC24}" presName="comp" presStyleCnt="0"/>
      <dgm:spPr/>
    </dgm:pt>
    <dgm:pt modelId="{D8D430F3-2272-4B1E-96F8-9D7C4A995D9D}" type="pres">
      <dgm:prSet presAssocID="{7EE23053-DC4C-4776-A98D-CC2192CABC24}" presName="box" presStyleLbl="node1" presStyleIdx="0" presStyleCnt="1" custLinFactNeighborX="-36776" custLinFactNeighborY="-19700"/>
      <dgm:spPr/>
      <dgm:t>
        <a:bodyPr/>
        <a:lstStyle/>
        <a:p>
          <a:endParaRPr lang="pl-PL"/>
        </a:p>
      </dgm:t>
    </dgm:pt>
    <dgm:pt modelId="{67A52B87-71D4-4933-B383-4EA6A1167069}" type="pres">
      <dgm:prSet presAssocID="{7EE23053-DC4C-4776-A98D-CC2192CABC24}" presName="img" presStyleLbl="fgImgPlace1" presStyleIdx="0" presStyleCnt="1" custScaleX="103090" custScaleY="32328" custLinFactNeighborX="-19543" custLinFactNeighborY="-41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Miejscowość"/>
        </a:ext>
      </dgm:extLst>
    </dgm:pt>
    <dgm:pt modelId="{A5458C86-254E-4B15-8274-89B974DC1B26}" type="pres">
      <dgm:prSet presAssocID="{7EE23053-DC4C-4776-A98D-CC2192CABC2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885DD2F-6BC3-4F2A-9B04-E7032080CCAF}" srcId="{7EE23053-DC4C-4776-A98D-CC2192CABC24}" destId="{58E2CB6A-ACB9-4122-9FA1-0E70D5951952}" srcOrd="2" destOrd="0" parTransId="{23C81EA1-E6A2-438C-9559-807BEA7C58D4}" sibTransId="{4A0217E5-52B6-45CB-A069-381C90D466E2}"/>
    <dgm:cxn modelId="{2E97D5E9-2615-4A6F-9579-3284FD033BE1}" srcId="{7EE23053-DC4C-4776-A98D-CC2192CABC24}" destId="{15B8394E-34F5-4911-81D8-8830EAEE3423}" srcOrd="5" destOrd="0" parTransId="{EE21637B-BDCD-4B1E-BA99-1ACB6F7A63EA}" sibTransId="{3BF0F74B-A73B-4970-A2D8-F57237B207CC}"/>
    <dgm:cxn modelId="{35F45F6F-9E20-4CD7-9A28-507A818588C5}" type="presOf" srcId="{D1DFF0EC-F05B-47A1-AD65-0F2A774D2ED4}" destId="{A5458C86-254E-4B15-8274-89B974DC1B26}" srcOrd="1" destOrd="2" presId="urn:microsoft.com/office/officeart/2005/8/layout/vList4"/>
    <dgm:cxn modelId="{D2ACEB82-FC48-4FA7-BFA6-BAC79F0E2395}" type="presOf" srcId="{F019D0BA-ECF4-42DF-B521-C68232AE1171}" destId="{D8D430F3-2272-4B1E-96F8-9D7C4A995D9D}" srcOrd="0" destOrd="1" presId="urn:microsoft.com/office/officeart/2005/8/layout/vList4"/>
    <dgm:cxn modelId="{5F3CD1D0-7E2A-4A97-9E23-1F2084510A61}" type="presOf" srcId="{58E2CB6A-ACB9-4122-9FA1-0E70D5951952}" destId="{D8D430F3-2272-4B1E-96F8-9D7C4A995D9D}" srcOrd="0" destOrd="3" presId="urn:microsoft.com/office/officeart/2005/8/layout/vList4"/>
    <dgm:cxn modelId="{9434D1ED-8D42-44D0-AA96-4AE78AD80039}" srcId="{7EE23053-DC4C-4776-A98D-CC2192CABC24}" destId="{D1DFF0EC-F05B-47A1-AD65-0F2A774D2ED4}" srcOrd="1" destOrd="0" parTransId="{357C3159-F3AA-48D2-BFF4-3E49175BA24A}" sibTransId="{5D640E17-77DC-4CF2-9E53-AD151A98D0C7}"/>
    <dgm:cxn modelId="{5AA546A4-649F-40D7-9E43-62394E3A4943}" srcId="{7EE23053-DC4C-4776-A98D-CC2192CABC24}" destId="{F019D0BA-ECF4-42DF-B521-C68232AE1171}" srcOrd="0" destOrd="0" parTransId="{C16D445A-5B30-492C-8834-1F749CCE3AF3}" sibTransId="{6391C732-3F78-4475-AD26-0D9E6BACE178}"/>
    <dgm:cxn modelId="{69B644AA-B04F-4933-B8AB-954BEDB4A38F}" type="presOf" srcId="{021831ED-CD9B-466B-9E64-AF77299B6FFD}" destId="{DBC875AA-1514-484A-8014-4829766A553D}" srcOrd="0" destOrd="0" presId="urn:microsoft.com/office/officeart/2005/8/layout/vList4"/>
    <dgm:cxn modelId="{047A4CB1-F3A7-469C-8301-D3424EDB6788}" srcId="{021831ED-CD9B-466B-9E64-AF77299B6FFD}" destId="{7EE23053-DC4C-4776-A98D-CC2192CABC24}" srcOrd="0" destOrd="0" parTransId="{1DFE5FF8-35AF-49B4-9740-F45B07A82F10}" sibTransId="{F45D4FCD-9CB6-4425-A9C5-933F776A6559}"/>
    <dgm:cxn modelId="{E1C93E35-BA76-48CD-8504-D7AFE6C8E07F}" type="presOf" srcId="{7EE23053-DC4C-4776-A98D-CC2192CABC24}" destId="{D8D430F3-2272-4B1E-96F8-9D7C4A995D9D}" srcOrd="0" destOrd="0" presId="urn:microsoft.com/office/officeart/2005/8/layout/vList4"/>
    <dgm:cxn modelId="{914629F0-74B7-4037-8BCF-B19F8DC78D82}" type="presOf" srcId="{D1DFF0EC-F05B-47A1-AD65-0F2A774D2ED4}" destId="{D8D430F3-2272-4B1E-96F8-9D7C4A995D9D}" srcOrd="0" destOrd="2" presId="urn:microsoft.com/office/officeart/2005/8/layout/vList4"/>
    <dgm:cxn modelId="{1708DAD3-0590-4B42-9F14-6B7ECD6A7DE5}" type="presOf" srcId="{6BB9CFBF-3600-4F43-9A74-00465BBBECC2}" destId="{A5458C86-254E-4B15-8274-89B974DC1B26}" srcOrd="1" destOrd="4" presId="urn:microsoft.com/office/officeart/2005/8/layout/vList4"/>
    <dgm:cxn modelId="{D89BFDCF-7D88-43F2-BE84-2D77E9CB23D7}" srcId="{7EE23053-DC4C-4776-A98D-CC2192CABC24}" destId="{6BB9CFBF-3600-4F43-9A74-00465BBBECC2}" srcOrd="3" destOrd="0" parTransId="{17655515-FB36-41E9-BAA0-2B81C6A7FB6B}" sibTransId="{7ACA1147-597B-4B68-B24A-BF6244E6F65B}"/>
    <dgm:cxn modelId="{3B6A324D-8C56-447D-BDFA-A3585A7927C2}" type="presOf" srcId="{F1BE2A03-1430-4D02-9238-F30A4753F9AF}" destId="{A5458C86-254E-4B15-8274-89B974DC1B26}" srcOrd="1" destOrd="5" presId="urn:microsoft.com/office/officeart/2005/8/layout/vList4"/>
    <dgm:cxn modelId="{31D883EC-7CA4-4689-871A-4F7E330A7AA3}" srcId="{7EE23053-DC4C-4776-A98D-CC2192CABC24}" destId="{DA054655-D5D8-42A2-8DB9-8FFAA1A5E4A4}" srcOrd="6" destOrd="0" parTransId="{A610EFD7-4E49-404F-8729-530C9FB2DFCC}" sibTransId="{CA0DE764-E5AB-47A6-8B20-A3B1B2C5E3C4}"/>
    <dgm:cxn modelId="{A7AD950D-CA65-48BF-AF50-CECB58FA90B9}" type="presOf" srcId="{58E2CB6A-ACB9-4122-9FA1-0E70D5951952}" destId="{A5458C86-254E-4B15-8274-89B974DC1B26}" srcOrd="1" destOrd="3" presId="urn:microsoft.com/office/officeart/2005/8/layout/vList4"/>
    <dgm:cxn modelId="{3ADA2A26-4848-43EA-8940-C74D00D217D6}" type="presOf" srcId="{0E4549AE-ECBA-425A-9716-A40D5DD786BC}" destId="{A5458C86-254E-4B15-8274-89B974DC1B26}" srcOrd="1" destOrd="8" presId="urn:microsoft.com/office/officeart/2005/8/layout/vList4"/>
    <dgm:cxn modelId="{7379E3DF-2D69-449C-B107-0592799FA130}" type="presOf" srcId="{6BB9CFBF-3600-4F43-9A74-00465BBBECC2}" destId="{D8D430F3-2272-4B1E-96F8-9D7C4A995D9D}" srcOrd="0" destOrd="4" presId="urn:microsoft.com/office/officeart/2005/8/layout/vList4"/>
    <dgm:cxn modelId="{2C30BDB0-A5E3-469F-863C-8DAD8A8B75B0}" type="presOf" srcId="{15B8394E-34F5-4911-81D8-8830EAEE3423}" destId="{D8D430F3-2272-4B1E-96F8-9D7C4A995D9D}" srcOrd="0" destOrd="6" presId="urn:microsoft.com/office/officeart/2005/8/layout/vList4"/>
    <dgm:cxn modelId="{29326CC6-0530-4DC4-B9EA-67E7ADBA56AB}" type="presOf" srcId="{0E4549AE-ECBA-425A-9716-A40D5DD786BC}" destId="{D8D430F3-2272-4B1E-96F8-9D7C4A995D9D}" srcOrd="0" destOrd="8" presId="urn:microsoft.com/office/officeart/2005/8/layout/vList4"/>
    <dgm:cxn modelId="{E5D15A86-1664-4604-BB28-83BBAB25628F}" srcId="{7EE23053-DC4C-4776-A98D-CC2192CABC24}" destId="{F1BE2A03-1430-4D02-9238-F30A4753F9AF}" srcOrd="4" destOrd="0" parTransId="{8574B572-30B5-48FF-BE51-02333716090E}" sibTransId="{251689AC-0FAF-4147-BF4C-C48BF9A9BD9E}"/>
    <dgm:cxn modelId="{E8E79D77-33EF-46C2-AC68-237342387AB5}" srcId="{7EE23053-DC4C-4776-A98D-CC2192CABC24}" destId="{0E4549AE-ECBA-425A-9716-A40D5DD786BC}" srcOrd="7" destOrd="0" parTransId="{CB65727A-9E1F-432F-8C3E-2332F565ABC8}" sibTransId="{5C84EC43-F69F-4E49-BD89-B99019EBDA60}"/>
    <dgm:cxn modelId="{781470EB-CDB7-4751-9792-C500F0E1D5B2}" type="presOf" srcId="{F1BE2A03-1430-4D02-9238-F30A4753F9AF}" destId="{D8D430F3-2272-4B1E-96F8-9D7C4A995D9D}" srcOrd="0" destOrd="5" presId="urn:microsoft.com/office/officeart/2005/8/layout/vList4"/>
    <dgm:cxn modelId="{9BCE734F-E4F4-4CFF-A3D3-85C8AE01B89C}" type="presOf" srcId="{15B8394E-34F5-4911-81D8-8830EAEE3423}" destId="{A5458C86-254E-4B15-8274-89B974DC1B26}" srcOrd="1" destOrd="6" presId="urn:microsoft.com/office/officeart/2005/8/layout/vList4"/>
    <dgm:cxn modelId="{FF657EA0-3354-4B83-81A9-16458317FE72}" type="presOf" srcId="{DA054655-D5D8-42A2-8DB9-8FFAA1A5E4A4}" destId="{A5458C86-254E-4B15-8274-89B974DC1B26}" srcOrd="1" destOrd="7" presId="urn:microsoft.com/office/officeart/2005/8/layout/vList4"/>
    <dgm:cxn modelId="{60498531-C091-4C1F-8448-B533A4310F09}" type="presOf" srcId="{F019D0BA-ECF4-42DF-B521-C68232AE1171}" destId="{A5458C86-254E-4B15-8274-89B974DC1B26}" srcOrd="1" destOrd="1" presId="urn:microsoft.com/office/officeart/2005/8/layout/vList4"/>
    <dgm:cxn modelId="{70C84A1A-4C63-4F49-8C4D-C7303F34F6F5}" type="presOf" srcId="{DA054655-D5D8-42A2-8DB9-8FFAA1A5E4A4}" destId="{D8D430F3-2272-4B1E-96F8-9D7C4A995D9D}" srcOrd="0" destOrd="7" presId="urn:microsoft.com/office/officeart/2005/8/layout/vList4"/>
    <dgm:cxn modelId="{674CC83A-6207-4360-AC29-3F540D6386AE}" type="presOf" srcId="{7EE23053-DC4C-4776-A98D-CC2192CABC24}" destId="{A5458C86-254E-4B15-8274-89B974DC1B26}" srcOrd="1" destOrd="0" presId="urn:microsoft.com/office/officeart/2005/8/layout/vList4"/>
    <dgm:cxn modelId="{BB0D2CEF-F687-4073-B7E8-D77D1718B12E}" type="presParOf" srcId="{DBC875AA-1514-484A-8014-4829766A553D}" destId="{94005B7A-C555-423D-99C0-31C9BA44DA77}" srcOrd="0" destOrd="0" presId="urn:microsoft.com/office/officeart/2005/8/layout/vList4"/>
    <dgm:cxn modelId="{A3A06AF6-CCAC-4751-8CBA-9B8ACEF0C860}" type="presParOf" srcId="{94005B7A-C555-423D-99C0-31C9BA44DA77}" destId="{D8D430F3-2272-4B1E-96F8-9D7C4A995D9D}" srcOrd="0" destOrd="0" presId="urn:microsoft.com/office/officeart/2005/8/layout/vList4"/>
    <dgm:cxn modelId="{D9531745-AA6B-4DE3-9670-7206164BD13C}" type="presParOf" srcId="{94005B7A-C555-423D-99C0-31C9BA44DA77}" destId="{67A52B87-71D4-4933-B383-4EA6A1167069}" srcOrd="1" destOrd="0" presId="urn:microsoft.com/office/officeart/2005/8/layout/vList4"/>
    <dgm:cxn modelId="{1D05B182-E367-4D31-93B9-DE122B697FDC}" type="presParOf" srcId="{94005B7A-C555-423D-99C0-31C9BA44DA77}" destId="{A5458C86-254E-4B15-8274-89B974DC1B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21831ED-CD9B-466B-9E64-AF77299B6FF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E23053-DC4C-4776-A98D-CC2192CABC24}">
      <dgm:prSet phldrT="[Tekst]" custT="1"/>
      <dgm:spPr>
        <a:solidFill>
          <a:srgbClr val="194FA7"/>
        </a:solidFill>
      </dgm:spPr>
      <dgm:t>
        <a:bodyPr/>
        <a:lstStyle/>
        <a:p>
          <a:r>
            <a:rPr lang="pl-PL" sz="2800" u="sng" dirty="0"/>
            <a:t>Potrzeby w obszarze zarządzania i wdrażania polityk regionalnych</a:t>
          </a:r>
        </a:p>
        <a:p>
          <a:r>
            <a:rPr lang="pl-PL" sz="1800" dirty="0"/>
            <a:t>Należy kontynuować wsparcie oferowane dotychczas w ramach OP Pomoc techniczna.</a:t>
          </a:r>
        </a:p>
        <a:p>
          <a:r>
            <a:rPr lang="pl-PL" sz="1800" dirty="0"/>
            <a:t>Warto wprowadzić mechanizm wymiany informacji i doświadczeń między instytucjami zarządzającymi RPO, bez ingerencji ministerstwa.</a:t>
          </a:r>
        </a:p>
        <a:p>
          <a:r>
            <a:rPr lang="pl-PL" sz="1800" dirty="0"/>
            <a:t>Należy pozwolić Instytucji Zarządzającej na większą możliwość kreowania wsparcia, w szczególności w obszarze EFS, a tym samym zmniejszyć rolę ministerstwa. </a:t>
          </a:r>
        </a:p>
        <a:p>
          <a:r>
            <a:rPr lang="pl-PL" sz="1800" dirty="0"/>
            <a:t>W przypadku wyodrębnienia dwóch RPO (dla Mazowsza stołecznego i Mazowsza regionalnego) rolę IZ powinien pełnić UMWM, zaś rolę IP – MJWPU oraz WUP</a:t>
          </a:r>
        </a:p>
        <a:p>
          <a:pPr>
            <a:buNone/>
          </a:pPr>
          <a:r>
            <a:rPr lang="pl-PL" sz="1800" dirty="0"/>
            <a:t>Rekomenduje się włączenie Mazowsza regionalnego do PO Polska Wschodnia</a:t>
          </a:r>
        </a:p>
        <a:p>
          <a:pPr>
            <a:buNone/>
          </a:pPr>
          <a:r>
            <a:rPr lang="pl-PL" sz="1800" dirty="0"/>
            <a:t>Należy wprowadzić do RPO WM po roku 2020 działanie umożliwiające finansowanie  rozwoju turystyki</a:t>
          </a:r>
        </a:p>
      </dgm:t>
    </dgm:pt>
    <dgm:pt modelId="{F45D4FCD-9CB6-4425-A9C5-933F776A6559}" type="sibTrans" cxnId="{047A4CB1-F3A7-469C-8301-D3424EDB6788}">
      <dgm:prSet/>
      <dgm:spPr/>
      <dgm:t>
        <a:bodyPr/>
        <a:lstStyle/>
        <a:p>
          <a:endParaRPr lang="pl-PL"/>
        </a:p>
      </dgm:t>
    </dgm:pt>
    <dgm:pt modelId="{1DFE5FF8-35AF-49B4-9740-F45B07A82F10}" type="parTrans" cxnId="{047A4CB1-F3A7-469C-8301-D3424EDB6788}">
      <dgm:prSet/>
      <dgm:spPr/>
      <dgm:t>
        <a:bodyPr/>
        <a:lstStyle/>
        <a:p>
          <a:endParaRPr lang="pl-PL"/>
        </a:p>
      </dgm:t>
    </dgm:pt>
    <dgm:pt modelId="{0E4549AE-ECBA-425A-9716-A40D5DD786BC}">
      <dgm:prSet phldrT="[Tekst]" custT="1"/>
      <dgm:spPr>
        <a:solidFill>
          <a:srgbClr val="194FA7"/>
        </a:solidFill>
      </dgm:spPr>
      <dgm:t>
        <a:bodyPr/>
        <a:lstStyle/>
        <a:p>
          <a:endParaRPr lang="pl-PL" sz="2400" dirty="0"/>
        </a:p>
      </dgm:t>
    </dgm:pt>
    <dgm:pt modelId="{5C84EC43-F69F-4E49-BD89-B99019EBDA60}" type="sibTrans" cxnId="{E8E79D77-33EF-46C2-AC68-237342387AB5}">
      <dgm:prSet/>
      <dgm:spPr/>
      <dgm:t>
        <a:bodyPr/>
        <a:lstStyle/>
        <a:p>
          <a:endParaRPr lang="pl-PL"/>
        </a:p>
      </dgm:t>
    </dgm:pt>
    <dgm:pt modelId="{CB65727A-9E1F-432F-8C3E-2332F565ABC8}" type="parTrans" cxnId="{E8E79D77-33EF-46C2-AC68-237342387AB5}">
      <dgm:prSet/>
      <dgm:spPr/>
      <dgm:t>
        <a:bodyPr/>
        <a:lstStyle/>
        <a:p>
          <a:endParaRPr lang="pl-PL"/>
        </a:p>
      </dgm:t>
    </dgm:pt>
    <dgm:pt modelId="{DBC875AA-1514-484A-8014-4829766A553D}" type="pres">
      <dgm:prSet presAssocID="{021831ED-CD9B-466B-9E64-AF77299B6F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005B7A-C555-423D-99C0-31C9BA44DA77}" type="pres">
      <dgm:prSet presAssocID="{7EE23053-DC4C-4776-A98D-CC2192CABC24}" presName="comp" presStyleCnt="0"/>
      <dgm:spPr/>
    </dgm:pt>
    <dgm:pt modelId="{D8D430F3-2272-4B1E-96F8-9D7C4A995D9D}" type="pres">
      <dgm:prSet presAssocID="{7EE23053-DC4C-4776-A98D-CC2192CABC24}" presName="box" presStyleLbl="node1" presStyleIdx="0" presStyleCnt="1" custLinFactNeighborX="-15023" custLinFactNeighborY="54"/>
      <dgm:spPr/>
      <dgm:t>
        <a:bodyPr/>
        <a:lstStyle/>
        <a:p>
          <a:endParaRPr lang="pl-PL"/>
        </a:p>
      </dgm:t>
    </dgm:pt>
    <dgm:pt modelId="{67A52B87-71D4-4933-B383-4EA6A1167069}" type="pres">
      <dgm:prSet presAssocID="{7EE23053-DC4C-4776-A98D-CC2192CABC24}" presName="img" presStyleLbl="fgImgPlace1" presStyleIdx="0" presStyleCnt="1" custScaleX="103090" custScaleY="32328" custLinFactNeighborX="-19543" custLinFactNeighborY="-41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Spotkanie"/>
        </a:ext>
      </dgm:extLst>
    </dgm:pt>
    <dgm:pt modelId="{A5458C86-254E-4B15-8274-89B974DC1B26}" type="pres">
      <dgm:prSet presAssocID="{7EE23053-DC4C-4776-A98D-CC2192CABC2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ADA2A26-4848-43EA-8940-C74D00D217D6}" type="presOf" srcId="{0E4549AE-ECBA-425A-9716-A40D5DD786BC}" destId="{A5458C86-254E-4B15-8274-89B974DC1B26}" srcOrd="1" destOrd="1" presId="urn:microsoft.com/office/officeart/2005/8/layout/vList4"/>
    <dgm:cxn modelId="{674CC83A-6207-4360-AC29-3F540D6386AE}" type="presOf" srcId="{7EE23053-DC4C-4776-A98D-CC2192CABC24}" destId="{A5458C86-254E-4B15-8274-89B974DC1B26}" srcOrd="1" destOrd="0" presId="urn:microsoft.com/office/officeart/2005/8/layout/vList4"/>
    <dgm:cxn modelId="{69B644AA-B04F-4933-B8AB-954BEDB4A38F}" type="presOf" srcId="{021831ED-CD9B-466B-9E64-AF77299B6FFD}" destId="{DBC875AA-1514-484A-8014-4829766A553D}" srcOrd="0" destOrd="0" presId="urn:microsoft.com/office/officeart/2005/8/layout/vList4"/>
    <dgm:cxn modelId="{29326CC6-0530-4DC4-B9EA-67E7ADBA56AB}" type="presOf" srcId="{0E4549AE-ECBA-425A-9716-A40D5DD786BC}" destId="{D8D430F3-2272-4B1E-96F8-9D7C4A995D9D}" srcOrd="0" destOrd="1" presId="urn:microsoft.com/office/officeart/2005/8/layout/vList4"/>
    <dgm:cxn modelId="{047A4CB1-F3A7-469C-8301-D3424EDB6788}" srcId="{021831ED-CD9B-466B-9E64-AF77299B6FFD}" destId="{7EE23053-DC4C-4776-A98D-CC2192CABC24}" srcOrd="0" destOrd="0" parTransId="{1DFE5FF8-35AF-49B4-9740-F45B07A82F10}" sibTransId="{F45D4FCD-9CB6-4425-A9C5-933F776A6559}"/>
    <dgm:cxn modelId="{E1C93E35-BA76-48CD-8504-D7AFE6C8E07F}" type="presOf" srcId="{7EE23053-DC4C-4776-A98D-CC2192CABC24}" destId="{D8D430F3-2272-4B1E-96F8-9D7C4A995D9D}" srcOrd="0" destOrd="0" presId="urn:microsoft.com/office/officeart/2005/8/layout/vList4"/>
    <dgm:cxn modelId="{E8E79D77-33EF-46C2-AC68-237342387AB5}" srcId="{7EE23053-DC4C-4776-A98D-CC2192CABC24}" destId="{0E4549AE-ECBA-425A-9716-A40D5DD786BC}" srcOrd="0" destOrd="0" parTransId="{CB65727A-9E1F-432F-8C3E-2332F565ABC8}" sibTransId="{5C84EC43-F69F-4E49-BD89-B99019EBDA60}"/>
    <dgm:cxn modelId="{BB0D2CEF-F687-4073-B7E8-D77D1718B12E}" type="presParOf" srcId="{DBC875AA-1514-484A-8014-4829766A553D}" destId="{94005B7A-C555-423D-99C0-31C9BA44DA77}" srcOrd="0" destOrd="0" presId="urn:microsoft.com/office/officeart/2005/8/layout/vList4"/>
    <dgm:cxn modelId="{A3A06AF6-CCAC-4751-8CBA-9B8ACEF0C860}" type="presParOf" srcId="{94005B7A-C555-423D-99C0-31C9BA44DA77}" destId="{D8D430F3-2272-4B1E-96F8-9D7C4A995D9D}" srcOrd="0" destOrd="0" presId="urn:microsoft.com/office/officeart/2005/8/layout/vList4"/>
    <dgm:cxn modelId="{D9531745-AA6B-4DE3-9670-7206164BD13C}" type="presParOf" srcId="{94005B7A-C555-423D-99C0-31C9BA44DA77}" destId="{67A52B87-71D4-4933-B383-4EA6A1167069}" srcOrd="1" destOrd="0" presId="urn:microsoft.com/office/officeart/2005/8/layout/vList4"/>
    <dgm:cxn modelId="{1D05B182-E367-4D31-93B9-DE122B697FDC}" type="presParOf" srcId="{94005B7A-C555-423D-99C0-31C9BA44DA77}" destId="{A5458C86-254E-4B15-8274-89B974DC1B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D7A00A-D4D8-4919-B44F-A670722C52F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4A854D-E091-48AB-B2DB-4F7B16DF69A5}">
      <dgm:prSet custT="1"/>
      <dgm:spPr/>
      <dgm:t>
        <a:bodyPr/>
        <a:lstStyle/>
        <a:p>
          <a:r>
            <a:rPr lang="pl-PL" sz="1600" b="1"/>
            <a:t>Desk research</a:t>
          </a:r>
          <a:endParaRPr lang="en-US" sz="1600" b="1" dirty="0"/>
        </a:p>
      </dgm:t>
    </dgm:pt>
    <dgm:pt modelId="{B2EB201F-31B1-4F29-BE92-DEA832FF0D06}" type="parTrans" cxnId="{53C1CE92-B226-4BA8-B237-D851D04C76B2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5C8FC686-EE53-4CDC-AF05-C4C58CAC1436}" type="sibTrans" cxnId="{53C1CE92-B226-4BA8-B237-D851D04C76B2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686569CC-8936-4934-B785-2E69F8CD2D15}">
      <dgm:prSet custT="1"/>
      <dgm:spPr/>
      <dgm:t>
        <a:bodyPr/>
        <a:lstStyle/>
        <a:p>
          <a:r>
            <a:rPr lang="pl-PL" sz="1600" b="1"/>
            <a:t>Wywiady CATI z przedsiębiorcami (384)</a:t>
          </a:r>
          <a:endParaRPr lang="en-US" sz="1600" b="1" dirty="0"/>
        </a:p>
      </dgm:t>
    </dgm:pt>
    <dgm:pt modelId="{60F460D8-D480-4C97-AAFD-E09343EBCEFA}" type="parTrans" cxnId="{D9BFB977-0FDF-4487-A6B5-CC6813D9EC11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F37C759-6D29-425C-B33A-E2CD4A821DF1}" type="sibTrans" cxnId="{D9BFB977-0FDF-4487-A6B5-CC6813D9EC11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A517B3E9-F57C-42D0-A102-2D361374EF1C}">
      <dgm:prSet custT="1"/>
      <dgm:spPr/>
      <dgm:t>
        <a:bodyPr/>
        <a:lstStyle/>
        <a:p>
          <a:r>
            <a:rPr lang="pl-PL" sz="1600" b="1"/>
            <a:t>Wywiady CATI z mieszkańcami (390)</a:t>
          </a:r>
          <a:endParaRPr lang="en-US" sz="1600" b="1" dirty="0"/>
        </a:p>
      </dgm:t>
    </dgm:pt>
    <dgm:pt modelId="{17CBA2F9-3FE0-4773-A3CF-7582E8EF031D}" type="parTrans" cxnId="{A2BFD59F-1EA2-46AB-B991-5D55D9D51A15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969A0903-3CE0-4BE6-8723-E1CE2403B5A5}" type="sibTrans" cxnId="{A2BFD59F-1EA2-46AB-B991-5D55D9D51A15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7001DA85-B5A1-49FC-B49F-5CAE79FA3807}">
      <dgm:prSet custT="1"/>
      <dgm:spPr/>
      <dgm:t>
        <a:bodyPr/>
        <a:lstStyle/>
        <a:p>
          <a:r>
            <a:rPr lang="pl-PL" sz="1600" b="1"/>
            <a:t>IDI z przedstawicielami IZ RPO, IP RPO (MJWPU) (5)</a:t>
          </a:r>
          <a:endParaRPr lang="en-US" sz="1600" b="1" dirty="0"/>
        </a:p>
      </dgm:t>
    </dgm:pt>
    <dgm:pt modelId="{171978D2-E556-4F8D-979A-74306C2DC7ED}" type="parTrans" cxnId="{338D556E-F5CE-4E8E-8C3E-39DEF52D13EC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E95E16FD-6283-4965-8B5B-AD67A42BE4C3}" type="sibTrans" cxnId="{338D556E-F5CE-4E8E-8C3E-39DEF52D13EC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CD3424CE-56A9-448C-AFF1-4EAAD77A3688}">
      <dgm:prSet custT="1"/>
      <dgm:spPr/>
      <dgm:t>
        <a:bodyPr/>
        <a:lstStyle/>
        <a:p>
          <a:r>
            <a:rPr lang="pl-PL" sz="1600" b="1"/>
            <a:t>FGI z interesariuszami (10)</a:t>
          </a:r>
          <a:endParaRPr lang="en-US" sz="1600" b="1" dirty="0"/>
        </a:p>
      </dgm:t>
    </dgm:pt>
    <dgm:pt modelId="{AADCB11C-5EC0-4B33-9947-B3929504B097}" type="parTrans" cxnId="{21880D44-CA76-4F62-A63A-186CCBEFC45D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4AEA9C7A-9411-448B-B22B-0CECAE52BBDE}" type="sibTrans" cxnId="{21880D44-CA76-4F62-A63A-186CCBEFC45D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4BD977DA-8236-4771-9C12-ECFC1A921A57}">
      <dgm:prSet custT="1"/>
      <dgm:spPr/>
      <dgm:t>
        <a:bodyPr/>
        <a:lstStyle/>
        <a:p>
          <a:r>
            <a:rPr lang="pl-PL" sz="1600" b="1"/>
            <a:t>Case study</a:t>
          </a:r>
          <a:endParaRPr lang="en-US" sz="1600" b="1"/>
        </a:p>
      </dgm:t>
    </dgm:pt>
    <dgm:pt modelId="{9A063308-E85F-4DC3-A218-17E16DAE69EE}" type="parTrans" cxnId="{EE514015-7337-483E-B3FD-C8435A99FD5E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A611D1B9-D645-479C-8966-F7A682D29E6D}" type="sibTrans" cxnId="{EE514015-7337-483E-B3FD-C8435A99FD5E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24C9DD6E-7C9D-4145-90FE-AE4ED1346F16}">
      <dgm:prSet custT="1"/>
      <dgm:spPr/>
      <dgm:t>
        <a:bodyPr/>
        <a:lstStyle/>
        <a:p>
          <a:r>
            <a:rPr lang="pl-PL" sz="1600" b="1"/>
            <a:t>IDI z mieszkańcami województwa mazowieckiego (5)</a:t>
          </a:r>
          <a:endParaRPr lang="en-US" sz="1600" b="1" dirty="0"/>
        </a:p>
      </dgm:t>
    </dgm:pt>
    <dgm:pt modelId="{AD2152A8-3804-4F03-B520-3A6FDFF4FC5D}" type="parTrans" cxnId="{90799782-9AF8-48A7-AA66-5CDD1375A4FC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320BF283-45FF-4C4C-A913-D8DA19928B91}" type="sibTrans" cxnId="{90799782-9AF8-48A7-AA66-5CDD1375A4FC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FD687D1C-EA24-4731-B697-73D689C70DBF}">
      <dgm:prSet custT="1"/>
      <dgm:spPr/>
      <dgm:t>
        <a:bodyPr/>
        <a:lstStyle/>
        <a:p>
          <a:r>
            <a:rPr lang="pl-PL" sz="1600" b="1"/>
            <a:t>TDI z ekspertami w poszczególnych obszarach (10)</a:t>
          </a:r>
          <a:endParaRPr lang="en-US" sz="1600" b="1" dirty="0"/>
        </a:p>
      </dgm:t>
    </dgm:pt>
    <dgm:pt modelId="{B6F5D5A3-ECAF-47D6-93F9-7444785D2F4E}" type="parTrans" cxnId="{2E2BD369-66D1-4BAB-9B09-59CC443766C2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E7C3C69-19D2-4438-9CC8-CD865104A0BE}" type="sibTrans" cxnId="{2E2BD369-66D1-4BAB-9B09-59CC443766C2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3CAF11E6-CEFA-4826-87E7-AE7F2D584EAC}">
      <dgm:prSet custT="1"/>
      <dgm:spPr/>
      <dgm:t>
        <a:bodyPr/>
        <a:lstStyle/>
        <a:p>
          <a:r>
            <a:rPr lang="pl-PL" sz="1600" b="1"/>
            <a:t>Panel ekspertów</a:t>
          </a:r>
          <a:endParaRPr lang="en-US" sz="1600" b="1"/>
        </a:p>
      </dgm:t>
    </dgm:pt>
    <dgm:pt modelId="{28DAD4E4-87E3-4650-A631-187237C9ADCD}" type="parTrans" cxnId="{3FDC17CB-49EF-491D-AB6A-83568497D8E2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1F71A0B3-5818-4209-929F-F58EB1C7B95A}" type="sibTrans" cxnId="{3FDC17CB-49EF-491D-AB6A-83568497D8E2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3B68D652-7E9D-4020-ACB8-01A9B1CC2B43}">
      <dgm:prSet custT="1"/>
      <dgm:spPr/>
      <dgm:t>
        <a:bodyPr/>
        <a:lstStyle/>
        <a:p>
          <a:r>
            <a:rPr lang="pl-PL" sz="1600" b="1"/>
            <a:t>Warsztat implementacyjny</a:t>
          </a:r>
          <a:endParaRPr lang="en-US" sz="1600" b="1"/>
        </a:p>
      </dgm:t>
    </dgm:pt>
    <dgm:pt modelId="{9C491447-F970-4FED-802E-FB0902ACAAAB}" type="parTrans" cxnId="{17BC7ED1-24AE-4E01-B79B-2EA79AE73B59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691F5AB6-E1F5-41D0-AE89-FE85174ED1C2}" type="sibTrans" cxnId="{17BC7ED1-24AE-4E01-B79B-2EA79AE73B59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6A11A5B3-804B-4919-B86A-91DB4B4BC327}">
      <dgm:prSet custT="1"/>
      <dgm:spPr/>
      <dgm:t>
        <a:bodyPr/>
        <a:lstStyle/>
        <a:p>
          <a:r>
            <a:rPr lang="pl-PL" sz="1600" b="1"/>
            <a:t>Wywiady CAWI/CATI z interesariuszami RPO WM (886)</a:t>
          </a:r>
          <a:endParaRPr lang="pl-PL" sz="1600" b="1" dirty="0"/>
        </a:p>
      </dgm:t>
    </dgm:pt>
    <dgm:pt modelId="{A0EEA3C3-F5FF-4EB3-B309-B2C1991C39AA}" type="parTrans" cxnId="{925D4416-0782-483B-B01D-6C46C99D19F3}">
      <dgm:prSet/>
      <dgm:spPr/>
      <dgm:t>
        <a:bodyPr/>
        <a:lstStyle/>
        <a:p>
          <a:endParaRPr lang="pl-PL" sz="2000" b="1">
            <a:solidFill>
              <a:schemeClr val="tx1"/>
            </a:solidFill>
          </a:endParaRPr>
        </a:p>
      </dgm:t>
    </dgm:pt>
    <dgm:pt modelId="{558E0BE4-3FFD-4CC4-AC65-C5D8D3763157}" type="sibTrans" cxnId="{925D4416-0782-483B-B01D-6C46C99D19F3}">
      <dgm:prSet/>
      <dgm:spPr/>
      <dgm:t>
        <a:bodyPr/>
        <a:lstStyle/>
        <a:p>
          <a:endParaRPr lang="pl-PL" sz="2000" b="1">
            <a:solidFill>
              <a:schemeClr val="tx1"/>
            </a:solidFill>
          </a:endParaRPr>
        </a:p>
      </dgm:t>
    </dgm:pt>
    <dgm:pt modelId="{E30F2207-095B-48E2-95B7-F3759192D38D}" type="pres">
      <dgm:prSet presAssocID="{F0D7A00A-D4D8-4919-B44F-A670722C52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A2E5885-5F47-4B5D-A203-B7C0EDF9E70A}" type="pres">
      <dgm:prSet presAssocID="{C84A854D-E091-48AB-B2DB-4F7B16DF69A5}" presName="parentLin" presStyleCnt="0"/>
      <dgm:spPr/>
    </dgm:pt>
    <dgm:pt modelId="{C7DBC543-F72F-4181-8D58-E81B77BE6706}" type="pres">
      <dgm:prSet presAssocID="{C84A854D-E091-48AB-B2DB-4F7B16DF69A5}" presName="parentLeftMargin" presStyleLbl="node1" presStyleIdx="0" presStyleCnt="11"/>
      <dgm:spPr/>
      <dgm:t>
        <a:bodyPr/>
        <a:lstStyle/>
        <a:p>
          <a:endParaRPr lang="pl-PL"/>
        </a:p>
      </dgm:t>
    </dgm:pt>
    <dgm:pt modelId="{3D4960E5-D1F6-4925-BCBE-BDE1E55F54FF}" type="pres">
      <dgm:prSet presAssocID="{C84A854D-E091-48AB-B2DB-4F7B16DF69A5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826288-BDB9-4C8A-B7AE-D733080FCB9B}" type="pres">
      <dgm:prSet presAssocID="{C84A854D-E091-48AB-B2DB-4F7B16DF69A5}" presName="negativeSpace" presStyleCnt="0"/>
      <dgm:spPr/>
    </dgm:pt>
    <dgm:pt modelId="{C147E621-3DEA-4495-8E16-3911E02D851C}" type="pres">
      <dgm:prSet presAssocID="{C84A854D-E091-48AB-B2DB-4F7B16DF69A5}" presName="childText" presStyleLbl="conFgAcc1" presStyleIdx="0" presStyleCnt="11">
        <dgm:presLayoutVars>
          <dgm:bulletEnabled val="1"/>
        </dgm:presLayoutVars>
      </dgm:prSet>
      <dgm:spPr/>
    </dgm:pt>
    <dgm:pt modelId="{27B479F1-FDAF-4923-B6B2-474302A9B307}" type="pres">
      <dgm:prSet presAssocID="{5C8FC686-EE53-4CDC-AF05-C4C58CAC1436}" presName="spaceBetweenRectangles" presStyleCnt="0"/>
      <dgm:spPr/>
    </dgm:pt>
    <dgm:pt modelId="{DC5CC975-A311-4A74-9212-5966384CC6AD}" type="pres">
      <dgm:prSet presAssocID="{6A11A5B3-804B-4919-B86A-91DB4B4BC327}" presName="parentLin" presStyleCnt="0"/>
      <dgm:spPr/>
    </dgm:pt>
    <dgm:pt modelId="{8787E1F7-563E-4F4D-9235-898B3B3EBB3C}" type="pres">
      <dgm:prSet presAssocID="{6A11A5B3-804B-4919-B86A-91DB4B4BC327}" presName="parentLeftMargin" presStyleLbl="node1" presStyleIdx="0" presStyleCnt="11"/>
      <dgm:spPr/>
      <dgm:t>
        <a:bodyPr/>
        <a:lstStyle/>
        <a:p>
          <a:endParaRPr lang="pl-PL"/>
        </a:p>
      </dgm:t>
    </dgm:pt>
    <dgm:pt modelId="{35FB4291-A960-46B5-8E78-A7FD8C3B2C25}" type="pres">
      <dgm:prSet presAssocID="{6A11A5B3-804B-4919-B86A-91DB4B4BC327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9F5CCA-E4E8-43BD-BED5-57022D7416C0}" type="pres">
      <dgm:prSet presAssocID="{6A11A5B3-804B-4919-B86A-91DB4B4BC327}" presName="negativeSpace" presStyleCnt="0"/>
      <dgm:spPr/>
    </dgm:pt>
    <dgm:pt modelId="{75B123ED-6FD0-4955-B98C-89829AD84EDE}" type="pres">
      <dgm:prSet presAssocID="{6A11A5B3-804B-4919-B86A-91DB4B4BC327}" presName="childText" presStyleLbl="conFgAcc1" presStyleIdx="1" presStyleCnt="11">
        <dgm:presLayoutVars>
          <dgm:bulletEnabled val="1"/>
        </dgm:presLayoutVars>
      </dgm:prSet>
      <dgm:spPr/>
    </dgm:pt>
    <dgm:pt modelId="{790BCB2B-47DB-4DBA-8615-4E767BB31910}" type="pres">
      <dgm:prSet presAssocID="{558E0BE4-3FFD-4CC4-AC65-C5D8D3763157}" presName="spaceBetweenRectangles" presStyleCnt="0"/>
      <dgm:spPr/>
    </dgm:pt>
    <dgm:pt modelId="{4BFBA5DA-9721-44C5-8650-0553C7BA0C7D}" type="pres">
      <dgm:prSet presAssocID="{686569CC-8936-4934-B785-2E69F8CD2D15}" presName="parentLin" presStyleCnt="0"/>
      <dgm:spPr/>
    </dgm:pt>
    <dgm:pt modelId="{2D0D8FF4-9EBA-492B-992B-BA57E033D0A6}" type="pres">
      <dgm:prSet presAssocID="{686569CC-8936-4934-B785-2E69F8CD2D15}" presName="parentLeftMargin" presStyleLbl="node1" presStyleIdx="1" presStyleCnt="11"/>
      <dgm:spPr/>
      <dgm:t>
        <a:bodyPr/>
        <a:lstStyle/>
        <a:p>
          <a:endParaRPr lang="pl-PL"/>
        </a:p>
      </dgm:t>
    </dgm:pt>
    <dgm:pt modelId="{1296C51C-4260-4025-9E52-EBBB11761E5D}" type="pres">
      <dgm:prSet presAssocID="{686569CC-8936-4934-B785-2E69F8CD2D15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422526-B8CA-4FC4-A1A3-66990B4D0F34}" type="pres">
      <dgm:prSet presAssocID="{686569CC-8936-4934-B785-2E69F8CD2D15}" presName="negativeSpace" presStyleCnt="0"/>
      <dgm:spPr/>
    </dgm:pt>
    <dgm:pt modelId="{A3523F3D-29E1-47AF-8CC5-72CB6B9A956D}" type="pres">
      <dgm:prSet presAssocID="{686569CC-8936-4934-B785-2E69F8CD2D15}" presName="childText" presStyleLbl="conFgAcc1" presStyleIdx="2" presStyleCnt="11">
        <dgm:presLayoutVars>
          <dgm:bulletEnabled val="1"/>
        </dgm:presLayoutVars>
      </dgm:prSet>
      <dgm:spPr/>
    </dgm:pt>
    <dgm:pt modelId="{AC03A234-886C-4365-BADD-67305521B36C}" type="pres">
      <dgm:prSet presAssocID="{0F37C759-6D29-425C-B33A-E2CD4A821DF1}" presName="spaceBetweenRectangles" presStyleCnt="0"/>
      <dgm:spPr/>
    </dgm:pt>
    <dgm:pt modelId="{1C1FF00A-8657-4B30-B125-008DB044336D}" type="pres">
      <dgm:prSet presAssocID="{A517B3E9-F57C-42D0-A102-2D361374EF1C}" presName="parentLin" presStyleCnt="0"/>
      <dgm:spPr/>
    </dgm:pt>
    <dgm:pt modelId="{FEEC190C-B8CA-4ABB-B2BB-D5A2FF0C5447}" type="pres">
      <dgm:prSet presAssocID="{A517B3E9-F57C-42D0-A102-2D361374EF1C}" presName="parentLeftMargin" presStyleLbl="node1" presStyleIdx="2" presStyleCnt="11"/>
      <dgm:spPr/>
      <dgm:t>
        <a:bodyPr/>
        <a:lstStyle/>
        <a:p>
          <a:endParaRPr lang="pl-PL"/>
        </a:p>
      </dgm:t>
    </dgm:pt>
    <dgm:pt modelId="{9E6C57AA-B3AD-466D-BC3B-7256516D0016}" type="pres">
      <dgm:prSet presAssocID="{A517B3E9-F57C-42D0-A102-2D361374EF1C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2BCEB6-3E2D-4BB3-9294-55C09DBDC27C}" type="pres">
      <dgm:prSet presAssocID="{A517B3E9-F57C-42D0-A102-2D361374EF1C}" presName="negativeSpace" presStyleCnt="0"/>
      <dgm:spPr/>
    </dgm:pt>
    <dgm:pt modelId="{6C43A774-2274-4617-9E63-7CA908007AC6}" type="pres">
      <dgm:prSet presAssocID="{A517B3E9-F57C-42D0-A102-2D361374EF1C}" presName="childText" presStyleLbl="conFgAcc1" presStyleIdx="3" presStyleCnt="11">
        <dgm:presLayoutVars>
          <dgm:bulletEnabled val="1"/>
        </dgm:presLayoutVars>
      </dgm:prSet>
      <dgm:spPr/>
    </dgm:pt>
    <dgm:pt modelId="{4ECFCF7C-73C4-4DBD-9629-23C458F80413}" type="pres">
      <dgm:prSet presAssocID="{969A0903-3CE0-4BE6-8723-E1CE2403B5A5}" presName="spaceBetweenRectangles" presStyleCnt="0"/>
      <dgm:spPr/>
    </dgm:pt>
    <dgm:pt modelId="{AD93A0C2-6287-4AF7-97B7-E3A86875B8DB}" type="pres">
      <dgm:prSet presAssocID="{7001DA85-B5A1-49FC-B49F-5CAE79FA3807}" presName="parentLin" presStyleCnt="0"/>
      <dgm:spPr/>
    </dgm:pt>
    <dgm:pt modelId="{555E99B2-5726-4AF1-88C2-022AC2B35EF8}" type="pres">
      <dgm:prSet presAssocID="{7001DA85-B5A1-49FC-B49F-5CAE79FA3807}" presName="parentLeftMargin" presStyleLbl="node1" presStyleIdx="3" presStyleCnt="11"/>
      <dgm:spPr/>
      <dgm:t>
        <a:bodyPr/>
        <a:lstStyle/>
        <a:p>
          <a:endParaRPr lang="pl-PL"/>
        </a:p>
      </dgm:t>
    </dgm:pt>
    <dgm:pt modelId="{DA069AD7-D4BD-489E-89B6-78AA24ED8BBE}" type="pres">
      <dgm:prSet presAssocID="{7001DA85-B5A1-49FC-B49F-5CAE79FA3807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080B01-F207-4DB0-B401-BE30BA12C17B}" type="pres">
      <dgm:prSet presAssocID="{7001DA85-B5A1-49FC-B49F-5CAE79FA3807}" presName="negativeSpace" presStyleCnt="0"/>
      <dgm:spPr/>
    </dgm:pt>
    <dgm:pt modelId="{D8B5BB21-C795-4806-9EFB-39163C9FD271}" type="pres">
      <dgm:prSet presAssocID="{7001DA85-B5A1-49FC-B49F-5CAE79FA3807}" presName="childText" presStyleLbl="conFgAcc1" presStyleIdx="4" presStyleCnt="11">
        <dgm:presLayoutVars>
          <dgm:bulletEnabled val="1"/>
        </dgm:presLayoutVars>
      </dgm:prSet>
      <dgm:spPr/>
    </dgm:pt>
    <dgm:pt modelId="{3B44992B-F20E-4C3F-A350-7603AAB93293}" type="pres">
      <dgm:prSet presAssocID="{E95E16FD-6283-4965-8B5B-AD67A42BE4C3}" presName="spaceBetweenRectangles" presStyleCnt="0"/>
      <dgm:spPr/>
    </dgm:pt>
    <dgm:pt modelId="{FF3875E6-B827-41A4-AD2E-260A7B2EACA9}" type="pres">
      <dgm:prSet presAssocID="{CD3424CE-56A9-448C-AFF1-4EAAD77A3688}" presName="parentLin" presStyleCnt="0"/>
      <dgm:spPr/>
    </dgm:pt>
    <dgm:pt modelId="{B96E3DCB-0E08-4121-8344-E720A5706281}" type="pres">
      <dgm:prSet presAssocID="{CD3424CE-56A9-448C-AFF1-4EAAD77A3688}" presName="parentLeftMargin" presStyleLbl="node1" presStyleIdx="4" presStyleCnt="11"/>
      <dgm:spPr/>
      <dgm:t>
        <a:bodyPr/>
        <a:lstStyle/>
        <a:p>
          <a:endParaRPr lang="pl-PL"/>
        </a:p>
      </dgm:t>
    </dgm:pt>
    <dgm:pt modelId="{4BFC085E-1E2E-44F6-83E3-3B915BAF4778}" type="pres">
      <dgm:prSet presAssocID="{CD3424CE-56A9-448C-AFF1-4EAAD77A3688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A06A3D-DE9F-4745-9D93-F1AEDEE93027}" type="pres">
      <dgm:prSet presAssocID="{CD3424CE-56A9-448C-AFF1-4EAAD77A3688}" presName="negativeSpace" presStyleCnt="0"/>
      <dgm:spPr/>
    </dgm:pt>
    <dgm:pt modelId="{C1E98274-C360-402B-A425-B94C6BF74290}" type="pres">
      <dgm:prSet presAssocID="{CD3424CE-56A9-448C-AFF1-4EAAD77A3688}" presName="childText" presStyleLbl="conFgAcc1" presStyleIdx="5" presStyleCnt="11">
        <dgm:presLayoutVars>
          <dgm:bulletEnabled val="1"/>
        </dgm:presLayoutVars>
      </dgm:prSet>
      <dgm:spPr/>
    </dgm:pt>
    <dgm:pt modelId="{2078A15B-874A-42ED-8960-26FE954A9D09}" type="pres">
      <dgm:prSet presAssocID="{4AEA9C7A-9411-448B-B22B-0CECAE52BBDE}" presName="spaceBetweenRectangles" presStyleCnt="0"/>
      <dgm:spPr/>
    </dgm:pt>
    <dgm:pt modelId="{7E8F4EAD-42EC-44FA-BCE2-78411645CA89}" type="pres">
      <dgm:prSet presAssocID="{4BD977DA-8236-4771-9C12-ECFC1A921A57}" presName="parentLin" presStyleCnt="0"/>
      <dgm:spPr/>
    </dgm:pt>
    <dgm:pt modelId="{A0BCB1E8-253D-4DEE-9187-433A50B8B1FF}" type="pres">
      <dgm:prSet presAssocID="{4BD977DA-8236-4771-9C12-ECFC1A921A57}" presName="parentLeftMargin" presStyleLbl="node1" presStyleIdx="5" presStyleCnt="11"/>
      <dgm:spPr/>
      <dgm:t>
        <a:bodyPr/>
        <a:lstStyle/>
        <a:p>
          <a:endParaRPr lang="pl-PL"/>
        </a:p>
      </dgm:t>
    </dgm:pt>
    <dgm:pt modelId="{76A361E6-C614-4153-9C1F-96A65D49D94F}" type="pres">
      <dgm:prSet presAssocID="{4BD977DA-8236-4771-9C12-ECFC1A921A57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C49BC8-C6A7-432E-BBA5-B34984675482}" type="pres">
      <dgm:prSet presAssocID="{4BD977DA-8236-4771-9C12-ECFC1A921A57}" presName="negativeSpace" presStyleCnt="0"/>
      <dgm:spPr/>
    </dgm:pt>
    <dgm:pt modelId="{5F202C7D-18C4-4040-B98D-DDDD11B23C8F}" type="pres">
      <dgm:prSet presAssocID="{4BD977DA-8236-4771-9C12-ECFC1A921A57}" presName="childText" presStyleLbl="conFgAcc1" presStyleIdx="6" presStyleCnt="11">
        <dgm:presLayoutVars>
          <dgm:bulletEnabled val="1"/>
        </dgm:presLayoutVars>
      </dgm:prSet>
      <dgm:spPr/>
    </dgm:pt>
    <dgm:pt modelId="{770AAAA1-FF07-41D0-BBBE-959B52E28272}" type="pres">
      <dgm:prSet presAssocID="{A611D1B9-D645-479C-8966-F7A682D29E6D}" presName="spaceBetweenRectangles" presStyleCnt="0"/>
      <dgm:spPr/>
    </dgm:pt>
    <dgm:pt modelId="{32DB28B4-48F0-4D18-98BF-1F60B7380413}" type="pres">
      <dgm:prSet presAssocID="{24C9DD6E-7C9D-4145-90FE-AE4ED1346F16}" presName="parentLin" presStyleCnt="0"/>
      <dgm:spPr/>
    </dgm:pt>
    <dgm:pt modelId="{BE3E0BFF-DD50-40AA-8D4E-2FA7EE9FEA7F}" type="pres">
      <dgm:prSet presAssocID="{24C9DD6E-7C9D-4145-90FE-AE4ED1346F16}" presName="parentLeftMargin" presStyleLbl="node1" presStyleIdx="6" presStyleCnt="11"/>
      <dgm:spPr/>
      <dgm:t>
        <a:bodyPr/>
        <a:lstStyle/>
        <a:p>
          <a:endParaRPr lang="pl-PL"/>
        </a:p>
      </dgm:t>
    </dgm:pt>
    <dgm:pt modelId="{439A6C7A-F6AE-4D79-868B-9BFB5716E6D6}" type="pres">
      <dgm:prSet presAssocID="{24C9DD6E-7C9D-4145-90FE-AE4ED1346F16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1A9A1B-9A8F-457F-BE84-BEAE8447E781}" type="pres">
      <dgm:prSet presAssocID="{24C9DD6E-7C9D-4145-90FE-AE4ED1346F16}" presName="negativeSpace" presStyleCnt="0"/>
      <dgm:spPr/>
    </dgm:pt>
    <dgm:pt modelId="{12602806-C1D3-409E-9718-F5CECA481524}" type="pres">
      <dgm:prSet presAssocID="{24C9DD6E-7C9D-4145-90FE-AE4ED1346F16}" presName="childText" presStyleLbl="conFgAcc1" presStyleIdx="7" presStyleCnt="11">
        <dgm:presLayoutVars>
          <dgm:bulletEnabled val="1"/>
        </dgm:presLayoutVars>
      </dgm:prSet>
      <dgm:spPr/>
    </dgm:pt>
    <dgm:pt modelId="{FE49F647-55DA-479C-95AE-D99F58491B98}" type="pres">
      <dgm:prSet presAssocID="{320BF283-45FF-4C4C-A913-D8DA19928B91}" presName="spaceBetweenRectangles" presStyleCnt="0"/>
      <dgm:spPr/>
    </dgm:pt>
    <dgm:pt modelId="{4EEA9F19-F25D-4671-81AD-95BC979FCB4D}" type="pres">
      <dgm:prSet presAssocID="{FD687D1C-EA24-4731-B697-73D689C70DBF}" presName="parentLin" presStyleCnt="0"/>
      <dgm:spPr/>
    </dgm:pt>
    <dgm:pt modelId="{FD40B088-8620-40AF-9B10-A93F535BFFFC}" type="pres">
      <dgm:prSet presAssocID="{FD687D1C-EA24-4731-B697-73D689C70DBF}" presName="parentLeftMargin" presStyleLbl="node1" presStyleIdx="7" presStyleCnt="11"/>
      <dgm:spPr/>
      <dgm:t>
        <a:bodyPr/>
        <a:lstStyle/>
        <a:p>
          <a:endParaRPr lang="pl-PL"/>
        </a:p>
      </dgm:t>
    </dgm:pt>
    <dgm:pt modelId="{7A6BC075-7018-434C-B642-C49905216925}" type="pres">
      <dgm:prSet presAssocID="{FD687D1C-EA24-4731-B697-73D689C70DBF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0184D5-D6AF-4EE5-A5C9-39AD9BF966D3}" type="pres">
      <dgm:prSet presAssocID="{FD687D1C-EA24-4731-B697-73D689C70DBF}" presName="negativeSpace" presStyleCnt="0"/>
      <dgm:spPr/>
    </dgm:pt>
    <dgm:pt modelId="{DF0657AC-56C4-4E49-AA37-481005CDE181}" type="pres">
      <dgm:prSet presAssocID="{FD687D1C-EA24-4731-B697-73D689C70DBF}" presName="childText" presStyleLbl="conFgAcc1" presStyleIdx="8" presStyleCnt="11">
        <dgm:presLayoutVars>
          <dgm:bulletEnabled val="1"/>
        </dgm:presLayoutVars>
      </dgm:prSet>
      <dgm:spPr/>
    </dgm:pt>
    <dgm:pt modelId="{02A50382-9770-4BB8-B809-1396A8ED3923}" type="pres">
      <dgm:prSet presAssocID="{0E7C3C69-19D2-4438-9CC8-CD865104A0BE}" presName="spaceBetweenRectangles" presStyleCnt="0"/>
      <dgm:spPr/>
    </dgm:pt>
    <dgm:pt modelId="{8C038281-3FA2-4C27-B159-3F293EFAE242}" type="pres">
      <dgm:prSet presAssocID="{3CAF11E6-CEFA-4826-87E7-AE7F2D584EAC}" presName="parentLin" presStyleCnt="0"/>
      <dgm:spPr/>
    </dgm:pt>
    <dgm:pt modelId="{E4C1C5BB-5798-4B00-8830-933BD88334F6}" type="pres">
      <dgm:prSet presAssocID="{3CAF11E6-CEFA-4826-87E7-AE7F2D584EAC}" presName="parentLeftMargin" presStyleLbl="node1" presStyleIdx="8" presStyleCnt="11"/>
      <dgm:spPr/>
      <dgm:t>
        <a:bodyPr/>
        <a:lstStyle/>
        <a:p>
          <a:endParaRPr lang="pl-PL"/>
        </a:p>
      </dgm:t>
    </dgm:pt>
    <dgm:pt modelId="{0F6DAC04-13FD-42AC-8553-BF5DC5400F92}" type="pres">
      <dgm:prSet presAssocID="{3CAF11E6-CEFA-4826-87E7-AE7F2D584EAC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29E0AC-733C-4B05-A2D4-D5217515433D}" type="pres">
      <dgm:prSet presAssocID="{3CAF11E6-CEFA-4826-87E7-AE7F2D584EAC}" presName="negativeSpace" presStyleCnt="0"/>
      <dgm:spPr/>
    </dgm:pt>
    <dgm:pt modelId="{B8F873EB-2FF6-44CD-AC4D-31638CF4C025}" type="pres">
      <dgm:prSet presAssocID="{3CAF11E6-CEFA-4826-87E7-AE7F2D584EAC}" presName="childText" presStyleLbl="conFgAcc1" presStyleIdx="9" presStyleCnt="11">
        <dgm:presLayoutVars>
          <dgm:bulletEnabled val="1"/>
        </dgm:presLayoutVars>
      </dgm:prSet>
      <dgm:spPr/>
    </dgm:pt>
    <dgm:pt modelId="{B968F711-AB34-4929-B6D0-88D0B3A74E17}" type="pres">
      <dgm:prSet presAssocID="{1F71A0B3-5818-4209-929F-F58EB1C7B95A}" presName="spaceBetweenRectangles" presStyleCnt="0"/>
      <dgm:spPr/>
    </dgm:pt>
    <dgm:pt modelId="{7897E423-93F8-4481-A01A-53AC2415E9AA}" type="pres">
      <dgm:prSet presAssocID="{3B68D652-7E9D-4020-ACB8-01A9B1CC2B43}" presName="parentLin" presStyleCnt="0"/>
      <dgm:spPr/>
    </dgm:pt>
    <dgm:pt modelId="{1AAA8F3F-C9C9-41F9-A86B-1DDAC47FF775}" type="pres">
      <dgm:prSet presAssocID="{3B68D652-7E9D-4020-ACB8-01A9B1CC2B43}" presName="parentLeftMargin" presStyleLbl="node1" presStyleIdx="9" presStyleCnt="11"/>
      <dgm:spPr/>
      <dgm:t>
        <a:bodyPr/>
        <a:lstStyle/>
        <a:p>
          <a:endParaRPr lang="pl-PL"/>
        </a:p>
      </dgm:t>
    </dgm:pt>
    <dgm:pt modelId="{40CE5C88-C7CC-48B4-BDA7-B495AB8674DE}" type="pres">
      <dgm:prSet presAssocID="{3B68D652-7E9D-4020-ACB8-01A9B1CC2B43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F5F63B-5AC5-4E18-BF14-7347606AE23D}" type="pres">
      <dgm:prSet presAssocID="{3B68D652-7E9D-4020-ACB8-01A9B1CC2B43}" presName="negativeSpace" presStyleCnt="0"/>
      <dgm:spPr/>
    </dgm:pt>
    <dgm:pt modelId="{A86A5BB9-250E-4D87-A69E-662C53DCFCBA}" type="pres">
      <dgm:prSet presAssocID="{3B68D652-7E9D-4020-ACB8-01A9B1CC2B43}" presName="childText" presStyleLbl="conFgAcc1" presStyleIdx="10" presStyleCnt="11">
        <dgm:presLayoutVars>
          <dgm:bulletEnabled val="1"/>
        </dgm:presLayoutVars>
      </dgm:prSet>
      <dgm:spPr/>
    </dgm:pt>
  </dgm:ptLst>
  <dgm:cxnLst>
    <dgm:cxn modelId="{90DABE1F-0CA0-4F70-BBDF-E134435F6191}" type="presOf" srcId="{4BD977DA-8236-4771-9C12-ECFC1A921A57}" destId="{A0BCB1E8-253D-4DEE-9187-433A50B8B1FF}" srcOrd="0" destOrd="0" presId="urn:microsoft.com/office/officeart/2005/8/layout/list1"/>
    <dgm:cxn modelId="{939F82FF-4935-4AF4-BD3F-7A224313B33A}" type="presOf" srcId="{F0D7A00A-D4D8-4919-B44F-A670722C52F6}" destId="{E30F2207-095B-48E2-95B7-F3759192D38D}" srcOrd="0" destOrd="0" presId="urn:microsoft.com/office/officeart/2005/8/layout/list1"/>
    <dgm:cxn modelId="{925D4416-0782-483B-B01D-6C46C99D19F3}" srcId="{F0D7A00A-D4D8-4919-B44F-A670722C52F6}" destId="{6A11A5B3-804B-4919-B86A-91DB4B4BC327}" srcOrd="1" destOrd="0" parTransId="{A0EEA3C3-F5FF-4EB3-B309-B2C1991C39AA}" sibTransId="{558E0BE4-3FFD-4CC4-AC65-C5D8D3763157}"/>
    <dgm:cxn modelId="{53C1CE92-B226-4BA8-B237-D851D04C76B2}" srcId="{F0D7A00A-D4D8-4919-B44F-A670722C52F6}" destId="{C84A854D-E091-48AB-B2DB-4F7B16DF69A5}" srcOrd="0" destOrd="0" parTransId="{B2EB201F-31B1-4F29-BE92-DEA832FF0D06}" sibTransId="{5C8FC686-EE53-4CDC-AF05-C4C58CAC1436}"/>
    <dgm:cxn modelId="{F78D6D8B-C819-45A4-8269-FC598BA9CCD3}" type="presOf" srcId="{3CAF11E6-CEFA-4826-87E7-AE7F2D584EAC}" destId="{E4C1C5BB-5798-4B00-8830-933BD88334F6}" srcOrd="0" destOrd="0" presId="urn:microsoft.com/office/officeart/2005/8/layout/list1"/>
    <dgm:cxn modelId="{041E441E-3A68-491A-AF48-F7CDE09BF333}" type="presOf" srcId="{CD3424CE-56A9-448C-AFF1-4EAAD77A3688}" destId="{B96E3DCB-0E08-4121-8344-E720A5706281}" srcOrd="0" destOrd="0" presId="urn:microsoft.com/office/officeart/2005/8/layout/list1"/>
    <dgm:cxn modelId="{17BC7ED1-24AE-4E01-B79B-2EA79AE73B59}" srcId="{F0D7A00A-D4D8-4919-B44F-A670722C52F6}" destId="{3B68D652-7E9D-4020-ACB8-01A9B1CC2B43}" srcOrd="10" destOrd="0" parTransId="{9C491447-F970-4FED-802E-FB0902ACAAAB}" sibTransId="{691F5AB6-E1F5-41D0-AE89-FE85174ED1C2}"/>
    <dgm:cxn modelId="{1CDAF75A-2081-487D-9DE9-6ECC970C4BF3}" type="presOf" srcId="{CD3424CE-56A9-448C-AFF1-4EAAD77A3688}" destId="{4BFC085E-1E2E-44F6-83E3-3B915BAF4778}" srcOrd="1" destOrd="0" presId="urn:microsoft.com/office/officeart/2005/8/layout/list1"/>
    <dgm:cxn modelId="{7CEC4A3B-CC4A-4C54-97B5-2860FA205E38}" type="presOf" srcId="{686569CC-8936-4934-B785-2E69F8CD2D15}" destId="{2D0D8FF4-9EBA-492B-992B-BA57E033D0A6}" srcOrd="0" destOrd="0" presId="urn:microsoft.com/office/officeart/2005/8/layout/list1"/>
    <dgm:cxn modelId="{3B1E3E11-BC1D-423B-8E36-793ACB3B97D7}" type="presOf" srcId="{C84A854D-E091-48AB-B2DB-4F7B16DF69A5}" destId="{3D4960E5-D1F6-4925-BCBE-BDE1E55F54FF}" srcOrd="1" destOrd="0" presId="urn:microsoft.com/office/officeart/2005/8/layout/list1"/>
    <dgm:cxn modelId="{2C6654BB-5C77-479B-8F2A-673BB2E8C64D}" type="presOf" srcId="{3B68D652-7E9D-4020-ACB8-01A9B1CC2B43}" destId="{40CE5C88-C7CC-48B4-BDA7-B495AB8674DE}" srcOrd="1" destOrd="0" presId="urn:microsoft.com/office/officeart/2005/8/layout/list1"/>
    <dgm:cxn modelId="{A98A1E06-3EA3-4C5A-B737-E7D2FB403DA2}" type="presOf" srcId="{24C9DD6E-7C9D-4145-90FE-AE4ED1346F16}" destId="{BE3E0BFF-DD50-40AA-8D4E-2FA7EE9FEA7F}" srcOrd="0" destOrd="0" presId="urn:microsoft.com/office/officeart/2005/8/layout/list1"/>
    <dgm:cxn modelId="{21880D44-CA76-4F62-A63A-186CCBEFC45D}" srcId="{F0D7A00A-D4D8-4919-B44F-A670722C52F6}" destId="{CD3424CE-56A9-448C-AFF1-4EAAD77A3688}" srcOrd="5" destOrd="0" parTransId="{AADCB11C-5EC0-4B33-9947-B3929504B097}" sibTransId="{4AEA9C7A-9411-448B-B22B-0CECAE52BBDE}"/>
    <dgm:cxn modelId="{3D7A51F2-E31C-4AF0-B8FE-4D09E571BE4B}" type="presOf" srcId="{7001DA85-B5A1-49FC-B49F-5CAE79FA3807}" destId="{555E99B2-5726-4AF1-88C2-022AC2B35EF8}" srcOrd="0" destOrd="0" presId="urn:microsoft.com/office/officeart/2005/8/layout/list1"/>
    <dgm:cxn modelId="{003AA45F-AC3A-44CD-B3AC-D8C9FE055DB3}" type="presOf" srcId="{24C9DD6E-7C9D-4145-90FE-AE4ED1346F16}" destId="{439A6C7A-F6AE-4D79-868B-9BFB5716E6D6}" srcOrd="1" destOrd="0" presId="urn:microsoft.com/office/officeart/2005/8/layout/list1"/>
    <dgm:cxn modelId="{A989FD09-93A1-47B2-9710-D907F3C640DE}" type="presOf" srcId="{FD687D1C-EA24-4731-B697-73D689C70DBF}" destId="{7A6BC075-7018-434C-B642-C49905216925}" srcOrd="1" destOrd="0" presId="urn:microsoft.com/office/officeart/2005/8/layout/list1"/>
    <dgm:cxn modelId="{90799782-9AF8-48A7-AA66-5CDD1375A4FC}" srcId="{F0D7A00A-D4D8-4919-B44F-A670722C52F6}" destId="{24C9DD6E-7C9D-4145-90FE-AE4ED1346F16}" srcOrd="7" destOrd="0" parTransId="{AD2152A8-3804-4F03-B520-3A6FDFF4FC5D}" sibTransId="{320BF283-45FF-4C4C-A913-D8DA19928B91}"/>
    <dgm:cxn modelId="{5FF407E4-2B65-4B7B-BFF7-D16DB90FF4AA}" type="presOf" srcId="{686569CC-8936-4934-B785-2E69F8CD2D15}" destId="{1296C51C-4260-4025-9E52-EBBB11761E5D}" srcOrd="1" destOrd="0" presId="urn:microsoft.com/office/officeart/2005/8/layout/list1"/>
    <dgm:cxn modelId="{A2BFD59F-1EA2-46AB-B991-5D55D9D51A15}" srcId="{F0D7A00A-D4D8-4919-B44F-A670722C52F6}" destId="{A517B3E9-F57C-42D0-A102-2D361374EF1C}" srcOrd="3" destOrd="0" parTransId="{17CBA2F9-3FE0-4773-A3CF-7582E8EF031D}" sibTransId="{969A0903-3CE0-4BE6-8723-E1CE2403B5A5}"/>
    <dgm:cxn modelId="{EE514015-7337-483E-B3FD-C8435A99FD5E}" srcId="{F0D7A00A-D4D8-4919-B44F-A670722C52F6}" destId="{4BD977DA-8236-4771-9C12-ECFC1A921A57}" srcOrd="6" destOrd="0" parTransId="{9A063308-E85F-4DC3-A218-17E16DAE69EE}" sibTransId="{A611D1B9-D645-479C-8966-F7A682D29E6D}"/>
    <dgm:cxn modelId="{2E2BD369-66D1-4BAB-9B09-59CC443766C2}" srcId="{F0D7A00A-D4D8-4919-B44F-A670722C52F6}" destId="{FD687D1C-EA24-4731-B697-73D689C70DBF}" srcOrd="8" destOrd="0" parTransId="{B6F5D5A3-ECAF-47D6-93F9-7444785D2F4E}" sibTransId="{0E7C3C69-19D2-4438-9CC8-CD865104A0BE}"/>
    <dgm:cxn modelId="{2C34E8EB-7366-4FF8-BD1D-CBA641330FC6}" type="presOf" srcId="{FD687D1C-EA24-4731-B697-73D689C70DBF}" destId="{FD40B088-8620-40AF-9B10-A93F535BFFFC}" srcOrd="0" destOrd="0" presId="urn:microsoft.com/office/officeart/2005/8/layout/list1"/>
    <dgm:cxn modelId="{4E9F77AA-7B7E-4FC4-832F-1951890E3CAE}" type="presOf" srcId="{6A11A5B3-804B-4919-B86A-91DB4B4BC327}" destId="{35FB4291-A960-46B5-8E78-A7FD8C3B2C25}" srcOrd="1" destOrd="0" presId="urn:microsoft.com/office/officeart/2005/8/layout/list1"/>
    <dgm:cxn modelId="{FE819EA0-861D-4654-B74F-CAD52F2ABB17}" type="presOf" srcId="{C84A854D-E091-48AB-B2DB-4F7B16DF69A5}" destId="{C7DBC543-F72F-4181-8D58-E81B77BE6706}" srcOrd="0" destOrd="0" presId="urn:microsoft.com/office/officeart/2005/8/layout/list1"/>
    <dgm:cxn modelId="{B837C138-8A5C-40AE-BB46-87AD207D1748}" type="presOf" srcId="{3CAF11E6-CEFA-4826-87E7-AE7F2D584EAC}" destId="{0F6DAC04-13FD-42AC-8553-BF5DC5400F92}" srcOrd="1" destOrd="0" presId="urn:microsoft.com/office/officeart/2005/8/layout/list1"/>
    <dgm:cxn modelId="{E623805B-515E-4C25-A6E4-C7293434028B}" type="presOf" srcId="{6A11A5B3-804B-4919-B86A-91DB4B4BC327}" destId="{8787E1F7-563E-4F4D-9235-898B3B3EBB3C}" srcOrd="0" destOrd="0" presId="urn:microsoft.com/office/officeart/2005/8/layout/list1"/>
    <dgm:cxn modelId="{3FDC17CB-49EF-491D-AB6A-83568497D8E2}" srcId="{F0D7A00A-D4D8-4919-B44F-A670722C52F6}" destId="{3CAF11E6-CEFA-4826-87E7-AE7F2D584EAC}" srcOrd="9" destOrd="0" parTransId="{28DAD4E4-87E3-4650-A631-187237C9ADCD}" sibTransId="{1F71A0B3-5818-4209-929F-F58EB1C7B95A}"/>
    <dgm:cxn modelId="{D9BFB977-0FDF-4487-A6B5-CC6813D9EC11}" srcId="{F0D7A00A-D4D8-4919-B44F-A670722C52F6}" destId="{686569CC-8936-4934-B785-2E69F8CD2D15}" srcOrd="2" destOrd="0" parTransId="{60F460D8-D480-4C97-AAFD-E09343EBCEFA}" sibTransId="{0F37C759-6D29-425C-B33A-E2CD4A821DF1}"/>
    <dgm:cxn modelId="{031D0E69-2C6A-41F1-92F8-64CD510304E6}" type="presOf" srcId="{7001DA85-B5A1-49FC-B49F-5CAE79FA3807}" destId="{DA069AD7-D4BD-489E-89B6-78AA24ED8BBE}" srcOrd="1" destOrd="0" presId="urn:microsoft.com/office/officeart/2005/8/layout/list1"/>
    <dgm:cxn modelId="{FE831B76-A3A8-46E5-8850-C9F32A1D0D45}" type="presOf" srcId="{A517B3E9-F57C-42D0-A102-2D361374EF1C}" destId="{9E6C57AA-B3AD-466D-BC3B-7256516D0016}" srcOrd="1" destOrd="0" presId="urn:microsoft.com/office/officeart/2005/8/layout/list1"/>
    <dgm:cxn modelId="{1A02C9F5-58CB-4FFC-8391-799CE94188EC}" type="presOf" srcId="{4BD977DA-8236-4771-9C12-ECFC1A921A57}" destId="{76A361E6-C614-4153-9C1F-96A65D49D94F}" srcOrd="1" destOrd="0" presId="urn:microsoft.com/office/officeart/2005/8/layout/list1"/>
    <dgm:cxn modelId="{338D556E-F5CE-4E8E-8C3E-39DEF52D13EC}" srcId="{F0D7A00A-D4D8-4919-B44F-A670722C52F6}" destId="{7001DA85-B5A1-49FC-B49F-5CAE79FA3807}" srcOrd="4" destOrd="0" parTransId="{171978D2-E556-4F8D-979A-74306C2DC7ED}" sibTransId="{E95E16FD-6283-4965-8B5B-AD67A42BE4C3}"/>
    <dgm:cxn modelId="{93017431-42D2-418C-AE8B-0D40262924B1}" type="presOf" srcId="{A517B3E9-F57C-42D0-A102-2D361374EF1C}" destId="{FEEC190C-B8CA-4ABB-B2BB-D5A2FF0C5447}" srcOrd="0" destOrd="0" presId="urn:microsoft.com/office/officeart/2005/8/layout/list1"/>
    <dgm:cxn modelId="{572D3CBC-BF42-4EEB-889E-E36771072288}" type="presOf" srcId="{3B68D652-7E9D-4020-ACB8-01A9B1CC2B43}" destId="{1AAA8F3F-C9C9-41F9-A86B-1DDAC47FF775}" srcOrd="0" destOrd="0" presId="urn:microsoft.com/office/officeart/2005/8/layout/list1"/>
    <dgm:cxn modelId="{F9B5305A-8F24-4CDF-8C3A-8F153E080D39}" type="presParOf" srcId="{E30F2207-095B-48E2-95B7-F3759192D38D}" destId="{8A2E5885-5F47-4B5D-A203-B7C0EDF9E70A}" srcOrd="0" destOrd="0" presId="urn:microsoft.com/office/officeart/2005/8/layout/list1"/>
    <dgm:cxn modelId="{10792C07-FDB1-41C5-8C79-07746C3F2ECD}" type="presParOf" srcId="{8A2E5885-5F47-4B5D-A203-B7C0EDF9E70A}" destId="{C7DBC543-F72F-4181-8D58-E81B77BE6706}" srcOrd="0" destOrd="0" presId="urn:microsoft.com/office/officeart/2005/8/layout/list1"/>
    <dgm:cxn modelId="{0A127A93-1290-4604-A0B9-8142400E355B}" type="presParOf" srcId="{8A2E5885-5F47-4B5D-A203-B7C0EDF9E70A}" destId="{3D4960E5-D1F6-4925-BCBE-BDE1E55F54FF}" srcOrd="1" destOrd="0" presId="urn:microsoft.com/office/officeart/2005/8/layout/list1"/>
    <dgm:cxn modelId="{12D2DCB0-388F-46B0-8EED-19D901C01FD3}" type="presParOf" srcId="{E30F2207-095B-48E2-95B7-F3759192D38D}" destId="{31826288-BDB9-4C8A-B7AE-D733080FCB9B}" srcOrd="1" destOrd="0" presId="urn:microsoft.com/office/officeart/2005/8/layout/list1"/>
    <dgm:cxn modelId="{ECF6116F-EEE0-483E-8A74-76CB04B96B06}" type="presParOf" srcId="{E30F2207-095B-48E2-95B7-F3759192D38D}" destId="{C147E621-3DEA-4495-8E16-3911E02D851C}" srcOrd="2" destOrd="0" presId="urn:microsoft.com/office/officeart/2005/8/layout/list1"/>
    <dgm:cxn modelId="{1983AAEA-9B52-44D0-AC8F-1704EE98459C}" type="presParOf" srcId="{E30F2207-095B-48E2-95B7-F3759192D38D}" destId="{27B479F1-FDAF-4923-B6B2-474302A9B307}" srcOrd="3" destOrd="0" presId="urn:microsoft.com/office/officeart/2005/8/layout/list1"/>
    <dgm:cxn modelId="{79C86318-159F-4815-8BFA-AEA827D2D1FF}" type="presParOf" srcId="{E30F2207-095B-48E2-95B7-F3759192D38D}" destId="{DC5CC975-A311-4A74-9212-5966384CC6AD}" srcOrd="4" destOrd="0" presId="urn:microsoft.com/office/officeart/2005/8/layout/list1"/>
    <dgm:cxn modelId="{B21A5507-DEA7-43B8-AC0D-38DC288C0947}" type="presParOf" srcId="{DC5CC975-A311-4A74-9212-5966384CC6AD}" destId="{8787E1F7-563E-4F4D-9235-898B3B3EBB3C}" srcOrd="0" destOrd="0" presId="urn:microsoft.com/office/officeart/2005/8/layout/list1"/>
    <dgm:cxn modelId="{C43C3531-76BC-4440-B4ED-B71E89F7C35B}" type="presParOf" srcId="{DC5CC975-A311-4A74-9212-5966384CC6AD}" destId="{35FB4291-A960-46B5-8E78-A7FD8C3B2C25}" srcOrd="1" destOrd="0" presId="urn:microsoft.com/office/officeart/2005/8/layout/list1"/>
    <dgm:cxn modelId="{E3ADB8F7-693C-47A4-821D-7E41757C36E1}" type="presParOf" srcId="{E30F2207-095B-48E2-95B7-F3759192D38D}" destId="{B39F5CCA-E4E8-43BD-BED5-57022D7416C0}" srcOrd="5" destOrd="0" presId="urn:microsoft.com/office/officeart/2005/8/layout/list1"/>
    <dgm:cxn modelId="{379CFEF7-BCE4-4238-A897-A4E894320028}" type="presParOf" srcId="{E30F2207-095B-48E2-95B7-F3759192D38D}" destId="{75B123ED-6FD0-4955-B98C-89829AD84EDE}" srcOrd="6" destOrd="0" presId="urn:microsoft.com/office/officeart/2005/8/layout/list1"/>
    <dgm:cxn modelId="{86FE8C82-B254-4481-AF31-BDB82BEC2FFE}" type="presParOf" srcId="{E30F2207-095B-48E2-95B7-F3759192D38D}" destId="{790BCB2B-47DB-4DBA-8615-4E767BB31910}" srcOrd="7" destOrd="0" presId="urn:microsoft.com/office/officeart/2005/8/layout/list1"/>
    <dgm:cxn modelId="{E6FB9352-EFAB-430A-9D96-3BD9451D12E2}" type="presParOf" srcId="{E30F2207-095B-48E2-95B7-F3759192D38D}" destId="{4BFBA5DA-9721-44C5-8650-0553C7BA0C7D}" srcOrd="8" destOrd="0" presId="urn:microsoft.com/office/officeart/2005/8/layout/list1"/>
    <dgm:cxn modelId="{22165B60-3542-43F4-B7EB-7FCAF46FE8DB}" type="presParOf" srcId="{4BFBA5DA-9721-44C5-8650-0553C7BA0C7D}" destId="{2D0D8FF4-9EBA-492B-992B-BA57E033D0A6}" srcOrd="0" destOrd="0" presId="urn:microsoft.com/office/officeart/2005/8/layout/list1"/>
    <dgm:cxn modelId="{304E1A9F-A07F-487C-872B-61505C46939F}" type="presParOf" srcId="{4BFBA5DA-9721-44C5-8650-0553C7BA0C7D}" destId="{1296C51C-4260-4025-9E52-EBBB11761E5D}" srcOrd="1" destOrd="0" presId="urn:microsoft.com/office/officeart/2005/8/layout/list1"/>
    <dgm:cxn modelId="{6AD79054-FF65-48FC-83CE-31B692160FBE}" type="presParOf" srcId="{E30F2207-095B-48E2-95B7-F3759192D38D}" destId="{91422526-B8CA-4FC4-A1A3-66990B4D0F34}" srcOrd="9" destOrd="0" presId="urn:microsoft.com/office/officeart/2005/8/layout/list1"/>
    <dgm:cxn modelId="{D6A4D902-030C-4AD6-AE26-A1FAD27AFCA7}" type="presParOf" srcId="{E30F2207-095B-48E2-95B7-F3759192D38D}" destId="{A3523F3D-29E1-47AF-8CC5-72CB6B9A956D}" srcOrd="10" destOrd="0" presId="urn:microsoft.com/office/officeart/2005/8/layout/list1"/>
    <dgm:cxn modelId="{DB6E5752-07FA-4A64-A683-A4453D6998B6}" type="presParOf" srcId="{E30F2207-095B-48E2-95B7-F3759192D38D}" destId="{AC03A234-886C-4365-BADD-67305521B36C}" srcOrd="11" destOrd="0" presId="urn:microsoft.com/office/officeart/2005/8/layout/list1"/>
    <dgm:cxn modelId="{B79F4F87-CE80-40C5-9DEA-C1154E5D44DC}" type="presParOf" srcId="{E30F2207-095B-48E2-95B7-F3759192D38D}" destId="{1C1FF00A-8657-4B30-B125-008DB044336D}" srcOrd="12" destOrd="0" presId="urn:microsoft.com/office/officeart/2005/8/layout/list1"/>
    <dgm:cxn modelId="{244C1008-6AD1-400B-B7E5-6019632F4266}" type="presParOf" srcId="{1C1FF00A-8657-4B30-B125-008DB044336D}" destId="{FEEC190C-B8CA-4ABB-B2BB-D5A2FF0C5447}" srcOrd="0" destOrd="0" presId="urn:microsoft.com/office/officeart/2005/8/layout/list1"/>
    <dgm:cxn modelId="{45F830F9-DB80-4FAA-8904-4579FA44BA2A}" type="presParOf" srcId="{1C1FF00A-8657-4B30-B125-008DB044336D}" destId="{9E6C57AA-B3AD-466D-BC3B-7256516D0016}" srcOrd="1" destOrd="0" presId="urn:microsoft.com/office/officeart/2005/8/layout/list1"/>
    <dgm:cxn modelId="{0EA1213C-CB7A-4C2E-A759-6108A3C2BCEA}" type="presParOf" srcId="{E30F2207-095B-48E2-95B7-F3759192D38D}" destId="{8E2BCEB6-3E2D-4BB3-9294-55C09DBDC27C}" srcOrd="13" destOrd="0" presId="urn:microsoft.com/office/officeart/2005/8/layout/list1"/>
    <dgm:cxn modelId="{B8C4EAB6-E50D-4D72-91C4-42FDDE315A2C}" type="presParOf" srcId="{E30F2207-095B-48E2-95B7-F3759192D38D}" destId="{6C43A774-2274-4617-9E63-7CA908007AC6}" srcOrd="14" destOrd="0" presId="urn:microsoft.com/office/officeart/2005/8/layout/list1"/>
    <dgm:cxn modelId="{0A4AE74B-ECCC-47D0-82FA-AF92F4CF3B74}" type="presParOf" srcId="{E30F2207-095B-48E2-95B7-F3759192D38D}" destId="{4ECFCF7C-73C4-4DBD-9629-23C458F80413}" srcOrd="15" destOrd="0" presId="urn:microsoft.com/office/officeart/2005/8/layout/list1"/>
    <dgm:cxn modelId="{F98046E5-61DD-4B6F-AE23-6C1367FC72DA}" type="presParOf" srcId="{E30F2207-095B-48E2-95B7-F3759192D38D}" destId="{AD93A0C2-6287-4AF7-97B7-E3A86875B8DB}" srcOrd="16" destOrd="0" presId="urn:microsoft.com/office/officeart/2005/8/layout/list1"/>
    <dgm:cxn modelId="{B06690E1-7DD7-46F0-A40D-525350B49EC6}" type="presParOf" srcId="{AD93A0C2-6287-4AF7-97B7-E3A86875B8DB}" destId="{555E99B2-5726-4AF1-88C2-022AC2B35EF8}" srcOrd="0" destOrd="0" presId="urn:microsoft.com/office/officeart/2005/8/layout/list1"/>
    <dgm:cxn modelId="{E32AFC01-FD00-48BB-81E2-9E11D0F87973}" type="presParOf" srcId="{AD93A0C2-6287-4AF7-97B7-E3A86875B8DB}" destId="{DA069AD7-D4BD-489E-89B6-78AA24ED8BBE}" srcOrd="1" destOrd="0" presId="urn:microsoft.com/office/officeart/2005/8/layout/list1"/>
    <dgm:cxn modelId="{3BA93A0E-FD73-4869-AA5E-42016D76F90A}" type="presParOf" srcId="{E30F2207-095B-48E2-95B7-F3759192D38D}" destId="{7C080B01-F207-4DB0-B401-BE30BA12C17B}" srcOrd="17" destOrd="0" presId="urn:microsoft.com/office/officeart/2005/8/layout/list1"/>
    <dgm:cxn modelId="{BBED4F15-D86D-4063-9D38-56FC8097C6E8}" type="presParOf" srcId="{E30F2207-095B-48E2-95B7-F3759192D38D}" destId="{D8B5BB21-C795-4806-9EFB-39163C9FD271}" srcOrd="18" destOrd="0" presId="urn:microsoft.com/office/officeart/2005/8/layout/list1"/>
    <dgm:cxn modelId="{112CA189-74A5-4C53-91D9-CD2BFE5D514A}" type="presParOf" srcId="{E30F2207-095B-48E2-95B7-F3759192D38D}" destId="{3B44992B-F20E-4C3F-A350-7603AAB93293}" srcOrd="19" destOrd="0" presId="urn:microsoft.com/office/officeart/2005/8/layout/list1"/>
    <dgm:cxn modelId="{7C1BE3B9-BB34-429F-98BD-93DF79854D60}" type="presParOf" srcId="{E30F2207-095B-48E2-95B7-F3759192D38D}" destId="{FF3875E6-B827-41A4-AD2E-260A7B2EACA9}" srcOrd="20" destOrd="0" presId="urn:microsoft.com/office/officeart/2005/8/layout/list1"/>
    <dgm:cxn modelId="{641F010D-E50C-4DC9-92C3-BC5902D16367}" type="presParOf" srcId="{FF3875E6-B827-41A4-AD2E-260A7B2EACA9}" destId="{B96E3DCB-0E08-4121-8344-E720A5706281}" srcOrd="0" destOrd="0" presId="urn:microsoft.com/office/officeart/2005/8/layout/list1"/>
    <dgm:cxn modelId="{54036721-F0C4-4676-87A5-FFC439E5E25B}" type="presParOf" srcId="{FF3875E6-B827-41A4-AD2E-260A7B2EACA9}" destId="{4BFC085E-1E2E-44F6-83E3-3B915BAF4778}" srcOrd="1" destOrd="0" presId="urn:microsoft.com/office/officeart/2005/8/layout/list1"/>
    <dgm:cxn modelId="{1FBD2651-9C19-4D0C-A0FE-0B349FE549DD}" type="presParOf" srcId="{E30F2207-095B-48E2-95B7-F3759192D38D}" destId="{7FA06A3D-DE9F-4745-9D93-F1AEDEE93027}" srcOrd="21" destOrd="0" presId="urn:microsoft.com/office/officeart/2005/8/layout/list1"/>
    <dgm:cxn modelId="{FC86070E-B45E-49DA-A152-5110317551FF}" type="presParOf" srcId="{E30F2207-095B-48E2-95B7-F3759192D38D}" destId="{C1E98274-C360-402B-A425-B94C6BF74290}" srcOrd="22" destOrd="0" presId="urn:microsoft.com/office/officeart/2005/8/layout/list1"/>
    <dgm:cxn modelId="{E4AE6B19-CC14-4E3E-9D8A-F984C6E6A288}" type="presParOf" srcId="{E30F2207-095B-48E2-95B7-F3759192D38D}" destId="{2078A15B-874A-42ED-8960-26FE954A9D09}" srcOrd="23" destOrd="0" presId="urn:microsoft.com/office/officeart/2005/8/layout/list1"/>
    <dgm:cxn modelId="{9FE4CEE9-8558-4DA7-BA37-9421FB480AA3}" type="presParOf" srcId="{E30F2207-095B-48E2-95B7-F3759192D38D}" destId="{7E8F4EAD-42EC-44FA-BCE2-78411645CA89}" srcOrd="24" destOrd="0" presId="urn:microsoft.com/office/officeart/2005/8/layout/list1"/>
    <dgm:cxn modelId="{C57EDE4F-D66F-4F55-BA0F-4D371377851D}" type="presParOf" srcId="{7E8F4EAD-42EC-44FA-BCE2-78411645CA89}" destId="{A0BCB1E8-253D-4DEE-9187-433A50B8B1FF}" srcOrd="0" destOrd="0" presId="urn:microsoft.com/office/officeart/2005/8/layout/list1"/>
    <dgm:cxn modelId="{8634F2D0-4263-4893-998F-056101FC7B37}" type="presParOf" srcId="{7E8F4EAD-42EC-44FA-BCE2-78411645CA89}" destId="{76A361E6-C614-4153-9C1F-96A65D49D94F}" srcOrd="1" destOrd="0" presId="urn:microsoft.com/office/officeart/2005/8/layout/list1"/>
    <dgm:cxn modelId="{152DAB37-D756-4BA0-BD2C-8640CFA15131}" type="presParOf" srcId="{E30F2207-095B-48E2-95B7-F3759192D38D}" destId="{D8C49BC8-C6A7-432E-BBA5-B34984675482}" srcOrd="25" destOrd="0" presId="urn:microsoft.com/office/officeart/2005/8/layout/list1"/>
    <dgm:cxn modelId="{88248B39-5986-4942-8429-EF2BE306F597}" type="presParOf" srcId="{E30F2207-095B-48E2-95B7-F3759192D38D}" destId="{5F202C7D-18C4-4040-B98D-DDDD11B23C8F}" srcOrd="26" destOrd="0" presId="urn:microsoft.com/office/officeart/2005/8/layout/list1"/>
    <dgm:cxn modelId="{E4D2D607-FCB9-4922-87AA-ECE9CBA3BEA6}" type="presParOf" srcId="{E30F2207-095B-48E2-95B7-F3759192D38D}" destId="{770AAAA1-FF07-41D0-BBBE-959B52E28272}" srcOrd="27" destOrd="0" presId="urn:microsoft.com/office/officeart/2005/8/layout/list1"/>
    <dgm:cxn modelId="{EBAC744D-DA0E-4E2F-8BF7-5B8B49D963FE}" type="presParOf" srcId="{E30F2207-095B-48E2-95B7-F3759192D38D}" destId="{32DB28B4-48F0-4D18-98BF-1F60B7380413}" srcOrd="28" destOrd="0" presId="urn:microsoft.com/office/officeart/2005/8/layout/list1"/>
    <dgm:cxn modelId="{082FE751-8C30-42CC-9E52-54A575C5C52F}" type="presParOf" srcId="{32DB28B4-48F0-4D18-98BF-1F60B7380413}" destId="{BE3E0BFF-DD50-40AA-8D4E-2FA7EE9FEA7F}" srcOrd="0" destOrd="0" presId="urn:microsoft.com/office/officeart/2005/8/layout/list1"/>
    <dgm:cxn modelId="{F8A2F8CF-FBDB-4FE9-9BCA-42B83207A71A}" type="presParOf" srcId="{32DB28B4-48F0-4D18-98BF-1F60B7380413}" destId="{439A6C7A-F6AE-4D79-868B-9BFB5716E6D6}" srcOrd="1" destOrd="0" presId="urn:microsoft.com/office/officeart/2005/8/layout/list1"/>
    <dgm:cxn modelId="{4773E8D7-DFD4-43FC-B879-840A9481386F}" type="presParOf" srcId="{E30F2207-095B-48E2-95B7-F3759192D38D}" destId="{EE1A9A1B-9A8F-457F-BE84-BEAE8447E781}" srcOrd="29" destOrd="0" presId="urn:microsoft.com/office/officeart/2005/8/layout/list1"/>
    <dgm:cxn modelId="{8CA5FDEB-E8E3-4081-AABE-385AF9274EC3}" type="presParOf" srcId="{E30F2207-095B-48E2-95B7-F3759192D38D}" destId="{12602806-C1D3-409E-9718-F5CECA481524}" srcOrd="30" destOrd="0" presId="urn:microsoft.com/office/officeart/2005/8/layout/list1"/>
    <dgm:cxn modelId="{8E14157A-C01C-4A64-96FE-7667ED3ECB38}" type="presParOf" srcId="{E30F2207-095B-48E2-95B7-F3759192D38D}" destId="{FE49F647-55DA-479C-95AE-D99F58491B98}" srcOrd="31" destOrd="0" presId="urn:microsoft.com/office/officeart/2005/8/layout/list1"/>
    <dgm:cxn modelId="{9555C42F-B4C4-4CA6-9053-4BFC46CD6DBA}" type="presParOf" srcId="{E30F2207-095B-48E2-95B7-F3759192D38D}" destId="{4EEA9F19-F25D-4671-81AD-95BC979FCB4D}" srcOrd="32" destOrd="0" presId="urn:microsoft.com/office/officeart/2005/8/layout/list1"/>
    <dgm:cxn modelId="{8FC4E96D-FF40-4EF1-90EB-11466EAD75F3}" type="presParOf" srcId="{4EEA9F19-F25D-4671-81AD-95BC979FCB4D}" destId="{FD40B088-8620-40AF-9B10-A93F535BFFFC}" srcOrd="0" destOrd="0" presId="urn:microsoft.com/office/officeart/2005/8/layout/list1"/>
    <dgm:cxn modelId="{1E2AB948-E0FA-4EC2-A6BE-CFE672174834}" type="presParOf" srcId="{4EEA9F19-F25D-4671-81AD-95BC979FCB4D}" destId="{7A6BC075-7018-434C-B642-C49905216925}" srcOrd="1" destOrd="0" presId="urn:microsoft.com/office/officeart/2005/8/layout/list1"/>
    <dgm:cxn modelId="{5710A627-F14E-47E6-9FF7-F3460A799232}" type="presParOf" srcId="{E30F2207-095B-48E2-95B7-F3759192D38D}" destId="{4A0184D5-D6AF-4EE5-A5C9-39AD9BF966D3}" srcOrd="33" destOrd="0" presId="urn:microsoft.com/office/officeart/2005/8/layout/list1"/>
    <dgm:cxn modelId="{23E2D414-CE88-43F0-A7F0-7D70B71B58B5}" type="presParOf" srcId="{E30F2207-095B-48E2-95B7-F3759192D38D}" destId="{DF0657AC-56C4-4E49-AA37-481005CDE181}" srcOrd="34" destOrd="0" presId="urn:microsoft.com/office/officeart/2005/8/layout/list1"/>
    <dgm:cxn modelId="{ECFE9D3D-80D8-400C-A757-AD466794D60E}" type="presParOf" srcId="{E30F2207-095B-48E2-95B7-F3759192D38D}" destId="{02A50382-9770-4BB8-B809-1396A8ED3923}" srcOrd="35" destOrd="0" presId="urn:microsoft.com/office/officeart/2005/8/layout/list1"/>
    <dgm:cxn modelId="{9E3FBAD1-681D-45E8-A30E-795329EE6B79}" type="presParOf" srcId="{E30F2207-095B-48E2-95B7-F3759192D38D}" destId="{8C038281-3FA2-4C27-B159-3F293EFAE242}" srcOrd="36" destOrd="0" presId="urn:microsoft.com/office/officeart/2005/8/layout/list1"/>
    <dgm:cxn modelId="{712F049C-A394-4EFF-8539-4332C9513A46}" type="presParOf" srcId="{8C038281-3FA2-4C27-B159-3F293EFAE242}" destId="{E4C1C5BB-5798-4B00-8830-933BD88334F6}" srcOrd="0" destOrd="0" presId="urn:microsoft.com/office/officeart/2005/8/layout/list1"/>
    <dgm:cxn modelId="{4EE82CAB-DEDC-4301-95E1-9E90D838D0F3}" type="presParOf" srcId="{8C038281-3FA2-4C27-B159-3F293EFAE242}" destId="{0F6DAC04-13FD-42AC-8553-BF5DC5400F92}" srcOrd="1" destOrd="0" presId="urn:microsoft.com/office/officeart/2005/8/layout/list1"/>
    <dgm:cxn modelId="{923D3EF1-C241-429A-8F75-CE1547084CE6}" type="presParOf" srcId="{E30F2207-095B-48E2-95B7-F3759192D38D}" destId="{3929E0AC-733C-4B05-A2D4-D5217515433D}" srcOrd="37" destOrd="0" presId="urn:microsoft.com/office/officeart/2005/8/layout/list1"/>
    <dgm:cxn modelId="{BABBDC3C-F238-47C7-A113-4AD9AD1A005A}" type="presParOf" srcId="{E30F2207-095B-48E2-95B7-F3759192D38D}" destId="{B8F873EB-2FF6-44CD-AC4D-31638CF4C025}" srcOrd="38" destOrd="0" presId="urn:microsoft.com/office/officeart/2005/8/layout/list1"/>
    <dgm:cxn modelId="{FBD44F47-1BD4-4384-B836-A4C068C035C6}" type="presParOf" srcId="{E30F2207-095B-48E2-95B7-F3759192D38D}" destId="{B968F711-AB34-4929-B6D0-88D0B3A74E17}" srcOrd="39" destOrd="0" presId="urn:microsoft.com/office/officeart/2005/8/layout/list1"/>
    <dgm:cxn modelId="{4582FF30-AAA5-4864-9669-52A22D727F35}" type="presParOf" srcId="{E30F2207-095B-48E2-95B7-F3759192D38D}" destId="{7897E423-93F8-4481-A01A-53AC2415E9AA}" srcOrd="40" destOrd="0" presId="urn:microsoft.com/office/officeart/2005/8/layout/list1"/>
    <dgm:cxn modelId="{1DB53C5B-5A08-44B9-B12A-8B24F59EE5DA}" type="presParOf" srcId="{7897E423-93F8-4481-A01A-53AC2415E9AA}" destId="{1AAA8F3F-C9C9-41F9-A86B-1DDAC47FF775}" srcOrd="0" destOrd="0" presId="urn:microsoft.com/office/officeart/2005/8/layout/list1"/>
    <dgm:cxn modelId="{735B61BF-111F-4505-A194-53179783D3D3}" type="presParOf" srcId="{7897E423-93F8-4481-A01A-53AC2415E9AA}" destId="{40CE5C88-C7CC-48B4-BDA7-B495AB8674DE}" srcOrd="1" destOrd="0" presId="urn:microsoft.com/office/officeart/2005/8/layout/list1"/>
    <dgm:cxn modelId="{96D884AA-CC20-4BAA-9420-666599A7B296}" type="presParOf" srcId="{E30F2207-095B-48E2-95B7-F3759192D38D}" destId="{FCF5F63B-5AC5-4E18-BF14-7347606AE23D}" srcOrd="41" destOrd="0" presId="urn:microsoft.com/office/officeart/2005/8/layout/list1"/>
    <dgm:cxn modelId="{50A25467-897D-4D49-921E-5660BE87DB70}" type="presParOf" srcId="{E30F2207-095B-48E2-95B7-F3759192D38D}" destId="{A86A5BB9-250E-4D87-A69E-662C53DCFCBA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995FFE-DDB5-4346-A4BC-06189C1E09B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8708A8C-CB29-4B6E-A3E3-83690F5527D7}">
      <dgm:prSet custT="1"/>
      <dgm:spPr/>
      <dgm:t>
        <a:bodyPr/>
        <a:lstStyle/>
        <a:p>
          <a:r>
            <a:rPr lang="pl-PL" sz="1700" b="1"/>
            <a:t>Środowisko </a:t>
          </a:r>
          <a:endParaRPr lang="en-US" sz="1700" b="1"/>
        </a:p>
      </dgm:t>
    </dgm:pt>
    <dgm:pt modelId="{D57F3D74-D8BD-4341-B2D8-2531D4D22B81}" type="parTrans" cxnId="{CB9078D3-258A-4396-9274-F04C87DF8D4A}">
      <dgm:prSet/>
      <dgm:spPr/>
      <dgm:t>
        <a:bodyPr/>
        <a:lstStyle/>
        <a:p>
          <a:endParaRPr lang="en-US" sz="1700" b="1"/>
        </a:p>
      </dgm:t>
    </dgm:pt>
    <dgm:pt modelId="{7F6C4AE2-8BC7-4A47-8516-B149EC6863EB}" type="sibTrans" cxnId="{CB9078D3-258A-4396-9274-F04C87DF8D4A}">
      <dgm:prSet/>
      <dgm:spPr/>
      <dgm:t>
        <a:bodyPr/>
        <a:lstStyle/>
        <a:p>
          <a:endParaRPr lang="en-US" sz="1700" b="1"/>
        </a:p>
      </dgm:t>
    </dgm:pt>
    <dgm:pt modelId="{CEB0685D-89DB-4B6B-B682-D02030B32051}">
      <dgm:prSet custT="1"/>
      <dgm:spPr/>
      <dgm:t>
        <a:bodyPr/>
        <a:lstStyle/>
        <a:p>
          <a:r>
            <a:rPr lang="pl-PL" sz="1700" b="1"/>
            <a:t>Infrastruktura </a:t>
          </a:r>
          <a:endParaRPr lang="en-US" sz="1700" b="1"/>
        </a:p>
      </dgm:t>
    </dgm:pt>
    <dgm:pt modelId="{7858FB7F-8443-435C-81FB-2FB5C89E2830}" type="parTrans" cxnId="{1A7011CA-B165-457C-A518-A7C7CA31AD20}">
      <dgm:prSet/>
      <dgm:spPr/>
      <dgm:t>
        <a:bodyPr/>
        <a:lstStyle/>
        <a:p>
          <a:endParaRPr lang="en-US" sz="1700" b="1"/>
        </a:p>
      </dgm:t>
    </dgm:pt>
    <dgm:pt modelId="{7118AD84-1251-4298-8F5F-A46A1A5874A9}" type="sibTrans" cxnId="{1A7011CA-B165-457C-A518-A7C7CA31AD20}">
      <dgm:prSet/>
      <dgm:spPr/>
      <dgm:t>
        <a:bodyPr/>
        <a:lstStyle/>
        <a:p>
          <a:endParaRPr lang="en-US" sz="1700" b="1"/>
        </a:p>
      </dgm:t>
    </dgm:pt>
    <dgm:pt modelId="{AC17604D-F909-4ABB-8C29-FB7413C6F35A}">
      <dgm:prSet custT="1"/>
      <dgm:spPr/>
      <dgm:t>
        <a:bodyPr/>
        <a:lstStyle/>
        <a:p>
          <a:r>
            <a:rPr lang="pl-PL" sz="1700" b="1"/>
            <a:t>Rewitalizacja</a:t>
          </a:r>
          <a:endParaRPr lang="en-US" sz="1700" b="1"/>
        </a:p>
      </dgm:t>
    </dgm:pt>
    <dgm:pt modelId="{C93901F4-B350-4859-BC60-95EC027E60FE}" type="parTrans" cxnId="{82864C0D-006C-4BB1-94A6-D3F527A0D6E9}">
      <dgm:prSet/>
      <dgm:spPr/>
      <dgm:t>
        <a:bodyPr/>
        <a:lstStyle/>
        <a:p>
          <a:endParaRPr lang="en-US" sz="1700" b="1"/>
        </a:p>
      </dgm:t>
    </dgm:pt>
    <dgm:pt modelId="{69D53281-438E-48B4-A5C5-C343D423848D}" type="sibTrans" cxnId="{82864C0D-006C-4BB1-94A6-D3F527A0D6E9}">
      <dgm:prSet/>
      <dgm:spPr/>
      <dgm:t>
        <a:bodyPr/>
        <a:lstStyle/>
        <a:p>
          <a:endParaRPr lang="en-US" sz="1700" b="1"/>
        </a:p>
      </dgm:t>
    </dgm:pt>
    <dgm:pt modelId="{C171E3B2-A538-4017-9EB2-63AAD173720E}">
      <dgm:prSet custT="1"/>
      <dgm:spPr/>
      <dgm:t>
        <a:bodyPr/>
        <a:lstStyle/>
        <a:p>
          <a:r>
            <a:rPr lang="pl-PL" sz="1700" b="1"/>
            <a:t>E-administracja</a:t>
          </a:r>
          <a:endParaRPr lang="en-US" sz="1700" b="1"/>
        </a:p>
      </dgm:t>
    </dgm:pt>
    <dgm:pt modelId="{877FD440-195F-4D17-8BA1-2147AAED8E44}" type="parTrans" cxnId="{3244FA8C-2335-4C7D-878E-4DA7DAA60338}">
      <dgm:prSet/>
      <dgm:spPr/>
      <dgm:t>
        <a:bodyPr/>
        <a:lstStyle/>
        <a:p>
          <a:endParaRPr lang="en-US" sz="1700" b="1"/>
        </a:p>
      </dgm:t>
    </dgm:pt>
    <dgm:pt modelId="{D57C86FF-8665-4288-A4CC-11337AB9D2E6}" type="sibTrans" cxnId="{3244FA8C-2335-4C7D-878E-4DA7DAA60338}">
      <dgm:prSet/>
      <dgm:spPr/>
      <dgm:t>
        <a:bodyPr/>
        <a:lstStyle/>
        <a:p>
          <a:endParaRPr lang="en-US" sz="1700" b="1"/>
        </a:p>
      </dgm:t>
    </dgm:pt>
    <dgm:pt modelId="{4AA27A71-133B-4E05-9349-A827620B5FDE}">
      <dgm:prSet custT="1"/>
      <dgm:spPr/>
      <dgm:t>
        <a:bodyPr/>
        <a:lstStyle/>
        <a:p>
          <a:r>
            <a:rPr lang="pl-PL" sz="1700" b="1"/>
            <a:t>Zdrowie </a:t>
          </a:r>
          <a:endParaRPr lang="en-US" sz="1700" b="1"/>
        </a:p>
      </dgm:t>
    </dgm:pt>
    <dgm:pt modelId="{302A9CF3-6AF8-44D1-B854-1B830B896A35}" type="parTrans" cxnId="{6B444116-B634-4731-B9C6-3974FC1B7AAB}">
      <dgm:prSet/>
      <dgm:spPr/>
      <dgm:t>
        <a:bodyPr/>
        <a:lstStyle/>
        <a:p>
          <a:endParaRPr lang="en-US" sz="1700" b="1"/>
        </a:p>
      </dgm:t>
    </dgm:pt>
    <dgm:pt modelId="{993E81FA-34FB-4C8F-B418-FF594F7DEA2E}" type="sibTrans" cxnId="{6B444116-B634-4731-B9C6-3974FC1B7AAB}">
      <dgm:prSet/>
      <dgm:spPr/>
      <dgm:t>
        <a:bodyPr/>
        <a:lstStyle/>
        <a:p>
          <a:endParaRPr lang="en-US" sz="1700" b="1"/>
        </a:p>
      </dgm:t>
    </dgm:pt>
    <dgm:pt modelId="{A0778E98-DA26-418E-A9AD-AF021B7A639F}">
      <dgm:prSet custT="1"/>
      <dgm:spPr/>
      <dgm:t>
        <a:bodyPr/>
        <a:lstStyle/>
        <a:p>
          <a:r>
            <a:rPr lang="pl-PL" sz="1700" b="1"/>
            <a:t>Kultura i zabytki</a:t>
          </a:r>
          <a:endParaRPr lang="en-US" sz="1700" b="1"/>
        </a:p>
      </dgm:t>
    </dgm:pt>
    <dgm:pt modelId="{772A79E7-57A5-4C67-8BC7-E73CEE9DF390}" type="parTrans" cxnId="{97CF78CC-DFC2-48A7-8EF2-2DB3C7E4ABFC}">
      <dgm:prSet/>
      <dgm:spPr/>
      <dgm:t>
        <a:bodyPr/>
        <a:lstStyle/>
        <a:p>
          <a:endParaRPr lang="en-US" sz="1700" b="1"/>
        </a:p>
      </dgm:t>
    </dgm:pt>
    <dgm:pt modelId="{F71B7805-6DBC-4E27-9D10-45173087D409}" type="sibTrans" cxnId="{97CF78CC-DFC2-48A7-8EF2-2DB3C7E4ABFC}">
      <dgm:prSet/>
      <dgm:spPr/>
      <dgm:t>
        <a:bodyPr/>
        <a:lstStyle/>
        <a:p>
          <a:endParaRPr lang="en-US" sz="1700" b="1"/>
        </a:p>
      </dgm:t>
    </dgm:pt>
    <dgm:pt modelId="{FEB31ABD-A253-408B-AEC2-C48CA107EF11}">
      <dgm:prSet custT="1"/>
      <dgm:spPr/>
      <dgm:t>
        <a:bodyPr/>
        <a:lstStyle/>
        <a:p>
          <a:r>
            <a:rPr lang="pl-PL" sz="1700" b="1"/>
            <a:t>Działaność badawczo-rozwojowa</a:t>
          </a:r>
          <a:endParaRPr lang="en-US" sz="1700" b="1"/>
        </a:p>
      </dgm:t>
    </dgm:pt>
    <dgm:pt modelId="{BFF28A0C-2EDC-4AE8-8EDC-B49E7F4EA6D6}" type="parTrans" cxnId="{6DA36357-38F0-4620-81CA-CA4DE7DA66A1}">
      <dgm:prSet/>
      <dgm:spPr/>
      <dgm:t>
        <a:bodyPr/>
        <a:lstStyle/>
        <a:p>
          <a:endParaRPr lang="en-US" sz="1700" b="1"/>
        </a:p>
      </dgm:t>
    </dgm:pt>
    <dgm:pt modelId="{8539390E-3924-4DD2-9AAF-7493EB541EF8}" type="sibTrans" cxnId="{6DA36357-38F0-4620-81CA-CA4DE7DA66A1}">
      <dgm:prSet/>
      <dgm:spPr/>
      <dgm:t>
        <a:bodyPr/>
        <a:lstStyle/>
        <a:p>
          <a:endParaRPr lang="en-US" sz="1700" b="1"/>
        </a:p>
      </dgm:t>
    </dgm:pt>
    <dgm:pt modelId="{0CEA429B-226A-4E50-9818-D7B02E8041D9}">
      <dgm:prSet custT="1"/>
      <dgm:spPr/>
      <dgm:t>
        <a:bodyPr/>
        <a:lstStyle/>
        <a:p>
          <a:r>
            <a:rPr lang="pl-PL" sz="1700" b="1"/>
            <a:t>Innowacje </a:t>
          </a:r>
          <a:endParaRPr lang="en-US" sz="1700" b="1"/>
        </a:p>
      </dgm:t>
    </dgm:pt>
    <dgm:pt modelId="{ECC5C423-2BAB-4B4F-B1D6-94AFC3E3FCEC}" type="parTrans" cxnId="{6F28A3A3-A638-4302-973F-120DA910250B}">
      <dgm:prSet/>
      <dgm:spPr/>
      <dgm:t>
        <a:bodyPr/>
        <a:lstStyle/>
        <a:p>
          <a:endParaRPr lang="en-US" sz="1700" b="1"/>
        </a:p>
      </dgm:t>
    </dgm:pt>
    <dgm:pt modelId="{5AC75F1B-DC9F-4CEB-9260-96EC06BB3B2C}" type="sibTrans" cxnId="{6F28A3A3-A638-4302-973F-120DA910250B}">
      <dgm:prSet/>
      <dgm:spPr/>
      <dgm:t>
        <a:bodyPr/>
        <a:lstStyle/>
        <a:p>
          <a:endParaRPr lang="en-US" sz="1700" b="1"/>
        </a:p>
      </dgm:t>
    </dgm:pt>
    <dgm:pt modelId="{7BCB2C60-CDC8-4A9D-B5DB-EE9CA84EF206}">
      <dgm:prSet custT="1"/>
      <dgm:spPr/>
      <dgm:t>
        <a:bodyPr/>
        <a:lstStyle/>
        <a:p>
          <a:r>
            <a:rPr lang="pl-PL" sz="1700" b="1"/>
            <a:t>Umiędzynarodo-wienie</a:t>
          </a:r>
          <a:endParaRPr lang="en-US" sz="1700" b="1" dirty="0"/>
        </a:p>
      </dgm:t>
    </dgm:pt>
    <dgm:pt modelId="{57DF95F8-505E-4732-B653-AF647EB034CB}" type="parTrans" cxnId="{2D335984-0B08-49B8-8446-9BE84698B0CD}">
      <dgm:prSet/>
      <dgm:spPr/>
      <dgm:t>
        <a:bodyPr/>
        <a:lstStyle/>
        <a:p>
          <a:endParaRPr lang="en-US" sz="1700" b="1"/>
        </a:p>
      </dgm:t>
    </dgm:pt>
    <dgm:pt modelId="{DFB06DAA-5798-453D-B323-F5D0FF88D59D}" type="sibTrans" cxnId="{2D335984-0B08-49B8-8446-9BE84698B0CD}">
      <dgm:prSet/>
      <dgm:spPr/>
      <dgm:t>
        <a:bodyPr/>
        <a:lstStyle/>
        <a:p>
          <a:endParaRPr lang="en-US" sz="1700" b="1"/>
        </a:p>
      </dgm:t>
    </dgm:pt>
    <dgm:pt modelId="{27517267-E47B-4A21-9047-AF8E63E09094}">
      <dgm:prSet custT="1"/>
      <dgm:spPr/>
      <dgm:t>
        <a:bodyPr/>
        <a:lstStyle/>
        <a:p>
          <a:r>
            <a:rPr lang="pl-PL" sz="1700" b="1"/>
            <a:t>Konkurencyjność </a:t>
          </a:r>
          <a:endParaRPr lang="en-US" sz="1700" b="1" dirty="0"/>
        </a:p>
      </dgm:t>
    </dgm:pt>
    <dgm:pt modelId="{4BEB8B04-0432-4B0D-A4AE-54D5FF8399F5}" type="parTrans" cxnId="{A1D9AEE4-9D9F-4A94-98CA-937BEFD33DD3}">
      <dgm:prSet/>
      <dgm:spPr/>
      <dgm:t>
        <a:bodyPr/>
        <a:lstStyle/>
        <a:p>
          <a:endParaRPr lang="en-US" sz="1700" b="1"/>
        </a:p>
      </dgm:t>
    </dgm:pt>
    <dgm:pt modelId="{745F3499-EE5D-4094-851B-15344BECE69C}" type="sibTrans" cxnId="{A1D9AEE4-9D9F-4A94-98CA-937BEFD33DD3}">
      <dgm:prSet/>
      <dgm:spPr/>
      <dgm:t>
        <a:bodyPr/>
        <a:lstStyle/>
        <a:p>
          <a:endParaRPr lang="en-US" sz="1700" b="1"/>
        </a:p>
      </dgm:t>
    </dgm:pt>
    <dgm:pt modelId="{0228E360-2ADD-4E8B-80E5-D7DACD03AB67}">
      <dgm:prSet custT="1"/>
      <dgm:spPr/>
      <dgm:t>
        <a:bodyPr/>
        <a:lstStyle/>
        <a:p>
          <a:r>
            <a:rPr lang="pl-PL" sz="1700" b="1"/>
            <a:t>Rynek pracy</a:t>
          </a:r>
          <a:endParaRPr lang="en-US" sz="1700" b="1"/>
        </a:p>
      </dgm:t>
    </dgm:pt>
    <dgm:pt modelId="{0416C839-5B5A-4019-85A7-05A78B4129E9}" type="parTrans" cxnId="{62F830AC-0354-4C79-A37E-972EBDB91227}">
      <dgm:prSet/>
      <dgm:spPr/>
      <dgm:t>
        <a:bodyPr/>
        <a:lstStyle/>
        <a:p>
          <a:endParaRPr lang="en-US" sz="1700" b="1"/>
        </a:p>
      </dgm:t>
    </dgm:pt>
    <dgm:pt modelId="{8922FF53-6855-444B-AE8E-21F967F21697}" type="sibTrans" cxnId="{62F830AC-0354-4C79-A37E-972EBDB91227}">
      <dgm:prSet/>
      <dgm:spPr/>
      <dgm:t>
        <a:bodyPr/>
        <a:lstStyle/>
        <a:p>
          <a:endParaRPr lang="en-US" sz="1700" b="1"/>
        </a:p>
      </dgm:t>
    </dgm:pt>
    <dgm:pt modelId="{9C70358F-BE83-4A9E-80EC-93E11F2EFA67}">
      <dgm:prSet custT="1"/>
      <dgm:spPr/>
      <dgm:t>
        <a:bodyPr/>
        <a:lstStyle/>
        <a:p>
          <a:r>
            <a:rPr lang="pl-PL" sz="1700" b="1"/>
            <a:t>Usługi społeczne </a:t>
          </a:r>
          <a:endParaRPr lang="en-US" sz="1700" b="1" dirty="0"/>
        </a:p>
      </dgm:t>
    </dgm:pt>
    <dgm:pt modelId="{E64246FB-A460-4E39-9E68-02E72BD971C2}" type="parTrans" cxnId="{CC316A57-EDC6-4B3B-981C-25F4880D9ACF}">
      <dgm:prSet/>
      <dgm:spPr/>
      <dgm:t>
        <a:bodyPr/>
        <a:lstStyle/>
        <a:p>
          <a:endParaRPr lang="en-US" sz="1700" b="1"/>
        </a:p>
      </dgm:t>
    </dgm:pt>
    <dgm:pt modelId="{1A50740B-EB85-4C24-9940-5B54B494C205}" type="sibTrans" cxnId="{CC316A57-EDC6-4B3B-981C-25F4880D9ACF}">
      <dgm:prSet/>
      <dgm:spPr/>
      <dgm:t>
        <a:bodyPr/>
        <a:lstStyle/>
        <a:p>
          <a:endParaRPr lang="en-US" sz="1700" b="1"/>
        </a:p>
      </dgm:t>
    </dgm:pt>
    <dgm:pt modelId="{509E4452-CB97-4476-8C06-C382E8268A67}">
      <dgm:prSet custT="1"/>
      <dgm:spPr/>
      <dgm:t>
        <a:bodyPr/>
        <a:lstStyle/>
        <a:p>
          <a:r>
            <a:rPr lang="pl-PL" sz="1700" b="1"/>
            <a:t>Edukacja </a:t>
          </a:r>
          <a:endParaRPr lang="en-US" sz="1700" b="1"/>
        </a:p>
      </dgm:t>
    </dgm:pt>
    <dgm:pt modelId="{6051A8D0-FE73-4DBE-A45A-63C77109BDA9}" type="parTrans" cxnId="{1EE3B964-4199-4D6D-8070-926777BCC4C2}">
      <dgm:prSet/>
      <dgm:spPr/>
      <dgm:t>
        <a:bodyPr/>
        <a:lstStyle/>
        <a:p>
          <a:endParaRPr lang="en-US" sz="1700" b="1"/>
        </a:p>
      </dgm:t>
    </dgm:pt>
    <dgm:pt modelId="{B5500878-FD84-4937-A429-B63EF49BD20D}" type="sibTrans" cxnId="{1EE3B964-4199-4D6D-8070-926777BCC4C2}">
      <dgm:prSet/>
      <dgm:spPr/>
      <dgm:t>
        <a:bodyPr/>
        <a:lstStyle/>
        <a:p>
          <a:endParaRPr lang="en-US" sz="1700" b="1"/>
        </a:p>
      </dgm:t>
    </dgm:pt>
    <dgm:pt modelId="{3C76F4E8-2AE5-4293-9ABF-74D6F62BA415}">
      <dgm:prSet custT="1"/>
      <dgm:spPr/>
      <dgm:t>
        <a:bodyPr/>
        <a:lstStyle/>
        <a:p>
          <a:r>
            <a:rPr lang="pl-PL" sz="1700" b="1"/>
            <a:t>Dobre rządzenie </a:t>
          </a:r>
          <a:endParaRPr lang="en-US" sz="1700" b="1"/>
        </a:p>
      </dgm:t>
    </dgm:pt>
    <dgm:pt modelId="{C669A113-1D29-4715-A145-CAC1EEB111ED}" type="parTrans" cxnId="{4445C5C9-DB13-4099-AB4D-4351B8552332}">
      <dgm:prSet/>
      <dgm:spPr/>
      <dgm:t>
        <a:bodyPr/>
        <a:lstStyle/>
        <a:p>
          <a:endParaRPr lang="en-US" sz="1700" b="1"/>
        </a:p>
      </dgm:t>
    </dgm:pt>
    <dgm:pt modelId="{B9234CC6-BF06-4C3C-969D-3AE4F01DBB17}" type="sibTrans" cxnId="{4445C5C9-DB13-4099-AB4D-4351B8552332}">
      <dgm:prSet/>
      <dgm:spPr/>
      <dgm:t>
        <a:bodyPr/>
        <a:lstStyle/>
        <a:p>
          <a:endParaRPr lang="en-US" sz="1700" b="1"/>
        </a:p>
      </dgm:t>
    </dgm:pt>
    <dgm:pt modelId="{88EA0FA3-EE00-469A-971F-EF3E7E5E4BF3}">
      <dgm:prSet custT="1"/>
      <dgm:spPr/>
      <dgm:t>
        <a:bodyPr/>
        <a:lstStyle/>
        <a:p>
          <a:r>
            <a:rPr lang="pl-PL" sz="1700" b="1"/>
            <a:t>Partycypacja </a:t>
          </a:r>
          <a:endParaRPr lang="en-US" sz="1700" b="1"/>
        </a:p>
      </dgm:t>
    </dgm:pt>
    <dgm:pt modelId="{F96D15AE-FF63-4571-B000-51BE204100DA}" type="parTrans" cxnId="{3668D158-C829-43BC-9D71-784BE69F144B}">
      <dgm:prSet/>
      <dgm:spPr/>
      <dgm:t>
        <a:bodyPr/>
        <a:lstStyle/>
        <a:p>
          <a:endParaRPr lang="en-US" sz="1700" b="1"/>
        </a:p>
      </dgm:t>
    </dgm:pt>
    <dgm:pt modelId="{16DDEF7D-1B65-4142-ACEF-3AAEEB9EB9F2}" type="sibTrans" cxnId="{3668D158-C829-43BC-9D71-784BE69F144B}">
      <dgm:prSet/>
      <dgm:spPr/>
      <dgm:t>
        <a:bodyPr/>
        <a:lstStyle/>
        <a:p>
          <a:endParaRPr lang="en-US" sz="1700" b="1"/>
        </a:p>
      </dgm:t>
    </dgm:pt>
    <dgm:pt modelId="{BA1DDFFD-C9B9-4B56-9AEB-408FC07D8F57}">
      <dgm:prSet custT="1"/>
      <dgm:spPr/>
      <dgm:t>
        <a:bodyPr/>
        <a:lstStyle/>
        <a:p>
          <a:r>
            <a:rPr lang="pl-PL" sz="1700" b="1"/>
            <a:t>Zintegrowane Inwestycje Terytorialne</a:t>
          </a:r>
          <a:endParaRPr lang="en-US" sz="1700" b="1"/>
        </a:p>
      </dgm:t>
    </dgm:pt>
    <dgm:pt modelId="{4256EA2B-87BF-40CD-B9F8-F4B1858E5C85}" type="parTrans" cxnId="{F92F7F32-AFCF-4370-A207-1BE2E00CCAB3}">
      <dgm:prSet/>
      <dgm:spPr/>
      <dgm:t>
        <a:bodyPr/>
        <a:lstStyle/>
        <a:p>
          <a:endParaRPr lang="en-US" sz="1700" b="1"/>
        </a:p>
      </dgm:t>
    </dgm:pt>
    <dgm:pt modelId="{AD3A00FF-6FB4-424E-BF6F-8C78271BA8DF}" type="sibTrans" cxnId="{F92F7F32-AFCF-4370-A207-1BE2E00CCAB3}">
      <dgm:prSet/>
      <dgm:spPr/>
      <dgm:t>
        <a:bodyPr/>
        <a:lstStyle/>
        <a:p>
          <a:endParaRPr lang="en-US" sz="1700" b="1"/>
        </a:p>
      </dgm:t>
    </dgm:pt>
    <dgm:pt modelId="{5B382FC6-0F06-4D31-95AA-5490417E08C2}">
      <dgm:prSet custT="1"/>
      <dgm:spPr/>
      <dgm:t>
        <a:bodyPr/>
        <a:lstStyle/>
        <a:p>
          <a:r>
            <a:rPr lang="pl-PL" sz="1700" b="1"/>
            <a:t>Zarządzanie i wdrażanie polityk regionalnych </a:t>
          </a:r>
          <a:endParaRPr lang="en-US" sz="1700" b="1" dirty="0"/>
        </a:p>
      </dgm:t>
    </dgm:pt>
    <dgm:pt modelId="{04B9B2B7-AAF1-4B65-90E5-970F22997BE2}" type="parTrans" cxnId="{5A434314-8461-4FB8-B673-CD0FFDB57CB9}">
      <dgm:prSet/>
      <dgm:spPr/>
      <dgm:t>
        <a:bodyPr/>
        <a:lstStyle/>
        <a:p>
          <a:endParaRPr lang="en-US" sz="1700" b="1"/>
        </a:p>
      </dgm:t>
    </dgm:pt>
    <dgm:pt modelId="{4594A965-13BE-4D84-84F4-8D7FB41B56FA}" type="sibTrans" cxnId="{5A434314-8461-4FB8-B673-CD0FFDB57CB9}">
      <dgm:prSet/>
      <dgm:spPr/>
      <dgm:t>
        <a:bodyPr/>
        <a:lstStyle/>
        <a:p>
          <a:endParaRPr lang="en-US" sz="1700" b="1"/>
        </a:p>
      </dgm:t>
    </dgm:pt>
    <dgm:pt modelId="{A7B514E5-328C-48A1-9A00-6AA9BC414E03}" type="pres">
      <dgm:prSet presAssocID="{DC995FFE-DDB5-4346-A4BC-06189C1E09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5FD1059-3538-4692-9B79-65CD03953834}" type="pres">
      <dgm:prSet presAssocID="{28708A8C-CB29-4B6E-A3E3-83690F5527D7}" presName="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B10EA8-CD14-42DF-AFD9-D6FD9258900A}" type="pres">
      <dgm:prSet presAssocID="{7F6C4AE2-8BC7-4A47-8516-B149EC6863EB}" presName="sibTrans" presStyleCnt="0"/>
      <dgm:spPr/>
    </dgm:pt>
    <dgm:pt modelId="{2AEF770A-E5A4-489A-8756-D3BDEA48FE1E}" type="pres">
      <dgm:prSet presAssocID="{CEB0685D-89DB-4B6B-B682-D02030B32051}" presName="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FB2596-6FD2-4B58-A07A-184AEEC91EA3}" type="pres">
      <dgm:prSet presAssocID="{7118AD84-1251-4298-8F5F-A46A1A5874A9}" presName="sibTrans" presStyleCnt="0"/>
      <dgm:spPr/>
    </dgm:pt>
    <dgm:pt modelId="{D395CC88-2ACD-480B-BEDE-9921F5F1A7C3}" type="pres">
      <dgm:prSet presAssocID="{AC17604D-F909-4ABB-8C29-FB7413C6F35A}" presName="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5FA28E-4B9C-45D7-84FF-C985BC29A902}" type="pres">
      <dgm:prSet presAssocID="{69D53281-438E-48B4-A5C5-C343D423848D}" presName="sibTrans" presStyleCnt="0"/>
      <dgm:spPr/>
    </dgm:pt>
    <dgm:pt modelId="{6A65DEC2-1E45-401B-BF59-3AFD64397AF8}" type="pres">
      <dgm:prSet presAssocID="{C171E3B2-A538-4017-9EB2-63AAD173720E}" presName="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9C111B-1F2D-4D74-BBE4-D4B469DB8BDA}" type="pres">
      <dgm:prSet presAssocID="{D57C86FF-8665-4288-A4CC-11337AB9D2E6}" presName="sibTrans" presStyleCnt="0"/>
      <dgm:spPr/>
    </dgm:pt>
    <dgm:pt modelId="{9634D0F4-2B9F-4ECA-B488-8F9DE7435EF1}" type="pres">
      <dgm:prSet presAssocID="{4AA27A71-133B-4E05-9349-A827620B5FDE}" presName="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0A4E84-2A7B-4D31-9460-60619E28D7DF}" type="pres">
      <dgm:prSet presAssocID="{993E81FA-34FB-4C8F-B418-FF594F7DEA2E}" presName="sibTrans" presStyleCnt="0"/>
      <dgm:spPr/>
    </dgm:pt>
    <dgm:pt modelId="{FCDCA8DE-C112-43CD-A0BA-2B92A21CD65B}" type="pres">
      <dgm:prSet presAssocID="{A0778E98-DA26-418E-A9AD-AF021B7A639F}" presName="node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ED1111-D9CE-4901-815B-CAAD9768BAC4}" type="pres">
      <dgm:prSet presAssocID="{F71B7805-6DBC-4E27-9D10-45173087D409}" presName="sibTrans" presStyleCnt="0"/>
      <dgm:spPr/>
    </dgm:pt>
    <dgm:pt modelId="{E1D411DD-76D6-4626-BF25-F13C5A590CD7}" type="pres">
      <dgm:prSet presAssocID="{FEB31ABD-A253-408B-AEC2-C48CA107EF11}" presName="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9BA0EF-397A-4FA4-9F7F-EC818F6C75E4}" type="pres">
      <dgm:prSet presAssocID="{8539390E-3924-4DD2-9AAF-7493EB541EF8}" presName="sibTrans" presStyleCnt="0"/>
      <dgm:spPr/>
    </dgm:pt>
    <dgm:pt modelId="{30791B25-CF76-4C27-8DB5-C914EB0B581E}" type="pres">
      <dgm:prSet presAssocID="{0CEA429B-226A-4E50-9818-D7B02E8041D9}" presName="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7FC88D-5BF6-44BB-9C2A-6C9E9DCF490D}" type="pres">
      <dgm:prSet presAssocID="{5AC75F1B-DC9F-4CEB-9260-96EC06BB3B2C}" presName="sibTrans" presStyleCnt="0"/>
      <dgm:spPr/>
    </dgm:pt>
    <dgm:pt modelId="{0A53FC07-EDEF-48C5-A35E-3D2EC4BE815F}" type="pres">
      <dgm:prSet presAssocID="{7BCB2C60-CDC8-4A9D-B5DB-EE9CA84EF206}" presName="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CC1E55-6405-43A9-8AE6-8C37A4FC1C9F}" type="pres">
      <dgm:prSet presAssocID="{DFB06DAA-5798-453D-B323-F5D0FF88D59D}" presName="sibTrans" presStyleCnt="0"/>
      <dgm:spPr/>
    </dgm:pt>
    <dgm:pt modelId="{736BA4B9-1AFC-4A6A-9908-70A8912357A4}" type="pres">
      <dgm:prSet presAssocID="{27517267-E47B-4A21-9047-AF8E63E09094}" presName="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BDC03C-7EDE-4C2C-9001-35C001287F0A}" type="pres">
      <dgm:prSet presAssocID="{745F3499-EE5D-4094-851B-15344BECE69C}" presName="sibTrans" presStyleCnt="0"/>
      <dgm:spPr/>
    </dgm:pt>
    <dgm:pt modelId="{BCC53E97-FCCE-4722-98B7-BC8E68EBA952}" type="pres">
      <dgm:prSet presAssocID="{0228E360-2ADD-4E8B-80E5-D7DACD03AB67}" presName="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D911FF-6A81-4F16-BA31-D9C259C3F1DE}" type="pres">
      <dgm:prSet presAssocID="{8922FF53-6855-444B-AE8E-21F967F21697}" presName="sibTrans" presStyleCnt="0"/>
      <dgm:spPr/>
    </dgm:pt>
    <dgm:pt modelId="{53E355D9-7239-4535-81FF-41E0AFBF57AD}" type="pres">
      <dgm:prSet presAssocID="{9C70358F-BE83-4A9E-80EC-93E11F2EFA67}" presName="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A1C01A-F374-49D3-ADE0-3EC00B90FA15}" type="pres">
      <dgm:prSet presAssocID="{1A50740B-EB85-4C24-9940-5B54B494C205}" presName="sibTrans" presStyleCnt="0"/>
      <dgm:spPr/>
    </dgm:pt>
    <dgm:pt modelId="{79FCA9D2-C5FB-4EC5-BC82-9078E532E3BB}" type="pres">
      <dgm:prSet presAssocID="{509E4452-CB97-4476-8C06-C382E8268A67}" presName="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4C7014-345D-4C92-837E-42152D27C969}" type="pres">
      <dgm:prSet presAssocID="{B5500878-FD84-4937-A429-B63EF49BD20D}" presName="sibTrans" presStyleCnt="0"/>
      <dgm:spPr/>
    </dgm:pt>
    <dgm:pt modelId="{85D928AA-29C6-4C78-8A23-96D088B15079}" type="pres">
      <dgm:prSet presAssocID="{3C76F4E8-2AE5-4293-9ABF-74D6F62BA415}" presName="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AD4FDC-866E-4488-9234-6796B56DE461}" type="pres">
      <dgm:prSet presAssocID="{B9234CC6-BF06-4C3C-969D-3AE4F01DBB17}" presName="sibTrans" presStyleCnt="0"/>
      <dgm:spPr/>
    </dgm:pt>
    <dgm:pt modelId="{40DD4A21-8692-40D2-8A89-F5D3DCDCACF5}" type="pres">
      <dgm:prSet presAssocID="{88EA0FA3-EE00-469A-971F-EF3E7E5E4BF3}" presName="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ED2802-8DFF-4CE3-AEC4-1FA8C5B8D0F3}" type="pres">
      <dgm:prSet presAssocID="{16DDEF7D-1B65-4142-ACEF-3AAEEB9EB9F2}" presName="sibTrans" presStyleCnt="0"/>
      <dgm:spPr/>
    </dgm:pt>
    <dgm:pt modelId="{69B76DBF-331F-4B4C-A543-041053009A18}" type="pres">
      <dgm:prSet presAssocID="{BA1DDFFD-C9B9-4B56-9AEB-408FC07D8F57}" presName="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62211F-1367-46C8-AE33-BDB12C6499CD}" type="pres">
      <dgm:prSet presAssocID="{AD3A00FF-6FB4-424E-BF6F-8C78271BA8DF}" presName="sibTrans" presStyleCnt="0"/>
      <dgm:spPr/>
    </dgm:pt>
    <dgm:pt modelId="{08A088FC-709E-425D-BAAE-F221CCCD7489}" type="pres">
      <dgm:prSet presAssocID="{5B382FC6-0F06-4D31-95AA-5490417E08C2}" presName="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1A4F5C4-AFDD-472A-B616-964F62D3F61B}" type="presOf" srcId="{CEB0685D-89DB-4B6B-B682-D02030B32051}" destId="{2AEF770A-E5A4-489A-8756-D3BDEA48FE1E}" srcOrd="0" destOrd="0" presId="urn:microsoft.com/office/officeart/2005/8/layout/default"/>
    <dgm:cxn modelId="{3244FA8C-2335-4C7D-878E-4DA7DAA60338}" srcId="{DC995FFE-DDB5-4346-A4BC-06189C1E09BB}" destId="{C171E3B2-A538-4017-9EB2-63AAD173720E}" srcOrd="3" destOrd="0" parTransId="{877FD440-195F-4D17-8BA1-2147AAED8E44}" sibTransId="{D57C86FF-8665-4288-A4CC-11337AB9D2E6}"/>
    <dgm:cxn modelId="{5A434314-8461-4FB8-B673-CD0FFDB57CB9}" srcId="{DC995FFE-DDB5-4346-A4BC-06189C1E09BB}" destId="{5B382FC6-0F06-4D31-95AA-5490417E08C2}" srcOrd="16" destOrd="0" parTransId="{04B9B2B7-AAF1-4B65-90E5-970F22997BE2}" sibTransId="{4594A965-13BE-4D84-84F4-8D7FB41B56FA}"/>
    <dgm:cxn modelId="{A1D9AEE4-9D9F-4A94-98CA-937BEFD33DD3}" srcId="{DC995FFE-DDB5-4346-A4BC-06189C1E09BB}" destId="{27517267-E47B-4A21-9047-AF8E63E09094}" srcOrd="9" destOrd="0" parTransId="{4BEB8B04-0432-4B0D-A4AE-54D5FF8399F5}" sibTransId="{745F3499-EE5D-4094-851B-15344BECE69C}"/>
    <dgm:cxn modelId="{CC316A57-EDC6-4B3B-981C-25F4880D9ACF}" srcId="{DC995FFE-DDB5-4346-A4BC-06189C1E09BB}" destId="{9C70358F-BE83-4A9E-80EC-93E11F2EFA67}" srcOrd="11" destOrd="0" parTransId="{E64246FB-A460-4E39-9E68-02E72BD971C2}" sibTransId="{1A50740B-EB85-4C24-9940-5B54B494C205}"/>
    <dgm:cxn modelId="{28D9F507-2E8B-4272-A67C-49C551E3120B}" type="presOf" srcId="{C171E3B2-A538-4017-9EB2-63AAD173720E}" destId="{6A65DEC2-1E45-401B-BF59-3AFD64397AF8}" srcOrd="0" destOrd="0" presId="urn:microsoft.com/office/officeart/2005/8/layout/default"/>
    <dgm:cxn modelId="{FEA2596F-D7A2-4D93-9BD0-85B6A76A0CA6}" type="presOf" srcId="{88EA0FA3-EE00-469A-971F-EF3E7E5E4BF3}" destId="{40DD4A21-8692-40D2-8A89-F5D3DCDCACF5}" srcOrd="0" destOrd="0" presId="urn:microsoft.com/office/officeart/2005/8/layout/default"/>
    <dgm:cxn modelId="{1EE3B964-4199-4D6D-8070-926777BCC4C2}" srcId="{DC995FFE-DDB5-4346-A4BC-06189C1E09BB}" destId="{509E4452-CB97-4476-8C06-C382E8268A67}" srcOrd="12" destOrd="0" parTransId="{6051A8D0-FE73-4DBE-A45A-63C77109BDA9}" sibTransId="{B5500878-FD84-4937-A429-B63EF49BD20D}"/>
    <dgm:cxn modelId="{62F830AC-0354-4C79-A37E-972EBDB91227}" srcId="{DC995FFE-DDB5-4346-A4BC-06189C1E09BB}" destId="{0228E360-2ADD-4E8B-80E5-D7DACD03AB67}" srcOrd="10" destOrd="0" parTransId="{0416C839-5B5A-4019-85A7-05A78B4129E9}" sibTransId="{8922FF53-6855-444B-AE8E-21F967F21697}"/>
    <dgm:cxn modelId="{0B35D883-CA89-4438-B3A8-31921344E92E}" type="presOf" srcId="{3C76F4E8-2AE5-4293-9ABF-74D6F62BA415}" destId="{85D928AA-29C6-4C78-8A23-96D088B15079}" srcOrd="0" destOrd="0" presId="urn:microsoft.com/office/officeart/2005/8/layout/default"/>
    <dgm:cxn modelId="{EEFE1412-0F2F-46C0-9260-7C2568AEAB03}" type="presOf" srcId="{28708A8C-CB29-4B6E-A3E3-83690F5527D7}" destId="{A5FD1059-3538-4692-9B79-65CD03953834}" srcOrd="0" destOrd="0" presId="urn:microsoft.com/office/officeart/2005/8/layout/default"/>
    <dgm:cxn modelId="{56DF0C69-783F-4FFA-B4B6-7697999F0699}" type="presOf" srcId="{DC995FFE-DDB5-4346-A4BC-06189C1E09BB}" destId="{A7B514E5-328C-48A1-9A00-6AA9BC414E03}" srcOrd="0" destOrd="0" presId="urn:microsoft.com/office/officeart/2005/8/layout/default"/>
    <dgm:cxn modelId="{09F15948-D6BB-489E-9543-E2F2F2437B8A}" type="presOf" srcId="{0228E360-2ADD-4E8B-80E5-D7DACD03AB67}" destId="{BCC53E97-FCCE-4722-98B7-BC8E68EBA952}" srcOrd="0" destOrd="0" presId="urn:microsoft.com/office/officeart/2005/8/layout/default"/>
    <dgm:cxn modelId="{2D335984-0B08-49B8-8446-9BE84698B0CD}" srcId="{DC995FFE-DDB5-4346-A4BC-06189C1E09BB}" destId="{7BCB2C60-CDC8-4A9D-B5DB-EE9CA84EF206}" srcOrd="8" destOrd="0" parTransId="{57DF95F8-505E-4732-B653-AF647EB034CB}" sibTransId="{DFB06DAA-5798-453D-B323-F5D0FF88D59D}"/>
    <dgm:cxn modelId="{82864C0D-006C-4BB1-94A6-D3F527A0D6E9}" srcId="{DC995FFE-DDB5-4346-A4BC-06189C1E09BB}" destId="{AC17604D-F909-4ABB-8C29-FB7413C6F35A}" srcOrd="2" destOrd="0" parTransId="{C93901F4-B350-4859-BC60-95EC027E60FE}" sibTransId="{69D53281-438E-48B4-A5C5-C343D423848D}"/>
    <dgm:cxn modelId="{CB9078D3-258A-4396-9274-F04C87DF8D4A}" srcId="{DC995FFE-DDB5-4346-A4BC-06189C1E09BB}" destId="{28708A8C-CB29-4B6E-A3E3-83690F5527D7}" srcOrd="0" destOrd="0" parTransId="{D57F3D74-D8BD-4341-B2D8-2531D4D22B81}" sibTransId="{7F6C4AE2-8BC7-4A47-8516-B149EC6863EB}"/>
    <dgm:cxn modelId="{F92F7F32-AFCF-4370-A207-1BE2E00CCAB3}" srcId="{DC995FFE-DDB5-4346-A4BC-06189C1E09BB}" destId="{BA1DDFFD-C9B9-4B56-9AEB-408FC07D8F57}" srcOrd="15" destOrd="0" parTransId="{4256EA2B-87BF-40CD-B9F8-F4B1858E5C85}" sibTransId="{AD3A00FF-6FB4-424E-BF6F-8C78271BA8DF}"/>
    <dgm:cxn modelId="{12BEC388-89C2-475D-B84D-BC90796E9BAB}" type="presOf" srcId="{9C70358F-BE83-4A9E-80EC-93E11F2EFA67}" destId="{53E355D9-7239-4535-81FF-41E0AFBF57AD}" srcOrd="0" destOrd="0" presId="urn:microsoft.com/office/officeart/2005/8/layout/default"/>
    <dgm:cxn modelId="{6F28A3A3-A638-4302-973F-120DA910250B}" srcId="{DC995FFE-DDB5-4346-A4BC-06189C1E09BB}" destId="{0CEA429B-226A-4E50-9818-D7B02E8041D9}" srcOrd="7" destOrd="0" parTransId="{ECC5C423-2BAB-4B4F-B1D6-94AFC3E3FCEC}" sibTransId="{5AC75F1B-DC9F-4CEB-9260-96EC06BB3B2C}"/>
    <dgm:cxn modelId="{3668D158-C829-43BC-9D71-784BE69F144B}" srcId="{DC995FFE-DDB5-4346-A4BC-06189C1E09BB}" destId="{88EA0FA3-EE00-469A-971F-EF3E7E5E4BF3}" srcOrd="14" destOrd="0" parTransId="{F96D15AE-FF63-4571-B000-51BE204100DA}" sibTransId="{16DDEF7D-1B65-4142-ACEF-3AAEEB9EB9F2}"/>
    <dgm:cxn modelId="{1A7011CA-B165-457C-A518-A7C7CA31AD20}" srcId="{DC995FFE-DDB5-4346-A4BC-06189C1E09BB}" destId="{CEB0685D-89DB-4B6B-B682-D02030B32051}" srcOrd="1" destOrd="0" parTransId="{7858FB7F-8443-435C-81FB-2FB5C89E2830}" sibTransId="{7118AD84-1251-4298-8F5F-A46A1A5874A9}"/>
    <dgm:cxn modelId="{A445C2A8-6E05-40DD-A50A-F6F82182E7D1}" type="presOf" srcId="{509E4452-CB97-4476-8C06-C382E8268A67}" destId="{79FCA9D2-C5FB-4EC5-BC82-9078E532E3BB}" srcOrd="0" destOrd="0" presId="urn:microsoft.com/office/officeart/2005/8/layout/default"/>
    <dgm:cxn modelId="{4445C5C9-DB13-4099-AB4D-4351B8552332}" srcId="{DC995FFE-DDB5-4346-A4BC-06189C1E09BB}" destId="{3C76F4E8-2AE5-4293-9ABF-74D6F62BA415}" srcOrd="13" destOrd="0" parTransId="{C669A113-1D29-4715-A145-CAC1EEB111ED}" sibTransId="{B9234CC6-BF06-4C3C-969D-3AE4F01DBB17}"/>
    <dgm:cxn modelId="{97CF78CC-DFC2-48A7-8EF2-2DB3C7E4ABFC}" srcId="{DC995FFE-DDB5-4346-A4BC-06189C1E09BB}" destId="{A0778E98-DA26-418E-A9AD-AF021B7A639F}" srcOrd="5" destOrd="0" parTransId="{772A79E7-57A5-4C67-8BC7-E73CEE9DF390}" sibTransId="{F71B7805-6DBC-4E27-9D10-45173087D409}"/>
    <dgm:cxn modelId="{6DA36357-38F0-4620-81CA-CA4DE7DA66A1}" srcId="{DC995FFE-DDB5-4346-A4BC-06189C1E09BB}" destId="{FEB31ABD-A253-408B-AEC2-C48CA107EF11}" srcOrd="6" destOrd="0" parTransId="{BFF28A0C-2EDC-4AE8-8EDC-B49E7F4EA6D6}" sibTransId="{8539390E-3924-4DD2-9AAF-7493EB541EF8}"/>
    <dgm:cxn modelId="{6B444116-B634-4731-B9C6-3974FC1B7AAB}" srcId="{DC995FFE-DDB5-4346-A4BC-06189C1E09BB}" destId="{4AA27A71-133B-4E05-9349-A827620B5FDE}" srcOrd="4" destOrd="0" parTransId="{302A9CF3-6AF8-44D1-B854-1B830B896A35}" sibTransId="{993E81FA-34FB-4C8F-B418-FF594F7DEA2E}"/>
    <dgm:cxn modelId="{EF526A71-CA02-41F4-88BB-7B20544A4037}" type="presOf" srcId="{BA1DDFFD-C9B9-4B56-9AEB-408FC07D8F57}" destId="{69B76DBF-331F-4B4C-A543-041053009A18}" srcOrd="0" destOrd="0" presId="urn:microsoft.com/office/officeart/2005/8/layout/default"/>
    <dgm:cxn modelId="{8D6CBA8F-C161-402C-92DE-211E9E0F23ED}" type="presOf" srcId="{0CEA429B-226A-4E50-9818-D7B02E8041D9}" destId="{30791B25-CF76-4C27-8DB5-C914EB0B581E}" srcOrd="0" destOrd="0" presId="urn:microsoft.com/office/officeart/2005/8/layout/default"/>
    <dgm:cxn modelId="{478BEAEF-A457-4284-B7B1-D206051AF9C0}" type="presOf" srcId="{A0778E98-DA26-418E-A9AD-AF021B7A639F}" destId="{FCDCA8DE-C112-43CD-A0BA-2B92A21CD65B}" srcOrd="0" destOrd="0" presId="urn:microsoft.com/office/officeart/2005/8/layout/default"/>
    <dgm:cxn modelId="{776AEE00-689C-4556-8559-63F371C5AC55}" type="presOf" srcId="{7BCB2C60-CDC8-4A9D-B5DB-EE9CA84EF206}" destId="{0A53FC07-EDEF-48C5-A35E-3D2EC4BE815F}" srcOrd="0" destOrd="0" presId="urn:microsoft.com/office/officeart/2005/8/layout/default"/>
    <dgm:cxn modelId="{E52BA1AF-D704-4A22-9CE4-0DBD742D1531}" type="presOf" srcId="{4AA27A71-133B-4E05-9349-A827620B5FDE}" destId="{9634D0F4-2B9F-4ECA-B488-8F9DE7435EF1}" srcOrd="0" destOrd="0" presId="urn:microsoft.com/office/officeart/2005/8/layout/default"/>
    <dgm:cxn modelId="{26C95A87-5B5B-429D-ABA7-6A016BCC2FB9}" type="presOf" srcId="{5B382FC6-0F06-4D31-95AA-5490417E08C2}" destId="{08A088FC-709E-425D-BAAE-F221CCCD7489}" srcOrd="0" destOrd="0" presId="urn:microsoft.com/office/officeart/2005/8/layout/default"/>
    <dgm:cxn modelId="{F477A997-6C29-4BFA-9F2F-6AEE4611AB84}" type="presOf" srcId="{FEB31ABD-A253-408B-AEC2-C48CA107EF11}" destId="{E1D411DD-76D6-4626-BF25-F13C5A590CD7}" srcOrd="0" destOrd="0" presId="urn:microsoft.com/office/officeart/2005/8/layout/default"/>
    <dgm:cxn modelId="{8985F9F3-78CC-4E03-BDDF-5E03649DEF1F}" type="presOf" srcId="{AC17604D-F909-4ABB-8C29-FB7413C6F35A}" destId="{D395CC88-2ACD-480B-BEDE-9921F5F1A7C3}" srcOrd="0" destOrd="0" presId="urn:microsoft.com/office/officeart/2005/8/layout/default"/>
    <dgm:cxn modelId="{848EC6D4-63EF-4115-BAC6-0EE899BB6CFF}" type="presOf" srcId="{27517267-E47B-4A21-9047-AF8E63E09094}" destId="{736BA4B9-1AFC-4A6A-9908-70A8912357A4}" srcOrd="0" destOrd="0" presId="urn:microsoft.com/office/officeart/2005/8/layout/default"/>
    <dgm:cxn modelId="{75595485-6000-4525-92F2-9F6A2416DD82}" type="presParOf" srcId="{A7B514E5-328C-48A1-9A00-6AA9BC414E03}" destId="{A5FD1059-3538-4692-9B79-65CD03953834}" srcOrd="0" destOrd="0" presId="urn:microsoft.com/office/officeart/2005/8/layout/default"/>
    <dgm:cxn modelId="{06D7EF5B-2B72-439C-A93D-F7A2C0BD3795}" type="presParOf" srcId="{A7B514E5-328C-48A1-9A00-6AA9BC414E03}" destId="{22B10EA8-CD14-42DF-AFD9-D6FD9258900A}" srcOrd="1" destOrd="0" presId="urn:microsoft.com/office/officeart/2005/8/layout/default"/>
    <dgm:cxn modelId="{91772330-4EED-4D91-8FDA-A281424AA11D}" type="presParOf" srcId="{A7B514E5-328C-48A1-9A00-6AA9BC414E03}" destId="{2AEF770A-E5A4-489A-8756-D3BDEA48FE1E}" srcOrd="2" destOrd="0" presId="urn:microsoft.com/office/officeart/2005/8/layout/default"/>
    <dgm:cxn modelId="{CE5AEE82-0DD8-45D1-9166-B2B85595DE6D}" type="presParOf" srcId="{A7B514E5-328C-48A1-9A00-6AA9BC414E03}" destId="{DDFB2596-6FD2-4B58-A07A-184AEEC91EA3}" srcOrd="3" destOrd="0" presId="urn:microsoft.com/office/officeart/2005/8/layout/default"/>
    <dgm:cxn modelId="{4A3283C8-2A85-4588-82B9-9A11519ECAA9}" type="presParOf" srcId="{A7B514E5-328C-48A1-9A00-6AA9BC414E03}" destId="{D395CC88-2ACD-480B-BEDE-9921F5F1A7C3}" srcOrd="4" destOrd="0" presId="urn:microsoft.com/office/officeart/2005/8/layout/default"/>
    <dgm:cxn modelId="{AEAA470A-9430-4F95-97FF-E27C25F53276}" type="presParOf" srcId="{A7B514E5-328C-48A1-9A00-6AA9BC414E03}" destId="{B45FA28E-4B9C-45D7-84FF-C985BC29A902}" srcOrd="5" destOrd="0" presId="urn:microsoft.com/office/officeart/2005/8/layout/default"/>
    <dgm:cxn modelId="{2CFBD68D-40B4-4197-A12F-2CE538CF50D6}" type="presParOf" srcId="{A7B514E5-328C-48A1-9A00-6AA9BC414E03}" destId="{6A65DEC2-1E45-401B-BF59-3AFD64397AF8}" srcOrd="6" destOrd="0" presId="urn:microsoft.com/office/officeart/2005/8/layout/default"/>
    <dgm:cxn modelId="{0EDDBEE2-4133-4285-8A69-455AD6C6FA77}" type="presParOf" srcId="{A7B514E5-328C-48A1-9A00-6AA9BC414E03}" destId="{369C111B-1F2D-4D74-BBE4-D4B469DB8BDA}" srcOrd="7" destOrd="0" presId="urn:microsoft.com/office/officeart/2005/8/layout/default"/>
    <dgm:cxn modelId="{ED51C73E-9344-41BC-A8C0-6807C31F5B26}" type="presParOf" srcId="{A7B514E5-328C-48A1-9A00-6AA9BC414E03}" destId="{9634D0F4-2B9F-4ECA-B488-8F9DE7435EF1}" srcOrd="8" destOrd="0" presId="urn:microsoft.com/office/officeart/2005/8/layout/default"/>
    <dgm:cxn modelId="{74942266-1256-4B71-8CC7-0DBC3E0510DC}" type="presParOf" srcId="{A7B514E5-328C-48A1-9A00-6AA9BC414E03}" destId="{F90A4E84-2A7B-4D31-9460-60619E28D7DF}" srcOrd="9" destOrd="0" presId="urn:microsoft.com/office/officeart/2005/8/layout/default"/>
    <dgm:cxn modelId="{E88517CF-8D96-44FA-9D1F-6A490DD21F33}" type="presParOf" srcId="{A7B514E5-328C-48A1-9A00-6AA9BC414E03}" destId="{FCDCA8DE-C112-43CD-A0BA-2B92A21CD65B}" srcOrd="10" destOrd="0" presId="urn:microsoft.com/office/officeart/2005/8/layout/default"/>
    <dgm:cxn modelId="{A4B56733-0160-4835-9BE6-60A881B960DB}" type="presParOf" srcId="{A7B514E5-328C-48A1-9A00-6AA9BC414E03}" destId="{BFED1111-D9CE-4901-815B-CAAD9768BAC4}" srcOrd="11" destOrd="0" presId="urn:microsoft.com/office/officeart/2005/8/layout/default"/>
    <dgm:cxn modelId="{6D862654-5AB6-4491-BF91-946BD3333C48}" type="presParOf" srcId="{A7B514E5-328C-48A1-9A00-6AA9BC414E03}" destId="{E1D411DD-76D6-4626-BF25-F13C5A590CD7}" srcOrd="12" destOrd="0" presId="urn:microsoft.com/office/officeart/2005/8/layout/default"/>
    <dgm:cxn modelId="{3436EF43-D4A3-43A5-86E0-8E1A24135614}" type="presParOf" srcId="{A7B514E5-328C-48A1-9A00-6AA9BC414E03}" destId="{7F9BA0EF-397A-4FA4-9F7F-EC818F6C75E4}" srcOrd="13" destOrd="0" presId="urn:microsoft.com/office/officeart/2005/8/layout/default"/>
    <dgm:cxn modelId="{DCA2AF0C-C98A-48A2-85F0-4B85154162B4}" type="presParOf" srcId="{A7B514E5-328C-48A1-9A00-6AA9BC414E03}" destId="{30791B25-CF76-4C27-8DB5-C914EB0B581E}" srcOrd="14" destOrd="0" presId="urn:microsoft.com/office/officeart/2005/8/layout/default"/>
    <dgm:cxn modelId="{C8C208E4-26E0-4E89-83A7-9305E29F08A8}" type="presParOf" srcId="{A7B514E5-328C-48A1-9A00-6AA9BC414E03}" destId="{107FC88D-5BF6-44BB-9C2A-6C9E9DCF490D}" srcOrd="15" destOrd="0" presId="urn:microsoft.com/office/officeart/2005/8/layout/default"/>
    <dgm:cxn modelId="{E5A82F47-E41B-4B82-92AB-EF555B948423}" type="presParOf" srcId="{A7B514E5-328C-48A1-9A00-6AA9BC414E03}" destId="{0A53FC07-EDEF-48C5-A35E-3D2EC4BE815F}" srcOrd="16" destOrd="0" presId="urn:microsoft.com/office/officeart/2005/8/layout/default"/>
    <dgm:cxn modelId="{97794036-2C8D-4925-BA72-80D6AF7DFD76}" type="presParOf" srcId="{A7B514E5-328C-48A1-9A00-6AA9BC414E03}" destId="{81CC1E55-6405-43A9-8AE6-8C37A4FC1C9F}" srcOrd="17" destOrd="0" presId="urn:microsoft.com/office/officeart/2005/8/layout/default"/>
    <dgm:cxn modelId="{DCAC50D9-3D52-491A-B188-8E4906AA772F}" type="presParOf" srcId="{A7B514E5-328C-48A1-9A00-6AA9BC414E03}" destId="{736BA4B9-1AFC-4A6A-9908-70A8912357A4}" srcOrd="18" destOrd="0" presId="urn:microsoft.com/office/officeart/2005/8/layout/default"/>
    <dgm:cxn modelId="{B1E87133-6C0C-4D4A-87B7-56C87315EF80}" type="presParOf" srcId="{A7B514E5-328C-48A1-9A00-6AA9BC414E03}" destId="{3DBDC03C-7EDE-4C2C-9001-35C001287F0A}" srcOrd="19" destOrd="0" presId="urn:microsoft.com/office/officeart/2005/8/layout/default"/>
    <dgm:cxn modelId="{26BC6A5F-49BD-4A86-B7F9-07421BD2382E}" type="presParOf" srcId="{A7B514E5-328C-48A1-9A00-6AA9BC414E03}" destId="{BCC53E97-FCCE-4722-98B7-BC8E68EBA952}" srcOrd="20" destOrd="0" presId="urn:microsoft.com/office/officeart/2005/8/layout/default"/>
    <dgm:cxn modelId="{4D3BC444-8ED0-4B8D-8B7D-3834C7A955B7}" type="presParOf" srcId="{A7B514E5-328C-48A1-9A00-6AA9BC414E03}" destId="{AED911FF-6A81-4F16-BA31-D9C259C3F1DE}" srcOrd="21" destOrd="0" presId="urn:microsoft.com/office/officeart/2005/8/layout/default"/>
    <dgm:cxn modelId="{7C7ABF87-DC6B-46AA-835C-E4171DA7297D}" type="presParOf" srcId="{A7B514E5-328C-48A1-9A00-6AA9BC414E03}" destId="{53E355D9-7239-4535-81FF-41E0AFBF57AD}" srcOrd="22" destOrd="0" presId="urn:microsoft.com/office/officeart/2005/8/layout/default"/>
    <dgm:cxn modelId="{70213CAD-87C4-4A2F-B3B6-F93C12DE17F6}" type="presParOf" srcId="{A7B514E5-328C-48A1-9A00-6AA9BC414E03}" destId="{F5A1C01A-F374-49D3-ADE0-3EC00B90FA15}" srcOrd="23" destOrd="0" presId="urn:microsoft.com/office/officeart/2005/8/layout/default"/>
    <dgm:cxn modelId="{03672F49-4D61-437A-A3E0-155099EBA8C1}" type="presParOf" srcId="{A7B514E5-328C-48A1-9A00-6AA9BC414E03}" destId="{79FCA9D2-C5FB-4EC5-BC82-9078E532E3BB}" srcOrd="24" destOrd="0" presId="urn:microsoft.com/office/officeart/2005/8/layout/default"/>
    <dgm:cxn modelId="{FCD45BBE-D492-4FF5-A8F7-B021C8A80FD5}" type="presParOf" srcId="{A7B514E5-328C-48A1-9A00-6AA9BC414E03}" destId="{B74C7014-345D-4C92-837E-42152D27C969}" srcOrd="25" destOrd="0" presId="urn:microsoft.com/office/officeart/2005/8/layout/default"/>
    <dgm:cxn modelId="{14BB5748-3AF2-40FD-9BC4-9A1FAB0C4B51}" type="presParOf" srcId="{A7B514E5-328C-48A1-9A00-6AA9BC414E03}" destId="{85D928AA-29C6-4C78-8A23-96D088B15079}" srcOrd="26" destOrd="0" presId="urn:microsoft.com/office/officeart/2005/8/layout/default"/>
    <dgm:cxn modelId="{2FFD474F-20D0-4021-86BA-AA117D8337AF}" type="presParOf" srcId="{A7B514E5-328C-48A1-9A00-6AA9BC414E03}" destId="{E8AD4FDC-866E-4488-9234-6796B56DE461}" srcOrd="27" destOrd="0" presId="urn:microsoft.com/office/officeart/2005/8/layout/default"/>
    <dgm:cxn modelId="{62DA7EFB-187F-4EA9-953B-F5DB4A5DDDE0}" type="presParOf" srcId="{A7B514E5-328C-48A1-9A00-6AA9BC414E03}" destId="{40DD4A21-8692-40D2-8A89-F5D3DCDCACF5}" srcOrd="28" destOrd="0" presId="urn:microsoft.com/office/officeart/2005/8/layout/default"/>
    <dgm:cxn modelId="{ACA11CEA-467E-4323-86E5-D5C60F4DD794}" type="presParOf" srcId="{A7B514E5-328C-48A1-9A00-6AA9BC414E03}" destId="{D9ED2802-8DFF-4CE3-AEC4-1FA8C5B8D0F3}" srcOrd="29" destOrd="0" presId="urn:microsoft.com/office/officeart/2005/8/layout/default"/>
    <dgm:cxn modelId="{0820CA37-F3A2-4296-8634-57DAE240A44B}" type="presParOf" srcId="{A7B514E5-328C-48A1-9A00-6AA9BC414E03}" destId="{69B76DBF-331F-4B4C-A543-041053009A18}" srcOrd="30" destOrd="0" presId="urn:microsoft.com/office/officeart/2005/8/layout/default"/>
    <dgm:cxn modelId="{CBE1942F-D3E8-45DD-A08B-283C57BC76D6}" type="presParOf" srcId="{A7B514E5-328C-48A1-9A00-6AA9BC414E03}" destId="{B362211F-1367-46C8-AE33-BDB12C6499CD}" srcOrd="31" destOrd="0" presId="urn:microsoft.com/office/officeart/2005/8/layout/default"/>
    <dgm:cxn modelId="{B9C4B089-EEEC-407A-8E63-8D23568DBBE0}" type="presParOf" srcId="{A7B514E5-328C-48A1-9A00-6AA9BC414E03}" destId="{08A088FC-709E-425D-BAAE-F221CCCD7489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1831ED-CD9B-466B-9E64-AF77299B6FF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E23053-DC4C-4776-A98D-CC2192CABC24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pPr marL="0"/>
          <a:r>
            <a:rPr lang="pl-PL" u="sng" dirty="0"/>
            <a:t>Potrzeby w obszarze środowiska </a:t>
          </a:r>
        </a:p>
        <a:p>
          <a:pPr marL="0" indent="0"/>
          <a:r>
            <a:rPr lang="pl-PL" dirty="0"/>
            <a:t>W perspektywie unijnej 2021-2027 należy wspierać projekty:</a:t>
          </a:r>
        </a:p>
        <a:p>
          <a:pPr marL="92075" indent="0">
            <a:tabLst>
              <a:tab pos="92075" algn="l"/>
            </a:tabLst>
          </a:pPr>
          <a:r>
            <a:rPr lang="pl-PL" dirty="0"/>
            <a:t>- przeciwdziałania niskiej emisji (wymiana urządzeń grzewczych, instalacje OZE)</a:t>
          </a:r>
        </a:p>
        <a:p>
          <a:pPr marL="92075" indent="0">
            <a:tabLst>
              <a:tab pos="92075" algn="l"/>
            </a:tabLst>
          </a:pPr>
          <a:r>
            <a:rPr lang="pl-PL" dirty="0"/>
            <a:t>- budowy ścieżek rowerowych i infrastruktury towarzyszącej, budowy P&amp;R</a:t>
          </a:r>
        </a:p>
        <a:p>
          <a:pPr marL="92075" indent="0">
            <a:tabLst>
              <a:tab pos="92075" algn="l"/>
            </a:tabLst>
          </a:pPr>
          <a:r>
            <a:rPr lang="pl-PL" dirty="0"/>
            <a:t>- realizacji przyłączy do sieci gazowych</a:t>
          </a:r>
        </a:p>
        <a:p>
          <a:pPr marL="92075" indent="0">
            <a:tabLst>
              <a:tab pos="92075" algn="l"/>
            </a:tabLst>
          </a:pPr>
          <a:r>
            <a:rPr lang="pl-PL" dirty="0"/>
            <a:t>- głębokiej termomodernizacji</a:t>
          </a:r>
        </a:p>
        <a:p>
          <a:pPr marL="92075" indent="0">
            <a:tabLst>
              <a:tab pos="92075" algn="l"/>
            </a:tabLst>
          </a:pPr>
          <a:r>
            <a:rPr lang="pl-PL" dirty="0"/>
            <a:t>- instalacje OZE w budynkach wielorodzinnych, jednorodzinnych, użyteczności publicznej</a:t>
          </a:r>
        </a:p>
        <a:p>
          <a:pPr marL="92075" indent="0">
            <a:tabLst>
              <a:tab pos="92075" algn="l"/>
            </a:tabLst>
          </a:pPr>
          <a:r>
            <a:rPr lang="pl-PL" dirty="0"/>
            <a:t>- wzmacniania potencjału OSP, zarządzania klęskami żywiołowymi oraz budowy kompleksowych systemów malej retencji wodnej</a:t>
          </a:r>
        </a:p>
        <a:p>
          <a:pPr marL="92075" indent="0">
            <a:tabLst>
              <a:tab pos="92075" algn="l"/>
            </a:tabLst>
          </a:pPr>
          <a:r>
            <a:rPr lang="pl-PL" dirty="0"/>
            <a:t>- ochrona in-situ i ex-situ zagrożonych gatunków i siedlisk przyrodniczych</a:t>
          </a:r>
        </a:p>
        <a:p>
          <a:pPr marL="92075" indent="0">
            <a:tabLst>
              <a:tab pos="92075" algn="l"/>
            </a:tabLst>
          </a:pPr>
          <a:r>
            <a:rPr lang="pl-PL" dirty="0"/>
            <a:t>- wsparcie recyklingu odpadów poprzez budowę/rozbudowę PSZOK oraz RIPOK, wsparcie kampanii proekologicznych</a:t>
          </a:r>
        </a:p>
      </dgm:t>
    </dgm:pt>
    <dgm:pt modelId="{1DFE5FF8-35AF-49B4-9740-F45B07A82F10}" type="parTrans" cxnId="{047A4CB1-F3A7-469C-8301-D3424EDB6788}">
      <dgm:prSet/>
      <dgm:spPr/>
      <dgm:t>
        <a:bodyPr/>
        <a:lstStyle/>
        <a:p>
          <a:endParaRPr lang="pl-PL"/>
        </a:p>
      </dgm:t>
    </dgm:pt>
    <dgm:pt modelId="{F45D4FCD-9CB6-4425-A9C5-933F776A6559}" type="sibTrans" cxnId="{047A4CB1-F3A7-469C-8301-D3424EDB6788}">
      <dgm:prSet/>
      <dgm:spPr/>
      <dgm:t>
        <a:bodyPr/>
        <a:lstStyle/>
        <a:p>
          <a:endParaRPr lang="pl-PL"/>
        </a:p>
      </dgm:t>
    </dgm:pt>
    <dgm:pt modelId="{DBC875AA-1514-484A-8014-4829766A553D}" type="pres">
      <dgm:prSet presAssocID="{021831ED-CD9B-466B-9E64-AF77299B6F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005B7A-C555-423D-99C0-31C9BA44DA77}" type="pres">
      <dgm:prSet presAssocID="{7EE23053-DC4C-4776-A98D-CC2192CABC24}" presName="comp" presStyleCnt="0"/>
      <dgm:spPr/>
    </dgm:pt>
    <dgm:pt modelId="{D8D430F3-2272-4B1E-96F8-9D7C4A995D9D}" type="pres">
      <dgm:prSet presAssocID="{7EE23053-DC4C-4776-A98D-CC2192CABC24}" presName="box" presStyleLbl="node1" presStyleIdx="0" presStyleCnt="1"/>
      <dgm:spPr/>
      <dgm:t>
        <a:bodyPr/>
        <a:lstStyle/>
        <a:p>
          <a:endParaRPr lang="pl-PL"/>
        </a:p>
      </dgm:t>
    </dgm:pt>
    <dgm:pt modelId="{67A52B87-71D4-4933-B383-4EA6A1167069}" type="pres">
      <dgm:prSet presAssocID="{7EE23053-DC4C-4776-A98D-CC2192CABC24}" presName="img" presStyleLbl="fgImgPlace1" presStyleIdx="0" presStyleCnt="1" custScaleX="103090" custScaleY="32328" custLinFactNeighborX="-19543" custLinFactNeighborY="-4178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64" t="3593" r="-1064" b="3593"/>
          </a:stretch>
        </a:blipFill>
      </dgm:spPr>
      <dgm:extLst>
        <a:ext uri="{E40237B7-FDA0-4F09-8148-C483321AD2D9}">
          <dgm14:cNvPr xmlns:dgm14="http://schemas.microsoft.com/office/drawing/2010/diagram" id="0" name="" descr="Drzewo liściaste"/>
        </a:ext>
      </dgm:extLst>
    </dgm:pt>
    <dgm:pt modelId="{A5458C86-254E-4B15-8274-89B974DC1B26}" type="pres">
      <dgm:prSet presAssocID="{7EE23053-DC4C-4776-A98D-CC2192CABC2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74CC83A-6207-4360-AC29-3F540D6386AE}" type="presOf" srcId="{7EE23053-DC4C-4776-A98D-CC2192CABC24}" destId="{A5458C86-254E-4B15-8274-89B974DC1B26}" srcOrd="1" destOrd="0" presId="urn:microsoft.com/office/officeart/2005/8/layout/vList4"/>
    <dgm:cxn modelId="{69B644AA-B04F-4933-B8AB-954BEDB4A38F}" type="presOf" srcId="{021831ED-CD9B-466B-9E64-AF77299B6FFD}" destId="{DBC875AA-1514-484A-8014-4829766A553D}" srcOrd="0" destOrd="0" presId="urn:microsoft.com/office/officeart/2005/8/layout/vList4"/>
    <dgm:cxn modelId="{047A4CB1-F3A7-469C-8301-D3424EDB6788}" srcId="{021831ED-CD9B-466B-9E64-AF77299B6FFD}" destId="{7EE23053-DC4C-4776-A98D-CC2192CABC24}" srcOrd="0" destOrd="0" parTransId="{1DFE5FF8-35AF-49B4-9740-F45B07A82F10}" sibTransId="{F45D4FCD-9CB6-4425-A9C5-933F776A6559}"/>
    <dgm:cxn modelId="{E1C93E35-BA76-48CD-8504-D7AFE6C8E07F}" type="presOf" srcId="{7EE23053-DC4C-4776-A98D-CC2192CABC24}" destId="{D8D430F3-2272-4B1E-96F8-9D7C4A995D9D}" srcOrd="0" destOrd="0" presId="urn:microsoft.com/office/officeart/2005/8/layout/vList4"/>
    <dgm:cxn modelId="{BB0D2CEF-F687-4073-B7E8-D77D1718B12E}" type="presParOf" srcId="{DBC875AA-1514-484A-8014-4829766A553D}" destId="{94005B7A-C555-423D-99C0-31C9BA44DA77}" srcOrd="0" destOrd="0" presId="urn:microsoft.com/office/officeart/2005/8/layout/vList4"/>
    <dgm:cxn modelId="{A3A06AF6-CCAC-4751-8CBA-9B8ACEF0C860}" type="presParOf" srcId="{94005B7A-C555-423D-99C0-31C9BA44DA77}" destId="{D8D430F3-2272-4B1E-96F8-9D7C4A995D9D}" srcOrd="0" destOrd="0" presId="urn:microsoft.com/office/officeart/2005/8/layout/vList4"/>
    <dgm:cxn modelId="{D9531745-AA6B-4DE3-9670-7206164BD13C}" type="presParOf" srcId="{94005B7A-C555-423D-99C0-31C9BA44DA77}" destId="{67A52B87-71D4-4933-B383-4EA6A1167069}" srcOrd="1" destOrd="0" presId="urn:microsoft.com/office/officeart/2005/8/layout/vList4"/>
    <dgm:cxn modelId="{1D05B182-E367-4D31-93B9-DE122B697FDC}" type="presParOf" srcId="{94005B7A-C555-423D-99C0-31C9BA44DA77}" destId="{A5458C86-254E-4B15-8274-89B974DC1B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1831ED-CD9B-466B-9E64-AF77299B6FF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E23053-DC4C-4776-A98D-CC2192CABC24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l-PL" sz="2800" dirty="0"/>
        </a:p>
        <a:p>
          <a:r>
            <a:rPr lang="pl-PL" sz="2800" u="sng" dirty="0"/>
            <a:t>Potrzeby w obszarze infrastruktury</a:t>
          </a:r>
        </a:p>
        <a:p>
          <a:r>
            <a:rPr lang="pl-PL" sz="2400" dirty="0"/>
            <a:t>W perspektywie unijnej 2021-2027 należy wspierać projekty dotyczące:</a:t>
          </a:r>
          <a:endParaRPr lang="pl-PL" sz="2800" u="sng" dirty="0"/>
        </a:p>
      </dgm:t>
    </dgm:pt>
    <dgm:pt modelId="{1DFE5FF8-35AF-49B4-9740-F45B07A82F10}" type="parTrans" cxnId="{047A4CB1-F3A7-469C-8301-D3424EDB6788}">
      <dgm:prSet/>
      <dgm:spPr/>
      <dgm:t>
        <a:bodyPr/>
        <a:lstStyle/>
        <a:p>
          <a:endParaRPr lang="pl-PL"/>
        </a:p>
      </dgm:t>
    </dgm:pt>
    <dgm:pt modelId="{F45D4FCD-9CB6-4425-A9C5-933F776A6559}" type="sibTrans" cxnId="{047A4CB1-F3A7-469C-8301-D3424EDB6788}">
      <dgm:prSet/>
      <dgm:spPr/>
      <dgm:t>
        <a:bodyPr/>
        <a:lstStyle/>
        <a:p>
          <a:endParaRPr lang="pl-PL"/>
        </a:p>
      </dgm:t>
    </dgm:pt>
    <dgm:pt modelId="{217148B1-C014-4FF1-A501-0A56831802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sz="2400" dirty="0"/>
            <a:t>infrastruktury towarzyszącej komunikacji autobusowej, zakupu i modernizacji taboru autobusowego</a:t>
          </a:r>
        </a:p>
      </dgm:t>
    </dgm:pt>
    <dgm:pt modelId="{04ACDEAB-653D-4312-88D4-EDAD2DDB78DC}" type="parTrans" cxnId="{40D22E42-24F1-4A99-9FFD-0EC3CAE473FA}">
      <dgm:prSet/>
      <dgm:spPr/>
      <dgm:t>
        <a:bodyPr/>
        <a:lstStyle/>
        <a:p>
          <a:endParaRPr lang="pl-PL"/>
        </a:p>
      </dgm:t>
    </dgm:pt>
    <dgm:pt modelId="{57920FFF-89C9-40DD-B7CB-B4460A862058}" type="sibTrans" cxnId="{40D22E42-24F1-4A99-9FFD-0EC3CAE473FA}">
      <dgm:prSet/>
      <dgm:spPr/>
      <dgm:t>
        <a:bodyPr/>
        <a:lstStyle/>
        <a:p>
          <a:endParaRPr lang="pl-PL"/>
        </a:p>
      </dgm:t>
    </dgm:pt>
    <dgm:pt modelId="{949961C4-27BD-46AE-82D2-93FEE3AE5FF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sz="2400" dirty="0"/>
            <a:t>infrastruktury wodno-kanalizacyjnej</a:t>
          </a:r>
        </a:p>
      </dgm:t>
    </dgm:pt>
    <dgm:pt modelId="{A9290361-8976-4DA3-9B1A-7B4B9A7CBD23}" type="parTrans" cxnId="{4DD07DE7-D67E-4521-9834-B5DC04795081}">
      <dgm:prSet/>
      <dgm:spPr/>
      <dgm:t>
        <a:bodyPr/>
        <a:lstStyle/>
        <a:p>
          <a:endParaRPr lang="pl-PL"/>
        </a:p>
      </dgm:t>
    </dgm:pt>
    <dgm:pt modelId="{7EE7ECFC-171B-4908-B5BD-715BB0F4145B}" type="sibTrans" cxnId="{4DD07DE7-D67E-4521-9834-B5DC04795081}">
      <dgm:prSet/>
      <dgm:spPr/>
      <dgm:t>
        <a:bodyPr/>
        <a:lstStyle/>
        <a:p>
          <a:endParaRPr lang="pl-PL"/>
        </a:p>
      </dgm:t>
    </dgm:pt>
    <dgm:pt modelId="{60A7559F-0B7C-4DD7-96B5-9D5E7D8C1F2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sz="2400" dirty="0"/>
            <a:t>kogeneracji</a:t>
          </a:r>
        </a:p>
      </dgm:t>
    </dgm:pt>
    <dgm:pt modelId="{5A8F8362-6B1E-4B36-A2AC-57E2829CBFB8}" type="parTrans" cxnId="{A76C6680-D6B3-4162-B2C8-6A5D83F6C2A8}">
      <dgm:prSet/>
      <dgm:spPr/>
      <dgm:t>
        <a:bodyPr/>
        <a:lstStyle/>
        <a:p>
          <a:endParaRPr lang="pl-PL"/>
        </a:p>
      </dgm:t>
    </dgm:pt>
    <dgm:pt modelId="{AE505B97-30B3-4F2E-8774-7EA530FA60D4}" type="sibTrans" cxnId="{A76C6680-D6B3-4162-B2C8-6A5D83F6C2A8}">
      <dgm:prSet/>
      <dgm:spPr/>
      <dgm:t>
        <a:bodyPr/>
        <a:lstStyle/>
        <a:p>
          <a:endParaRPr lang="pl-PL"/>
        </a:p>
      </dgm:t>
    </dgm:pt>
    <dgm:pt modelId="{4209DBAF-0AB7-4B54-9197-946A3B84E01A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sz="2400" dirty="0"/>
            <a:t>budowy i modernizacji dróg, w tym dróg lokalnych oraz wsparcia infrastruktury towarzyszącej </a:t>
          </a:r>
        </a:p>
      </dgm:t>
    </dgm:pt>
    <dgm:pt modelId="{B2266C5B-A26B-42BF-815E-1FB5D43EE464}" type="parTrans" cxnId="{BBAD6C45-CB8E-4319-BA6A-6C6C27A25723}">
      <dgm:prSet/>
      <dgm:spPr/>
      <dgm:t>
        <a:bodyPr/>
        <a:lstStyle/>
        <a:p>
          <a:endParaRPr lang="pl-PL"/>
        </a:p>
      </dgm:t>
    </dgm:pt>
    <dgm:pt modelId="{379423E8-595D-40C2-B178-5637C1D8E7A4}" type="sibTrans" cxnId="{BBAD6C45-CB8E-4319-BA6A-6C6C27A25723}">
      <dgm:prSet/>
      <dgm:spPr/>
      <dgm:t>
        <a:bodyPr/>
        <a:lstStyle/>
        <a:p>
          <a:endParaRPr lang="pl-PL"/>
        </a:p>
      </dgm:t>
    </dgm:pt>
    <dgm:pt modelId="{DBC875AA-1514-484A-8014-4829766A553D}" type="pres">
      <dgm:prSet presAssocID="{021831ED-CD9B-466B-9E64-AF77299B6F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005B7A-C555-423D-99C0-31C9BA44DA77}" type="pres">
      <dgm:prSet presAssocID="{7EE23053-DC4C-4776-A98D-CC2192CABC24}" presName="comp" presStyleCnt="0"/>
      <dgm:spPr/>
    </dgm:pt>
    <dgm:pt modelId="{D8D430F3-2272-4B1E-96F8-9D7C4A995D9D}" type="pres">
      <dgm:prSet presAssocID="{7EE23053-DC4C-4776-A98D-CC2192CABC24}" presName="box" presStyleLbl="node1" presStyleIdx="0" presStyleCnt="1"/>
      <dgm:spPr/>
      <dgm:t>
        <a:bodyPr/>
        <a:lstStyle/>
        <a:p>
          <a:endParaRPr lang="pl-PL"/>
        </a:p>
      </dgm:t>
    </dgm:pt>
    <dgm:pt modelId="{67A52B87-71D4-4933-B383-4EA6A1167069}" type="pres">
      <dgm:prSet presAssocID="{7EE23053-DC4C-4776-A98D-CC2192CABC24}" presName="img" presStyleLbl="fgImgPlace1" presStyleIdx="0" presStyleCnt="1" custScaleX="103090" custScaleY="32328" custLinFactNeighborX="-19543" custLinFactNeighborY="-41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Autobus"/>
        </a:ext>
      </dgm:extLst>
    </dgm:pt>
    <dgm:pt modelId="{A5458C86-254E-4B15-8274-89B974DC1B26}" type="pres">
      <dgm:prSet presAssocID="{7EE23053-DC4C-4776-A98D-CC2192CABC2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0D22E42-24F1-4A99-9FFD-0EC3CAE473FA}" srcId="{7EE23053-DC4C-4776-A98D-CC2192CABC24}" destId="{217148B1-C014-4FF1-A501-0A5683180205}" srcOrd="1" destOrd="0" parTransId="{04ACDEAB-653D-4312-88D4-EDAD2DDB78DC}" sibTransId="{57920FFF-89C9-40DD-B7CB-B4460A862058}"/>
    <dgm:cxn modelId="{AA95D5A3-0BBB-40F9-B648-1A6E3CD63E71}" type="presOf" srcId="{217148B1-C014-4FF1-A501-0A5683180205}" destId="{D8D430F3-2272-4B1E-96F8-9D7C4A995D9D}" srcOrd="0" destOrd="2" presId="urn:microsoft.com/office/officeart/2005/8/layout/vList4"/>
    <dgm:cxn modelId="{69B644AA-B04F-4933-B8AB-954BEDB4A38F}" type="presOf" srcId="{021831ED-CD9B-466B-9E64-AF77299B6FFD}" destId="{DBC875AA-1514-484A-8014-4829766A553D}" srcOrd="0" destOrd="0" presId="urn:microsoft.com/office/officeart/2005/8/layout/vList4"/>
    <dgm:cxn modelId="{047A4CB1-F3A7-469C-8301-D3424EDB6788}" srcId="{021831ED-CD9B-466B-9E64-AF77299B6FFD}" destId="{7EE23053-DC4C-4776-A98D-CC2192CABC24}" srcOrd="0" destOrd="0" parTransId="{1DFE5FF8-35AF-49B4-9740-F45B07A82F10}" sibTransId="{F45D4FCD-9CB6-4425-A9C5-933F776A6559}"/>
    <dgm:cxn modelId="{E1C93E35-BA76-48CD-8504-D7AFE6C8E07F}" type="presOf" srcId="{7EE23053-DC4C-4776-A98D-CC2192CABC24}" destId="{D8D430F3-2272-4B1E-96F8-9D7C4A995D9D}" srcOrd="0" destOrd="0" presId="urn:microsoft.com/office/officeart/2005/8/layout/vList4"/>
    <dgm:cxn modelId="{A76C6680-D6B3-4162-B2C8-6A5D83F6C2A8}" srcId="{7EE23053-DC4C-4776-A98D-CC2192CABC24}" destId="{60A7559F-0B7C-4DD7-96B5-9D5E7D8C1F28}" srcOrd="3" destOrd="0" parTransId="{5A8F8362-6B1E-4B36-A2AC-57E2829CBFB8}" sibTransId="{AE505B97-30B3-4F2E-8774-7EA530FA60D4}"/>
    <dgm:cxn modelId="{45B61D41-55FD-483B-8456-5C42C7960EED}" type="presOf" srcId="{4209DBAF-0AB7-4B54-9197-946A3B84E01A}" destId="{A5458C86-254E-4B15-8274-89B974DC1B26}" srcOrd="1" destOrd="1" presId="urn:microsoft.com/office/officeart/2005/8/layout/vList4"/>
    <dgm:cxn modelId="{71CAB3D5-A6ED-4076-A51F-B1382BC9486D}" type="presOf" srcId="{60A7559F-0B7C-4DD7-96B5-9D5E7D8C1F28}" destId="{A5458C86-254E-4B15-8274-89B974DC1B26}" srcOrd="1" destOrd="4" presId="urn:microsoft.com/office/officeart/2005/8/layout/vList4"/>
    <dgm:cxn modelId="{06C18EE5-249D-4182-8EDB-0EF915296329}" type="presOf" srcId="{949961C4-27BD-46AE-82D2-93FEE3AE5FFB}" destId="{A5458C86-254E-4B15-8274-89B974DC1B26}" srcOrd="1" destOrd="3" presId="urn:microsoft.com/office/officeart/2005/8/layout/vList4"/>
    <dgm:cxn modelId="{4DD07DE7-D67E-4521-9834-B5DC04795081}" srcId="{7EE23053-DC4C-4776-A98D-CC2192CABC24}" destId="{949961C4-27BD-46AE-82D2-93FEE3AE5FFB}" srcOrd="2" destOrd="0" parTransId="{A9290361-8976-4DA3-9B1A-7B4B9A7CBD23}" sibTransId="{7EE7ECFC-171B-4908-B5BD-715BB0F4145B}"/>
    <dgm:cxn modelId="{530EFF76-1856-4C84-9F9D-5EEC56AF768E}" type="presOf" srcId="{949961C4-27BD-46AE-82D2-93FEE3AE5FFB}" destId="{D8D430F3-2272-4B1E-96F8-9D7C4A995D9D}" srcOrd="0" destOrd="3" presId="urn:microsoft.com/office/officeart/2005/8/layout/vList4"/>
    <dgm:cxn modelId="{28C6750E-C387-48F5-AF0A-41EF008F262E}" type="presOf" srcId="{4209DBAF-0AB7-4B54-9197-946A3B84E01A}" destId="{D8D430F3-2272-4B1E-96F8-9D7C4A995D9D}" srcOrd="0" destOrd="1" presId="urn:microsoft.com/office/officeart/2005/8/layout/vList4"/>
    <dgm:cxn modelId="{BBAD6C45-CB8E-4319-BA6A-6C6C27A25723}" srcId="{7EE23053-DC4C-4776-A98D-CC2192CABC24}" destId="{4209DBAF-0AB7-4B54-9197-946A3B84E01A}" srcOrd="0" destOrd="0" parTransId="{B2266C5B-A26B-42BF-815E-1FB5D43EE464}" sibTransId="{379423E8-595D-40C2-B178-5637C1D8E7A4}"/>
    <dgm:cxn modelId="{84500460-5D53-430F-97C6-A23A59D801DD}" type="presOf" srcId="{217148B1-C014-4FF1-A501-0A5683180205}" destId="{A5458C86-254E-4B15-8274-89B974DC1B26}" srcOrd="1" destOrd="2" presId="urn:microsoft.com/office/officeart/2005/8/layout/vList4"/>
    <dgm:cxn modelId="{674CC83A-6207-4360-AC29-3F540D6386AE}" type="presOf" srcId="{7EE23053-DC4C-4776-A98D-CC2192CABC24}" destId="{A5458C86-254E-4B15-8274-89B974DC1B26}" srcOrd="1" destOrd="0" presId="urn:microsoft.com/office/officeart/2005/8/layout/vList4"/>
    <dgm:cxn modelId="{2564AEF2-E966-4539-AB08-177B2247A1A0}" type="presOf" srcId="{60A7559F-0B7C-4DD7-96B5-9D5E7D8C1F28}" destId="{D8D430F3-2272-4B1E-96F8-9D7C4A995D9D}" srcOrd="0" destOrd="4" presId="urn:microsoft.com/office/officeart/2005/8/layout/vList4"/>
    <dgm:cxn modelId="{BB0D2CEF-F687-4073-B7E8-D77D1718B12E}" type="presParOf" srcId="{DBC875AA-1514-484A-8014-4829766A553D}" destId="{94005B7A-C555-423D-99C0-31C9BA44DA77}" srcOrd="0" destOrd="0" presId="urn:microsoft.com/office/officeart/2005/8/layout/vList4"/>
    <dgm:cxn modelId="{A3A06AF6-CCAC-4751-8CBA-9B8ACEF0C860}" type="presParOf" srcId="{94005B7A-C555-423D-99C0-31C9BA44DA77}" destId="{D8D430F3-2272-4B1E-96F8-9D7C4A995D9D}" srcOrd="0" destOrd="0" presId="urn:microsoft.com/office/officeart/2005/8/layout/vList4"/>
    <dgm:cxn modelId="{D9531745-AA6B-4DE3-9670-7206164BD13C}" type="presParOf" srcId="{94005B7A-C555-423D-99C0-31C9BA44DA77}" destId="{67A52B87-71D4-4933-B383-4EA6A1167069}" srcOrd="1" destOrd="0" presId="urn:microsoft.com/office/officeart/2005/8/layout/vList4"/>
    <dgm:cxn modelId="{1D05B182-E367-4D31-93B9-DE122B697FDC}" type="presParOf" srcId="{94005B7A-C555-423D-99C0-31C9BA44DA77}" destId="{A5458C86-254E-4B15-8274-89B974DC1B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1831ED-CD9B-466B-9E64-AF77299B6FF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E23053-DC4C-4776-A98D-CC2192CABC24}">
      <dgm:prSet phldrT="[Tekst]" custT="1"/>
      <dgm:spPr>
        <a:solidFill>
          <a:srgbClr val="8C3FC5"/>
        </a:solidFill>
      </dgm:spPr>
      <dgm:t>
        <a:bodyPr/>
        <a:lstStyle/>
        <a:p>
          <a:endParaRPr lang="pl-PL" sz="2800" dirty="0"/>
        </a:p>
        <a:p>
          <a:r>
            <a:rPr lang="pl-PL" sz="2800" u="sng" dirty="0"/>
            <a:t>Potrzeby w obszarze rewitalizacji</a:t>
          </a:r>
        </a:p>
        <a:p>
          <a:r>
            <a:rPr lang="pl-PL" sz="2000" dirty="0"/>
            <a:t>W perspektywie unijnej 2021-2027 należy wspierać projekty:</a:t>
          </a:r>
          <a:endParaRPr lang="pl-PL" sz="2800" u="sng" dirty="0"/>
        </a:p>
      </dgm:t>
    </dgm:pt>
    <dgm:pt modelId="{1DFE5FF8-35AF-49B4-9740-F45B07A82F10}" type="parTrans" cxnId="{047A4CB1-F3A7-469C-8301-D3424EDB6788}">
      <dgm:prSet/>
      <dgm:spPr/>
      <dgm:t>
        <a:bodyPr/>
        <a:lstStyle/>
        <a:p>
          <a:endParaRPr lang="pl-PL"/>
        </a:p>
      </dgm:t>
    </dgm:pt>
    <dgm:pt modelId="{F45D4FCD-9CB6-4425-A9C5-933F776A6559}" type="sibTrans" cxnId="{047A4CB1-F3A7-469C-8301-D3424EDB6788}">
      <dgm:prSet/>
      <dgm:spPr/>
      <dgm:t>
        <a:bodyPr/>
        <a:lstStyle/>
        <a:p>
          <a:endParaRPr lang="pl-PL"/>
        </a:p>
      </dgm:t>
    </dgm:pt>
    <dgm:pt modelId="{0E4549AE-ECBA-425A-9716-A40D5DD786BC}">
      <dgm:prSet phldrT="[Tekst]" custT="1"/>
      <dgm:spPr>
        <a:solidFill>
          <a:srgbClr val="8C3FC5"/>
        </a:solidFill>
      </dgm:spPr>
      <dgm:t>
        <a:bodyPr/>
        <a:lstStyle/>
        <a:p>
          <a:endParaRPr lang="pl-PL" sz="2400" dirty="0"/>
        </a:p>
      </dgm:t>
    </dgm:pt>
    <dgm:pt modelId="{CB65727A-9E1F-432F-8C3E-2332F565ABC8}" type="parTrans" cxnId="{E8E79D77-33EF-46C2-AC68-237342387AB5}">
      <dgm:prSet/>
      <dgm:spPr/>
      <dgm:t>
        <a:bodyPr/>
        <a:lstStyle/>
        <a:p>
          <a:endParaRPr lang="pl-PL"/>
        </a:p>
      </dgm:t>
    </dgm:pt>
    <dgm:pt modelId="{5C84EC43-F69F-4E49-BD89-B99019EBDA60}" type="sibTrans" cxnId="{E8E79D77-33EF-46C2-AC68-237342387AB5}">
      <dgm:prSet/>
      <dgm:spPr/>
      <dgm:t>
        <a:bodyPr/>
        <a:lstStyle/>
        <a:p>
          <a:endParaRPr lang="pl-PL"/>
        </a:p>
      </dgm:t>
    </dgm:pt>
    <dgm:pt modelId="{44AF94FF-4D7A-463F-B10E-B311559890E1}">
      <dgm:prSet custT="1"/>
      <dgm:spPr>
        <a:solidFill>
          <a:srgbClr val="8C3FC5"/>
        </a:solidFill>
      </dgm:spPr>
      <dgm:t>
        <a:bodyPr/>
        <a:lstStyle/>
        <a:p>
          <a:r>
            <a:rPr lang="pl-PL" sz="2000" dirty="0"/>
            <a:t>pobudzanie aktywności środowisk lokalnych i stymulowanie współpracy na rzecz rozwoju społeczno-gospodarczego</a:t>
          </a:r>
        </a:p>
      </dgm:t>
    </dgm:pt>
    <dgm:pt modelId="{DA455368-A1BE-459E-8399-95AF272D98FA}" type="parTrans" cxnId="{33A39056-427E-4A11-BD45-95968ED5C3C2}">
      <dgm:prSet/>
      <dgm:spPr/>
      <dgm:t>
        <a:bodyPr/>
        <a:lstStyle/>
        <a:p>
          <a:endParaRPr lang="pl-PL"/>
        </a:p>
      </dgm:t>
    </dgm:pt>
    <dgm:pt modelId="{BB20BCB4-63C4-4328-9F20-C9A15FBB355D}" type="sibTrans" cxnId="{33A39056-427E-4A11-BD45-95968ED5C3C2}">
      <dgm:prSet/>
      <dgm:spPr/>
      <dgm:t>
        <a:bodyPr/>
        <a:lstStyle/>
        <a:p>
          <a:endParaRPr lang="pl-PL"/>
        </a:p>
      </dgm:t>
    </dgm:pt>
    <dgm:pt modelId="{A5610FA2-0659-4F57-871D-1A2C8B5C0A2B}">
      <dgm:prSet custT="1"/>
      <dgm:spPr>
        <a:solidFill>
          <a:srgbClr val="8C3FC5"/>
        </a:solidFill>
      </dgm:spPr>
      <dgm:t>
        <a:bodyPr/>
        <a:lstStyle/>
        <a:p>
          <a:r>
            <a:rPr lang="pl-PL" sz="2000" dirty="0"/>
            <a:t>zmniejszanie marginalizacji i wykluczenia społecznego na obszarach zagrożonych problemami i wykluczeniem społecznymi</a:t>
          </a:r>
        </a:p>
      </dgm:t>
    </dgm:pt>
    <dgm:pt modelId="{15EA53C4-4CC8-436F-861E-0612B8CB2536}" type="parTrans" cxnId="{A6AB0DA4-80EB-4003-841A-CCD888717FD3}">
      <dgm:prSet/>
      <dgm:spPr/>
      <dgm:t>
        <a:bodyPr/>
        <a:lstStyle/>
        <a:p>
          <a:endParaRPr lang="pl-PL"/>
        </a:p>
      </dgm:t>
    </dgm:pt>
    <dgm:pt modelId="{2A05CADF-ACD0-463E-BB4D-0FD1A62D514F}" type="sibTrans" cxnId="{A6AB0DA4-80EB-4003-841A-CCD888717FD3}">
      <dgm:prSet/>
      <dgm:spPr/>
      <dgm:t>
        <a:bodyPr/>
        <a:lstStyle/>
        <a:p>
          <a:endParaRPr lang="pl-PL"/>
        </a:p>
      </dgm:t>
    </dgm:pt>
    <dgm:pt modelId="{2A18A56A-69ED-41EA-B3BE-83901BBDDC78}">
      <dgm:prSet custT="1"/>
      <dgm:spPr>
        <a:solidFill>
          <a:srgbClr val="8C3FC5"/>
        </a:solidFill>
      </dgm:spPr>
      <dgm:t>
        <a:bodyPr/>
        <a:lstStyle/>
        <a:p>
          <a:r>
            <a:rPr lang="pl-PL" sz="2000" dirty="0"/>
            <a:t>obejmujące przedsiębiorczość, samozatrudnienie i gospodarkę społeczną na obszarze rewitalizacji</a:t>
          </a:r>
        </a:p>
      </dgm:t>
    </dgm:pt>
    <dgm:pt modelId="{40B0AB95-2B67-43FD-BCAB-EC2CA8A3539A}" type="parTrans" cxnId="{2A3241D1-61FB-483E-B880-A7FF08387802}">
      <dgm:prSet/>
      <dgm:spPr/>
      <dgm:t>
        <a:bodyPr/>
        <a:lstStyle/>
        <a:p>
          <a:endParaRPr lang="pl-PL"/>
        </a:p>
      </dgm:t>
    </dgm:pt>
    <dgm:pt modelId="{EA01CCD5-1F51-4940-A094-4A169E7C993F}" type="sibTrans" cxnId="{2A3241D1-61FB-483E-B880-A7FF08387802}">
      <dgm:prSet/>
      <dgm:spPr/>
      <dgm:t>
        <a:bodyPr/>
        <a:lstStyle/>
        <a:p>
          <a:endParaRPr lang="pl-PL"/>
        </a:p>
      </dgm:t>
    </dgm:pt>
    <dgm:pt modelId="{87CA4100-CEEB-45C5-B007-884043B7043F}">
      <dgm:prSet custT="1"/>
      <dgm:spPr>
        <a:solidFill>
          <a:srgbClr val="8C3FC5"/>
        </a:solidFill>
      </dgm:spPr>
      <dgm:t>
        <a:bodyPr/>
        <a:lstStyle/>
        <a:p>
          <a:r>
            <a:rPr lang="pl-PL" sz="2000" dirty="0"/>
            <a:t>obejmujące wsparcie roli inwestorów prywatnych w rewitalizacji</a:t>
          </a:r>
        </a:p>
      </dgm:t>
    </dgm:pt>
    <dgm:pt modelId="{2D5FB477-558B-4526-A76B-8CD7002D21D3}" type="parTrans" cxnId="{CFB75239-B434-41E2-AF52-FAED28C419F5}">
      <dgm:prSet/>
      <dgm:spPr/>
      <dgm:t>
        <a:bodyPr/>
        <a:lstStyle/>
        <a:p>
          <a:endParaRPr lang="pl-PL"/>
        </a:p>
      </dgm:t>
    </dgm:pt>
    <dgm:pt modelId="{5E1EAC37-8EEF-4452-862E-91202E8C858C}" type="sibTrans" cxnId="{CFB75239-B434-41E2-AF52-FAED28C419F5}">
      <dgm:prSet/>
      <dgm:spPr/>
      <dgm:t>
        <a:bodyPr/>
        <a:lstStyle/>
        <a:p>
          <a:endParaRPr lang="pl-PL"/>
        </a:p>
      </dgm:t>
    </dgm:pt>
    <dgm:pt modelId="{7A5A7892-42F4-4942-9379-D5EEB7C58419}">
      <dgm:prSet phldrT="[Tekst]" custT="1"/>
      <dgm:spPr>
        <a:solidFill>
          <a:srgbClr val="8C3FC5"/>
        </a:solidFill>
      </dgm:spPr>
      <dgm:t>
        <a:bodyPr/>
        <a:lstStyle/>
        <a:p>
          <a:r>
            <a:rPr lang="pl-PL" sz="2000" dirty="0"/>
            <a:t>łączące działania EFRR i EFS (nabory komplementarne)</a:t>
          </a:r>
        </a:p>
      </dgm:t>
    </dgm:pt>
    <dgm:pt modelId="{A9759330-3F16-4ED2-9264-C21079A4B86C}" type="parTrans" cxnId="{F770825C-51D2-428D-9CB5-69CA5BFB6A4F}">
      <dgm:prSet/>
      <dgm:spPr/>
      <dgm:t>
        <a:bodyPr/>
        <a:lstStyle/>
        <a:p>
          <a:endParaRPr lang="pl-PL"/>
        </a:p>
      </dgm:t>
    </dgm:pt>
    <dgm:pt modelId="{12D36E16-C174-4B9B-9FA9-357E61F626DF}" type="sibTrans" cxnId="{F770825C-51D2-428D-9CB5-69CA5BFB6A4F}">
      <dgm:prSet/>
      <dgm:spPr/>
      <dgm:t>
        <a:bodyPr/>
        <a:lstStyle/>
        <a:p>
          <a:endParaRPr lang="pl-PL"/>
        </a:p>
      </dgm:t>
    </dgm:pt>
    <dgm:pt modelId="{DBC875AA-1514-484A-8014-4829766A553D}" type="pres">
      <dgm:prSet presAssocID="{021831ED-CD9B-466B-9E64-AF77299B6F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005B7A-C555-423D-99C0-31C9BA44DA77}" type="pres">
      <dgm:prSet presAssocID="{7EE23053-DC4C-4776-A98D-CC2192CABC24}" presName="comp" presStyleCnt="0"/>
      <dgm:spPr/>
    </dgm:pt>
    <dgm:pt modelId="{D8D430F3-2272-4B1E-96F8-9D7C4A995D9D}" type="pres">
      <dgm:prSet presAssocID="{7EE23053-DC4C-4776-A98D-CC2192CABC24}" presName="box" presStyleLbl="node1" presStyleIdx="0" presStyleCnt="1"/>
      <dgm:spPr/>
      <dgm:t>
        <a:bodyPr/>
        <a:lstStyle/>
        <a:p>
          <a:endParaRPr lang="pl-PL"/>
        </a:p>
      </dgm:t>
    </dgm:pt>
    <dgm:pt modelId="{67A52B87-71D4-4933-B383-4EA6A1167069}" type="pres">
      <dgm:prSet presAssocID="{7EE23053-DC4C-4776-A98D-CC2192CABC24}" presName="img" presStyleLbl="fgImgPlace1" presStyleIdx="0" presStyleCnt="1" custScaleX="103090" custScaleY="32328" custLinFactNeighborX="-19543" custLinFactNeighborY="-4178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Dom"/>
        </a:ext>
      </dgm:extLst>
    </dgm:pt>
    <dgm:pt modelId="{A5458C86-254E-4B15-8274-89B974DC1B26}" type="pres">
      <dgm:prSet presAssocID="{7EE23053-DC4C-4776-A98D-CC2192CABC2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C581AF4-F17F-4FA2-B681-024D51DADB76}" type="presOf" srcId="{7A5A7892-42F4-4942-9379-D5EEB7C58419}" destId="{D8D430F3-2272-4B1E-96F8-9D7C4A995D9D}" srcOrd="0" destOrd="1" presId="urn:microsoft.com/office/officeart/2005/8/layout/vList4"/>
    <dgm:cxn modelId="{7F866086-8FF1-4FC9-95FC-590BE23CAE5D}" type="presOf" srcId="{2A18A56A-69ED-41EA-B3BE-83901BBDDC78}" destId="{D8D430F3-2272-4B1E-96F8-9D7C4A995D9D}" srcOrd="0" destOrd="4" presId="urn:microsoft.com/office/officeart/2005/8/layout/vList4"/>
    <dgm:cxn modelId="{18E9A758-5304-4508-A903-E8029D01C8C9}" type="presOf" srcId="{44AF94FF-4D7A-463F-B10E-B311559890E1}" destId="{A5458C86-254E-4B15-8274-89B974DC1B26}" srcOrd="1" destOrd="2" presId="urn:microsoft.com/office/officeart/2005/8/layout/vList4"/>
    <dgm:cxn modelId="{F770825C-51D2-428D-9CB5-69CA5BFB6A4F}" srcId="{7EE23053-DC4C-4776-A98D-CC2192CABC24}" destId="{7A5A7892-42F4-4942-9379-D5EEB7C58419}" srcOrd="0" destOrd="0" parTransId="{A9759330-3F16-4ED2-9264-C21079A4B86C}" sibTransId="{12D36E16-C174-4B9B-9FA9-357E61F626DF}"/>
    <dgm:cxn modelId="{9702BBA4-B88E-471F-8517-4BA18AF4A7BA}" type="presOf" srcId="{A5610FA2-0659-4F57-871D-1A2C8B5C0A2B}" destId="{D8D430F3-2272-4B1E-96F8-9D7C4A995D9D}" srcOrd="0" destOrd="3" presId="urn:microsoft.com/office/officeart/2005/8/layout/vList4"/>
    <dgm:cxn modelId="{E8E79D77-33EF-46C2-AC68-237342387AB5}" srcId="{7EE23053-DC4C-4776-A98D-CC2192CABC24}" destId="{0E4549AE-ECBA-425A-9716-A40D5DD786BC}" srcOrd="5" destOrd="0" parTransId="{CB65727A-9E1F-432F-8C3E-2332F565ABC8}" sibTransId="{5C84EC43-F69F-4E49-BD89-B99019EBDA60}"/>
    <dgm:cxn modelId="{674CC83A-6207-4360-AC29-3F540D6386AE}" type="presOf" srcId="{7EE23053-DC4C-4776-A98D-CC2192CABC24}" destId="{A5458C86-254E-4B15-8274-89B974DC1B26}" srcOrd="1" destOrd="0" presId="urn:microsoft.com/office/officeart/2005/8/layout/vList4"/>
    <dgm:cxn modelId="{F3909AD5-892F-4AD9-8A60-AA46F88242A6}" type="presOf" srcId="{87CA4100-CEEB-45C5-B007-884043B7043F}" destId="{A5458C86-254E-4B15-8274-89B974DC1B26}" srcOrd="1" destOrd="5" presId="urn:microsoft.com/office/officeart/2005/8/layout/vList4"/>
    <dgm:cxn modelId="{69B644AA-B04F-4933-B8AB-954BEDB4A38F}" type="presOf" srcId="{021831ED-CD9B-466B-9E64-AF77299B6FFD}" destId="{DBC875AA-1514-484A-8014-4829766A553D}" srcOrd="0" destOrd="0" presId="urn:microsoft.com/office/officeart/2005/8/layout/vList4"/>
    <dgm:cxn modelId="{CFB75239-B434-41E2-AF52-FAED28C419F5}" srcId="{7EE23053-DC4C-4776-A98D-CC2192CABC24}" destId="{87CA4100-CEEB-45C5-B007-884043B7043F}" srcOrd="4" destOrd="0" parTransId="{2D5FB477-558B-4526-A76B-8CD7002D21D3}" sibTransId="{5E1EAC37-8EEF-4452-862E-91202E8C858C}"/>
    <dgm:cxn modelId="{2A3241D1-61FB-483E-B880-A7FF08387802}" srcId="{7EE23053-DC4C-4776-A98D-CC2192CABC24}" destId="{2A18A56A-69ED-41EA-B3BE-83901BBDDC78}" srcOrd="3" destOrd="0" parTransId="{40B0AB95-2B67-43FD-BCAB-EC2CA8A3539A}" sibTransId="{EA01CCD5-1F51-4940-A094-4A169E7C993F}"/>
    <dgm:cxn modelId="{1A9570BE-417A-4C82-88AD-B13952AA3F6F}" type="presOf" srcId="{44AF94FF-4D7A-463F-B10E-B311559890E1}" destId="{D8D430F3-2272-4B1E-96F8-9D7C4A995D9D}" srcOrd="0" destOrd="2" presId="urn:microsoft.com/office/officeart/2005/8/layout/vList4"/>
    <dgm:cxn modelId="{01F9B915-C422-4FF8-BBB8-4698A9AF9A03}" type="presOf" srcId="{2A18A56A-69ED-41EA-B3BE-83901BBDDC78}" destId="{A5458C86-254E-4B15-8274-89B974DC1B26}" srcOrd="1" destOrd="4" presId="urn:microsoft.com/office/officeart/2005/8/layout/vList4"/>
    <dgm:cxn modelId="{33A39056-427E-4A11-BD45-95968ED5C3C2}" srcId="{7EE23053-DC4C-4776-A98D-CC2192CABC24}" destId="{44AF94FF-4D7A-463F-B10E-B311559890E1}" srcOrd="1" destOrd="0" parTransId="{DA455368-A1BE-459E-8399-95AF272D98FA}" sibTransId="{BB20BCB4-63C4-4328-9F20-C9A15FBB355D}"/>
    <dgm:cxn modelId="{E1C93E35-BA76-48CD-8504-D7AFE6C8E07F}" type="presOf" srcId="{7EE23053-DC4C-4776-A98D-CC2192CABC24}" destId="{D8D430F3-2272-4B1E-96F8-9D7C4A995D9D}" srcOrd="0" destOrd="0" presId="urn:microsoft.com/office/officeart/2005/8/layout/vList4"/>
    <dgm:cxn modelId="{29326CC6-0530-4DC4-B9EA-67E7ADBA56AB}" type="presOf" srcId="{0E4549AE-ECBA-425A-9716-A40D5DD786BC}" destId="{D8D430F3-2272-4B1E-96F8-9D7C4A995D9D}" srcOrd="0" destOrd="6" presId="urn:microsoft.com/office/officeart/2005/8/layout/vList4"/>
    <dgm:cxn modelId="{047A4CB1-F3A7-469C-8301-D3424EDB6788}" srcId="{021831ED-CD9B-466B-9E64-AF77299B6FFD}" destId="{7EE23053-DC4C-4776-A98D-CC2192CABC24}" srcOrd="0" destOrd="0" parTransId="{1DFE5FF8-35AF-49B4-9740-F45B07A82F10}" sibTransId="{F45D4FCD-9CB6-4425-A9C5-933F776A6559}"/>
    <dgm:cxn modelId="{90CEEC62-CA0F-4B25-9FA5-98F0F44FB2C0}" type="presOf" srcId="{7A5A7892-42F4-4942-9379-D5EEB7C58419}" destId="{A5458C86-254E-4B15-8274-89B974DC1B26}" srcOrd="1" destOrd="1" presId="urn:microsoft.com/office/officeart/2005/8/layout/vList4"/>
    <dgm:cxn modelId="{A6AB0DA4-80EB-4003-841A-CCD888717FD3}" srcId="{7EE23053-DC4C-4776-A98D-CC2192CABC24}" destId="{A5610FA2-0659-4F57-871D-1A2C8B5C0A2B}" srcOrd="2" destOrd="0" parTransId="{15EA53C4-4CC8-436F-861E-0612B8CB2536}" sibTransId="{2A05CADF-ACD0-463E-BB4D-0FD1A62D514F}"/>
    <dgm:cxn modelId="{FACF3DC1-DE70-4EE3-BE67-AE8ADCF2176D}" type="presOf" srcId="{87CA4100-CEEB-45C5-B007-884043B7043F}" destId="{D8D430F3-2272-4B1E-96F8-9D7C4A995D9D}" srcOrd="0" destOrd="5" presId="urn:microsoft.com/office/officeart/2005/8/layout/vList4"/>
    <dgm:cxn modelId="{96F300FE-C026-4A2F-B158-3BDF0C8BF2F3}" type="presOf" srcId="{A5610FA2-0659-4F57-871D-1A2C8B5C0A2B}" destId="{A5458C86-254E-4B15-8274-89B974DC1B26}" srcOrd="1" destOrd="3" presId="urn:microsoft.com/office/officeart/2005/8/layout/vList4"/>
    <dgm:cxn modelId="{3ADA2A26-4848-43EA-8940-C74D00D217D6}" type="presOf" srcId="{0E4549AE-ECBA-425A-9716-A40D5DD786BC}" destId="{A5458C86-254E-4B15-8274-89B974DC1B26}" srcOrd="1" destOrd="6" presId="urn:microsoft.com/office/officeart/2005/8/layout/vList4"/>
    <dgm:cxn modelId="{BB0D2CEF-F687-4073-B7E8-D77D1718B12E}" type="presParOf" srcId="{DBC875AA-1514-484A-8014-4829766A553D}" destId="{94005B7A-C555-423D-99C0-31C9BA44DA77}" srcOrd="0" destOrd="0" presId="urn:microsoft.com/office/officeart/2005/8/layout/vList4"/>
    <dgm:cxn modelId="{A3A06AF6-CCAC-4751-8CBA-9B8ACEF0C860}" type="presParOf" srcId="{94005B7A-C555-423D-99C0-31C9BA44DA77}" destId="{D8D430F3-2272-4B1E-96F8-9D7C4A995D9D}" srcOrd="0" destOrd="0" presId="urn:microsoft.com/office/officeart/2005/8/layout/vList4"/>
    <dgm:cxn modelId="{D9531745-AA6B-4DE3-9670-7206164BD13C}" type="presParOf" srcId="{94005B7A-C555-423D-99C0-31C9BA44DA77}" destId="{67A52B87-71D4-4933-B383-4EA6A1167069}" srcOrd="1" destOrd="0" presId="urn:microsoft.com/office/officeart/2005/8/layout/vList4"/>
    <dgm:cxn modelId="{1D05B182-E367-4D31-93B9-DE122B697FDC}" type="presParOf" srcId="{94005B7A-C555-423D-99C0-31C9BA44DA77}" destId="{A5458C86-254E-4B15-8274-89B974DC1B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1831ED-CD9B-466B-9E64-AF77299B6FF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E23053-DC4C-4776-A98D-CC2192CABC24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>
            <a:buNone/>
          </a:pPr>
          <a:endParaRPr lang="pl-PL" sz="2800" dirty="0"/>
        </a:p>
        <a:p>
          <a:pPr marL="0">
            <a:buNone/>
          </a:pPr>
          <a:r>
            <a:rPr lang="pl-PL" sz="2800" u="sng" dirty="0"/>
            <a:t>Potrzeby w obszarze e-administracji</a:t>
          </a:r>
        </a:p>
        <a:p>
          <a:pPr marL="0">
            <a:buNone/>
          </a:pPr>
          <a:r>
            <a:rPr lang="pl-PL" sz="2000" dirty="0"/>
            <a:t>W perspektywie unijnej 2021-2027 należy wspierać projekty dotyczące:</a:t>
          </a:r>
          <a:endParaRPr lang="pl-PL" sz="2800" dirty="0"/>
        </a:p>
      </dgm:t>
    </dgm:pt>
    <dgm:pt modelId="{1DFE5FF8-35AF-49B4-9740-F45B07A82F10}" type="parTrans" cxnId="{047A4CB1-F3A7-469C-8301-D3424EDB6788}">
      <dgm:prSet/>
      <dgm:spPr/>
      <dgm:t>
        <a:bodyPr/>
        <a:lstStyle/>
        <a:p>
          <a:endParaRPr lang="pl-PL"/>
        </a:p>
      </dgm:t>
    </dgm:pt>
    <dgm:pt modelId="{F45D4FCD-9CB6-4425-A9C5-933F776A6559}" type="sibTrans" cxnId="{047A4CB1-F3A7-469C-8301-D3424EDB6788}">
      <dgm:prSet/>
      <dgm:spPr/>
      <dgm:t>
        <a:bodyPr/>
        <a:lstStyle/>
        <a:p>
          <a:endParaRPr lang="pl-PL"/>
        </a:p>
      </dgm:t>
    </dgm:pt>
    <dgm:pt modelId="{0E4549AE-ECBA-425A-9716-A40D5DD786BC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228600" indent="0"/>
          <a:endParaRPr lang="pl-PL" sz="2400" dirty="0"/>
        </a:p>
      </dgm:t>
    </dgm:pt>
    <dgm:pt modelId="{CB65727A-9E1F-432F-8C3E-2332F565ABC8}" type="parTrans" cxnId="{E8E79D77-33EF-46C2-AC68-237342387AB5}">
      <dgm:prSet/>
      <dgm:spPr/>
      <dgm:t>
        <a:bodyPr/>
        <a:lstStyle/>
        <a:p>
          <a:endParaRPr lang="pl-PL"/>
        </a:p>
      </dgm:t>
    </dgm:pt>
    <dgm:pt modelId="{5C84EC43-F69F-4E49-BD89-B99019EBDA60}" type="sibTrans" cxnId="{E8E79D77-33EF-46C2-AC68-237342387AB5}">
      <dgm:prSet/>
      <dgm:spPr/>
      <dgm:t>
        <a:bodyPr/>
        <a:lstStyle/>
        <a:p>
          <a:endParaRPr lang="pl-PL"/>
        </a:p>
      </dgm:t>
    </dgm:pt>
    <dgm:pt modelId="{E030AB6E-A389-4FDD-BEDA-7CA14BE68BB4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228600" indent="0"/>
          <a:endParaRPr lang="pl-PL" sz="2000" dirty="0"/>
        </a:p>
      </dgm:t>
    </dgm:pt>
    <dgm:pt modelId="{73A4574B-83AD-4C13-B10F-8C6B013AC72D}" type="parTrans" cxnId="{E792FDD2-0E92-4333-9BC1-4A13C238D460}">
      <dgm:prSet/>
      <dgm:spPr/>
      <dgm:t>
        <a:bodyPr/>
        <a:lstStyle/>
        <a:p>
          <a:endParaRPr lang="pl-PL"/>
        </a:p>
      </dgm:t>
    </dgm:pt>
    <dgm:pt modelId="{0F9EB0A8-DF0E-4AD3-A4EA-BA00CDA1BCBF}" type="sibTrans" cxnId="{E792FDD2-0E92-4333-9BC1-4A13C238D460}">
      <dgm:prSet/>
      <dgm:spPr/>
      <dgm:t>
        <a:bodyPr/>
        <a:lstStyle/>
        <a:p>
          <a:endParaRPr lang="pl-PL"/>
        </a:p>
      </dgm:t>
    </dgm:pt>
    <dgm:pt modelId="{8E3CE09D-5232-4C29-96D1-D022C5733EAF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228600" indent="0">
            <a:buFont typeface="Arial" panose="020B0604020202020204" pitchFamily="34" charset="0"/>
            <a:buChar char="•"/>
          </a:pPr>
          <a:r>
            <a:rPr lang="pl-PL" sz="2000" dirty="0"/>
            <a:t> zwiększające interoperacyjność e-usług</a:t>
          </a:r>
        </a:p>
      </dgm:t>
    </dgm:pt>
    <dgm:pt modelId="{BE2F4274-139D-4171-AD45-5D0299AD4209}" type="parTrans" cxnId="{CEB073BA-8AA9-4E19-AD3E-09F27DA4CA8B}">
      <dgm:prSet/>
      <dgm:spPr/>
      <dgm:t>
        <a:bodyPr/>
        <a:lstStyle/>
        <a:p>
          <a:endParaRPr lang="pl-PL"/>
        </a:p>
      </dgm:t>
    </dgm:pt>
    <dgm:pt modelId="{94EE9C09-C3F0-41DB-A3B0-4A562AB36617}" type="sibTrans" cxnId="{CEB073BA-8AA9-4E19-AD3E-09F27DA4CA8B}">
      <dgm:prSet/>
      <dgm:spPr/>
      <dgm:t>
        <a:bodyPr/>
        <a:lstStyle/>
        <a:p>
          <a:endParaRPr lang="pl-PL"/>
        </a:p>
      </dgm:t>
    </dgm:pt>
    <dgm:pt modelId="{94B95C48-9845-4FF0-844F-823E2E87287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228600" indent="0"/>
          <a:r>
            <a:rPr lang="pl-PL" sz="2000" dirty="0"/>
            <a:t> dotyczące digitalizacji rejestrów publicznych</a:t>
          </a:r>
        </a:p>
      </dgm:t>
    </dgm:pt>
    <dgm:pt modelId="{0617187D-B03A-48F6-B014-DB2D912253EC}" type="parTrans" cxnId="{6AC449B0-7964-4EEC-BE8B-23FF6F8F1AA5}">
      <dgm:prSet/>
      <dgm:spPr/>
      <dgm:t>
        <a:bodyPr/>
        <a:lstStyle/>
        <a:p>
          <a:endParaRPr lang="pl-PL"/>
        </a:p>
      </dgm:t>
    </dgm:pt>
    <dgm:pt modelId="{7400B66C-3B1A-4F56-827C-CCEF4760D1BB}" type="sibTrans" cxnId="{6AC449B0-7964-4EEC-BE8B-23FF6F8F1AA5}">
      <dgm:prSet/>
      <dgm:spPr/>
      <dgm:t>
        <a:bodyPr/>
        <a:lstStyle/>
        <a:p>
          <a:endParaRPr lang="pl-PL"/>
        </a:p>
      </dgm:t>
    </dgm:pt>
    <dgm:pt modelId="{B7509F45-1C16-4EE7-9E6C-3C129520174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228600" indent="0"/>
          <a:r>
            <a:rPr lang="pl-PL" sz="2000" dirty="0"/>
            <a:t> umożliwiające JST łatwe korzystanie z różnych rejestrów, np. GUS, policji, ośrodków pomocy społecznej.</a:t>
          </a:r>
        </a:p>
      </dgm:t>
    </dgm:pt>
    <dgm:pt modelId="{1BD580CC-381C-4A5A-8806-02805FCD29FF}" type="parTrans" cxnId="{5A65886D-B0C4-4EA7-8DE7-5D69B9714B3F}">
      <dgm:prSet/>
      <dgm:spPr/>
      <dgm:t>
        <a:bodyPr/>
        <a:lstStyle/>
        <a:p>
          <a:endParaRPr lang="pl-PL"/>
        </a:p>
      </dgm:t>
    </dgm:pt>
    <dgm:pt modelId="{9358ED7B-C83F-4284-BD42-B17C3760127E}" type="sibTrans" cxnId="{5A65886D-B0C4-4EA7-8DE7-5D69B9714B3F}">
      <dgm:prSet/>
      <dgm:spPr/>
      <dgm:t>
        <a:bodyPr/>
        <a:lstStyle/>
        <a:p>
          <a:endParaRPr lang="pl-PL"/>
        </a:p>
      </dgm:t>
    </dgm:pt>
    <dgm:pt modelId="{26E81C4D-E145-4E98-A09C-2640317F3FE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indent="0">
            <a:buNone/>
          </a:pPr>
          <a:r>
            <a:rPr lang="pl-PL" sz="2000" dirty="0"/>
            <a:t>Ponadto należy kontynuować wspieranie rozbudowy sieciowej i serwerowej.</a:t>
          </a:r>
        </a:p>
      </dgm:t>
    </dgm:pt>
    <dgm:pt modelId="{6C6BF6C8-9421-409A-94BB-1C6C7FAFB932}" type="parTrans" cxnId="{1890FF29-7968-42AF-86D5-11B525F0A4A0}">
      <dgm:prSet/>
      <dgm:spPr/>
    </dgm:pt>
    <dgm:pt modelId="{1D94E96A-394B-4B9D-B727-68A5E91289E6}" type="sibTrans" cxnId="{1890FF29-7968-42AF-86D5-11B525F0A4A0}">
      <dgm:prSet/>
      <dgm:spPr/>
    </dgm:pt>
    <dgm:pt modelId="{842E3F3E-82B7-4536-8637-BAE6E31253C3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228600" indent="0">
            <a:buFont typeface="Arial" panose="020B0604020202020204" pitchFamily="34" charset="0"/>
            <a:buChar char="•"/>
          </a:pPr>
          <a:r>
            <a:rPr lang="pl-PL" sz="2000" dirty="0"/>
            <a:t> zapewniające bezpieczeństwo danych, w szczególności w kontekście RODO</a:t>
          </a:r>
        </a:p>
      </dgm:t>
    </dgm:pt>
    <dgm:pt modelId="{C472BED7-5F07-40C3-A280-A6CE8B1817EC}" type="parTrans" cxnId="{C3DF13D6-0390-48E3-A0A4-3989E8405CAC}">
      <dgm:prSet/>
      <dgm:spPr/>
    </dgm:pt>
    <dgm:pt modelId="{415EE1B5-DA50-495D-818A-66123DE5677D}" type="sibTrans" cxnId="{C3DF13D6-0390-48E3-A0A4-3989E8405CAC}">
      <dgm:prSet/>
      <dgm:spPr/>
    </dgm:pt>
    <dgm:pt modelId="{DBC875AA-1514-484A-8014-4829766A553D}" type="pres">
      <dgm:prSet presAssocID="{021831ED-CD9B-466B-9E64-AF77299B6F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005B7A-C555-423D-99C0-31C9BA44DA77}" type="pres">
      <dgm:prSet presAssocID="{7EE23053-DC4C-4776-A98D-CC2192CABC24}" presName="comp" presStyleCnt="0"/>
      <dgm:spPr/>
    </dgm:pt>
    <dgm:pt modelId="{D8D430F3-2272-4B1E-96F8-9D7C4A995D9D}" type="pres">
      <dgm:prSet presAssocID="{7EE23053-DC4C-4776-A98D-CC2192CABC24}" presName="box" presStyleLbl="node1" presStyleIdx="0" presStyleCnt="1"/>
      <dgm:spPr/>
      <dgm:t>
        <a:bodyPr/>
        <a:lstStyle/>
        <a:p>
          <a:endParaRPr lang="pl-PL"/>
        </a:p>
      </dgm:t>
    </dgm:pt>
    <dgm:pt modelId="{67A52B87-71D4-4933-B383-4EA6A1167069}" type="pres">
      <dgm:prSet presAssocID="{7EE23053-DC4C-4776-A98D-CC2192CABC24}" presName="img" presStyleLbl="fgImgPlace1" presStyleIdx="0" presStyleCnt="1" custScaleX="103090" custScaleY="32328" custLinFactNeighborX="-19543" custLinFactNeighborY="-41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Poczta e-mail"/>
        </a:ext>
      </dgm:extLst>
    </dgm:pt>
    <dgm:pt modelId="{A5458C86-254E-4B15-8274-89B974DC1B26}" type="pres">
      <dgm:prSet presAssocID="{7EE23053-DC4C-4776-A98D-CC2192CABC2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890FF29-7968-42AF-86D5-11B525F0A4A0}" srcId="{7EE23053-DC4C-4776-A98D-CC2192CABC24}" destId="{26E81C4D-E145-4E98-A09C-2640317F3FEB}" srcOrd="4" destOrd="0" parTransId="{6C6BF6C8-9421-409A-94BB-1C6C7FAFB932}" sibTransId="{1D94E96A-394B-4B9D-B727-68A5E91289E6}"/>
    <dgm:cxn modelId="{CEB073BA-8AA9-4E19-AD3E-09F27DA4CA8B}" srcId="{7EE23053-DC4C-4776-A98D-CC2192CABC24}" destId="{8E3CE09D-5232-4C29-96D1-D022C5733EAF}" srcOrd="0" destOrd="0" parTransId="{BE2F4274-139D-4171-AD45-5D0299AD4209}" sibTransId="{94EE9C09-C3F0-41DB-A3B0-4A562AB36617}"/>
    <dgm:cxn modelId="{BD36C669-04A7-4FC4-B175-A81C09FC2A10}" type="presOf" srcId="{842E3F3E-82B7-4536-8637-BAE6E31253C3}" destId="{A5458C86-254E-4B15-8274-89B974DC1B26}" srcOrd="1" destOrd="2" presId="urn:microsoft.com/office/officeart/2005/8/layout/vList4"/>
    <dgm:cxn modelId="{5F40485D-5920-472B-9936-B622E2A2060F}" type="presOf" srcId="{E030AB6E-A389-4FDD-BEDA-7CA14BE68BB4}" destId="{D8D430F3-2272-4B1E-96F8-9D7C4A995D9D}" srcOrd="0" destOrd="6" presId="urn:microsoft.com/office/officeart/2005/8/layout/vList4"/>
    <dgm:cxn modelId="{191AB853-98C6-47A2-B0AC-C1C62D67FB94}" type="presOf" srcId="{B7509F45-1C16-4EE7-9E6C-3C1295201743}" destId="{D8D430F3-2272-4B1E-96F8-9D7C4A995D9D}" srcOrd="0" destOrd="4" presId="urn:microsoft.com/office/officeart/2005/8/layout/vList4"/>
    <dgm:cxn modelId="{69B644AA-B04F-4933-B8AB-954BEDB4A38F}" type="presOf" srcId="{021831ED-CD9B-466B-9E64-AF77299B6FFD}" destId="{DBC875AA-1514-484A-8014-4829766A553D}" srcOrd="0" destOrd="0" presId="urn:microsoft.com/office/officeart/2005/8/layout/vList4"/>
    <dgm:cxn modelId="{047A4CB1-F3A7-469C-8301-D3424EDB6788}" srcId="{021831ED-CD9B-466B-9E64-AF77299B6FFD}" destId="{7EE23053-DC4C-4776-A98D-CC2192CABC24}" srcOrd="0" destOrd="0" parTransId="{1DFE5FF8-35AF-49B4-9740-F45B07A82F10}" sibTransId="{F45D4FCD-9CB6-4425-A9C5-933F776A6559}"/>
    <dgm:cxn modelId="{E1C93E35-BA76-48CD-8504-D7AFE6C8E07F}" type="presOf" srcId="{7EE23053-DC4C-4776-A98D-CC2192CABC24}" destId="{D8D430F3-2272-4B1E-96F8-9D7C4A995D9D}" srcOrd="0" destOrd="0" presId="urn:microsoft.com/office/officeart/2005/8/layout/vList4"/>
    <dgm:cxn modelId="{6AC449B0-7964-4EEC-BE8B-23FF6F8F1AA5}" srcId="{7EE23053-DC4C-4776-A98D-CC2192CABC24}" destId="{94B95C48-9845-4FF0-844F-823E2E87287B}" srcOrd="2" destOrd="0" parTransId="{0617187D-B03A-48F6-B014-DB2D912253EC}" sibTransId="{7400B66C-3B1A-4F56-827C-CCEF4760D1BB}"/>
    <dgm:cxn modelId="{3ADA2A26-4848-43EA-8940-C74D00D217D6}" type="presOf" srcId="{0E4549AE-ECBA-425A-9716-A40D5DD786BC}" destId="{A5458C86-254E-4B15-8274-89B974DC1B26}" srcOrd="1" destOrd="7" presId="urn:microsoft.com/office/officeart/2005/8/layout/vList4"/>
    <dgm:cxn modelId="{AA41E297-C186-44C5-886C-20E2EA11B885}" type="presOf" srcId="{94B95C48-9845-4FF0-844F-823E2E87287B}" destId="{D8D430F3-2272-4B1E-96F8-9D7C4A995D9D}" srcOrd="0" destOrd="3" presId="urn:microsoft.com/office/officeart/2005/8/layout/vList4"/>
    <dgm:cxn modelId="{C3DF13D6-0390-48E3-A0A4-3989E8405CAC}" srcId="{7EE23053-DC4C-4776-A98D-CC2192CABC24}" destId="{842E3F3E-82B7-4536-8637-BAE6E31253C3}" srcOrd="1" destOrd="0" parTransId="{C472BED7-5F07-40C3-A280-A6CE8B1817EC}" sibTransId="{415EE1B5-DA50-495D-818A-66123DE5677D}"/>
    <dgm:cxn modelId="{29326CC6-0530-4DC4-B9EA-67E7ADBA56AB}" type="presOf" srcId="{0E4549AE-ECBA-425A-9716-A40D5DD786BC}" destId="{D8D430F3-2272-4B1E-96F8-9D7C4A995D9D}" srcOrd="0" destOrd="7" presId="urn:microsoft.com/office/officeart/2005/8/layout/vList4"/>
    <dgm:cxn modelId="{79E32CDA-A66D-4128-9101-E904B874C3A7}" type="presOf" srcId="{842E3F3E-82B7-4536-8637-BAE6E31253C3}" destId="{D8D430F3-2272-4B1E-96F8-9D7C4A995D9D}" srcOrd="0" destOrd="2" presId="urn:microsoft.com/office/officeart/2005/8/layout/vList4"/>
    <dgm:cxn modelId="{0D2D5C08-EA63-4A32-AE46-6FE7A7910EAF}" type="presOf" srcId="{26E81C4D-E145-4E98-A09C-2640317F3FEB}" destId="{D8D430F3-2272-4B1E-96F8-9D7C4A995D9D}" srcOrd="0" destOrd="5" presId="urn:microsoft.com/office/officeart/2005/8/layout/vList4"/>
    <dgm:cxn modelId="{E9FFD2DA-859F-4DC9-B5AA-7465BD1C22B2}" type="presOf" srcId="{26E81C4D-E145-4E98-A09C-2640317F3FEB}" destId="{A5458C86-254E-4B15-8274-89B974DC1B26}" srcOrd="1" destOrd="5" presId="urn:microsoft.com/office/officeart/2005/8/layout/vList4"/>
    <dgm:cxn modelId="{E792FDD2-0E92-4333-9BC1-4A13C238D460}" srcId="{7EE23053-DC4C-4776-A98D-CC2192CABC24}" destId="{E030AB6E-A389-4FDD-BEDA-7CA14BE68BB4}" srcOrd="5" destOrd="0" parTransId="{73A4574B-83AD-4C13-B10F-8C6B013AC72D}" sibTransId="{0F9EB0A8-DF0E-4AD3-A4EA-BA00CDA1BCBF}"/>
    <dgm:cxn modelId="{E8E79D77-33EF-46C2-AC68-237342387AB5}" srcId="{7EE23053-DC4C-4776-A98D-CC2192CABC24}" destId="{0E4549AE-ECBA-425A-9716-A40D5DD786BC}" srcOrd="6" destOrd="0" parTransId="{CB65727A-9E1F-432F-8C3E-2332F565ABC8}" sibTransId="{5C84EC43-F69F-4E49-BD89-B99019EBDA60}"/>
    <dgm:cxn modelId="{703E5477-14BE-42BA-AB43-63BB1EC46113}" type="presOf" srcId="{B7509F45-1C16-4EE7-9E6C-3C1295201743}" destId="{A5458C86-254E-4B15-8274-89B974DC1B26}" srcOrd="1" destOrd="4" presId="urn:microsoft.com/office/officeart/2005/8/layout/vList4"/>
    <dgm:cxn modelId="{3A56638B-185C-49B6-B1ED-4C44DD526B88}" type="presOf" srcId="{E030AB6E-A389-4FDD-BEDA-7CA14BE68BB4}" destId="{A5458C86-254E-4B15-8274-89B974DC1B26}" srcOrd="1" destOrd="6" presId="urn:microsoft.com/office/officeart/2005/8/layout/vList4"/>
    <dgm:cxn modelId="{F7E4F2FB-955E-4D77-8A61-41B2361AE9CF}" type="presOf" srcId="{94B95C48-9845-4FF0-844F-823E2E87287B}" destId="{A5458C86-254E-4B15-8274-89B974DC1B26}" srcOrd="1" destOrd="3" presId="urn:microsoft.com/office/officeart/2005/8/layout/vList4"/>
    <dgm:cxn modelId="{5A65886D-B0C4-4EA7-8DE7-5D69B9714B3F}" srcId="{7EE23053-DC4C-4776-A98D-CC2192CABC24}" destId="{B7509F45-1C16-4EE7-9E6C-3C1295201743}" srcOrd="3" destOrd="0" parTransId="{1BD580CC-381C-4A5A-8806-02805FCD29FF}" sibTransId="{9358ED7B-C83F-4284-BD42-B17C3760127E}"/>
    <dgm:cxn modelId="{33BE9B26-3260-4AA4-BCA9-81A8B03934D4}" type="presOf" srcId="{8E3CE09D-5232-4C29-96D1-D022C5733EAF}" destId="{D8D430F3-2272-4B1E-96F8-9D7C4A995D9D}" srcOrd="0" destOrd="1" presId="urn:microsoft.com/office/officeart/2005/8/layout/vList4"/>
    <dgm:cxn modelId="{CB7F636A-06E2-4A5D-B451-086D177A64FB}" type="presOf" srcId="{8E3CE09D-5232-4C29-96D1-D022C5733EAF}" destId="{A5458C86-254E-4B15-8274-89B974DC1B26}" srcOrd="1" destOrd="1" presId="urn:microsoft.com/office/officeart/2005/8/layout/vList4"/>
    <dgm:cxn modelId="{674CC83A-6207-4360-AC29-3F540D6386AE}" type="presOf" srcId="{7EE23053-DC4C-4776-A98D-CC2192CABC24}" destId="{A5458C86-254E-4B15-8274-89B974DC1B26}" srcOrd="1" destOrd="0" presId="urn:microsoft.com/office/officeart/2005/8/layout/vList4"/>
    <dgm:cxn modelId="{BB0D2CEF-F687-4073-B7E8-D77D1718B12E}" type="presParOf" srcId="{DBC875AA-1514-484A-8014-4829766A553D}" destId="{94005B7A-C555-423D-99C0-31C9BA44DA77}" srcOrd="0" destOrd="0" presId="urn:microsoft.com/office/officeart/2005/8/layout/vList4"/>
    <dgm:cxn modelId="{A3A06AF6-CCAC-4751-8CBA-9B8ACEF0C860}" type="presParOf" srcId="{94005B7A-C555-423D-99C0-31C9BA44DA77}" destId="{D8D430F3-2272-4B1E-96F8-9D7C4A995D9D}" srcOrd="0" destOrd="0" presId="urn:microsoft.com/office/officeart/2005/8/layout/vList4"/>
    <dgm:cxn modelId="{D9531745-AA6B-4DE3-9670-7206164BD13C}" type="presParOf" srcId="{94005B7A-C555-423D-99C0-31C9BA44DA77}" destId="{67A52B87-71D4-4933-B383-4EA6A1167069}" srcOrd="1" destOrd="0" presId="urn:microsoft.com/office/officeart/2005/8/layout/vList4"/>
    <dgm:cxn modelId="{1D05B182-E367-4D31-93B9-DE122B697FDC}" type="presParOf" srcId="{94005B7A-C555-423D-99C0-31C9BA44DA77}" destId="{A5458C86-254E-4B15-8274-89B974DC1B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1831ED-CD9B-466B-9E64-AF77299B6FF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E23053-DC4C-4776-A98D-CC2192CABC24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r>
            <a:rPr lang="pl-PL" sz="2800" u="sng" dirty="0"/>
            <a:t>Potrzeby w obszarze zdrowia</a:t>
          </a:r>
        </a:p>
        <a:p>
          <a:pPr>
            <a:buNone/>
          </a:pPr>
          <a:r>
            <a:rPr lang="pl-PL" sz="2000" dirty="0"/>
            <a:t>W perspektywie unijnej 2021-2027 należy wspierać projekty dotyczące:</a:t>
          </a:r>
          <a:endParaRPr lang="pl-PL" sz="2800" u="sng" dirty="0"/>
        </a:p>
      </dgm:t>
    </dgm:pt>
    <dgm:pt modelId="{1DFE5FF8-35AF-49B4-9740-F45B07A82F10}" type="parTrans" cxnId="{047A4CB1-F3A7-469C-8301-D3424EDB6788}">
      <dgm:prSet/>
      <dgm:spPr/>
      <dgm:t>
        <a:bodyPr/>
        <a:lstStyle/>
        <a:p>
          <a:endParaRPr lang="pl-PL"/>
        </a:p>
      </dgm:t>
    </dgm:pt>
    <dgm:pt modelId="{F45D4FCD-9CB6-4425-A9C5-933F776A6559}" type="sibTrans" cxnId="{047A4CB1-F3A7-469C-8301-D3424EDB6788}">
      <dgm:prSet/>
      <dgm:spPr/>
      <dgm:t>
        <a:bodyPr/>
        <a:lstStyle/>
        <a:p>
          <a:endParaRPr lang="pl-PL"/>
        </a:p>
      </dgm:t>
    </dgm:pt>
    <dgm:pt modelId="{0E4549AE-ECBA-425A-9716-A40D5DD786BC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l-PL" sz="2400" dirty="0"/>
        </a:p>
      </dgm:t>
    </dgm:pt>
    <dgm:pt modelId="{CB65727A-9E1F-432F-8C3E-2332F565ABC8}" type="parTrans" cxnId="{E8E79D77-33EF-46C2-AC68-237342387AB5}">
      <dgm:prSet/>
      <dgm:spPr/>
      <dgm:t>
        <a:bodyPr/>
        <a:lstStyle/>
        <a:p>
          <a:endParaRPr lang="pl-PL"/>
        </a:p>
      </dgm:t>
    </dgm:pt>
    <dgm:pt modelId="{5C84EC43-F69F-4E49-BD89-B99019EBDA60}" type="sibTrans" cxnId="{E8E79D77-33EF-46C2-AC68-237342387AB5}">
      <dgm:prSet/>
      <dgm:spPr/>
      <dgm:t>
        <a:bodyPr/>
        <a:lstStyle/>
        <a:p>
          <a:endParaRPr lang="pl-PL"/>
        </a:p>
      </dgm:t>
    </dgm:pt>
    <dgm:pt modelId="{E030AB6E-A389-4FDD-BEDA-7CA14BE68BB4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l-PL" sz="2000" dirty="0"/>
        </a:p>
      </dgm:t>
    </dgm:pt>
    <dgm:pt modelId="{73A4574B-83AD-4C13-B10F-8C6B013AC72D}" type="parTrans" cxnId="{E792FDD2-0E92-4333-9BC1-4A13C238D460}">
      <dgm:prSet/>
      <dgm:spPr/>
      <dgm:t>
        <a:bodyPr/>
        <a:lstStyle/>
        <a:p>
          <a:endParaRPr lang="pl-PL"/>
        </a:p>
      </dgm:t>
    </dgm:pt>
    <dgm:pt modelId="{0F9EB0A8-DF0E-4AD3-A4EA-BA00CDA1BCBF}" type="sibTrans" cxnId="{E792FDD2-0E92-4333-9BC1-4A13C238D460}">
      <dgm:prSet/>
      <dgm:spPr/>
      <dgm:t>
        <a:bodyPr/>
        <a:lstStyle/>
        <a:p>
          <a:endParaRPr lang="pl-PL"/>
        </a:p>
      </dgm:t>
    </dgm:pt>
    <dgm:pt modelId="{47335F0A-689B-47BC-9531-0E2CD2E88FD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dirty="0"/>
            <a:t>dotyczące rozbudowy i modernizacji istniejących placówek medycznych </a:t>
          </a:r>
        </a:p>
      </dgm:t>
    </dgm:pt>
    <dgm:pt modelId="{4D876968-5BD2-4EA7-8D59-8890A84573F4}" type="parTrans" cxnId="{ADAA5FFD-A813-493C-86E7-3A7A54B55D2B}">
      <dgm:prSet/>
      <dgm:spPr/>
      <dgm:t>
        <a:bodyPr/>
        <a:lstStyle/>
        <a:p>
          <a:endParaRPr lang="pl-PL"/>
        </a:p>
      </dgm:t>
    </dgm:pt>
    <dgm:pt modelId="{8B4E3A2B-4551-4CBD-A66E-21EBE2CAD250}" type="sibTrans" cxnId="{ADAA5FFD-A813-493C-86E7-3A7A54B55D2B}">
      <dgm:prSet/>
      <dgm:spPr/>
      <dgm:t>
        <a:bodyPr/>
        <a:lstStyle/>
        <a:p>
          <a:endParaRPr lang="pl-PL"/>
        </a:p>
      </dgm:t>
    </dgm:pt>
    <dgm:pt modelId="{6A1EE059-6D88-4E3C-B7E7-BB4CD8387ED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dirty="0"/>
            <a:t>dotyczące rozwoju systemu umożliwiającego realizację świadczeń w systemach opieki domowej</a:t>
          </a:r>
        </a:p>
      </dgm:t>
    </dgm:pt>
    <dgm:pt modelId="{45673AA3-F0FC-4065-84F9-E654BA46E2F6}" type="parTrans" cxnId="{9EA75A49-D0FC-4568-B7F7-77CAE3626563}">
      <dgm:prSet/>
      <dgm:spPr/>
      <dgm:t>
        <a:bodyPr/>
        <a:lstStyle/>
        <a:p>
          <a:endParaRPr lang="pl-PL"/>
        </a:p>
      </dgm:t>
    </dgm:pt>
    <dgm:pt modelId="{896A4A53-5902-448C-93E9-AA378EE8ABC0}" type="sibTrans" cxnId="{9EA75A49-D0FC-4568-B7F7-77CAE3626563}">
      <dgm:prSet/>
      <dgm:spPr/>
      <dgm:t>
        <a:bodyPr/>
        <a:lstStyle/>
        <a:p>
          <a:endParaRPr lang="pl-PL"/>
        </a:p>
      </dgm:t>
    </dgm:pt>
    <dgm:pt modelId="{25618098-B7E8-49C8-82C9-50D680C5B0F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dirty="0"/>
            <a:t>dotyczące potrzeb zdrowotnych osób starszych </a:t>
          </a:r>
        </a:p>
      </dgm:t>
    </dgm:pt>
    <dgm:pt modelId="{FBEAC161-CF30-42F8-88B3-9AA798896EED}" type="parTrans" cxnId="{4D33C6FC-0789-46AA-8AFF-BB18AF849D56}">
      <dgm:prSet/>
      <dgm:spPr/>
      <dgm:t>
        <a:bodyPr/>
        <a:lstStyle/>
        <a:p>
          <a:endParaRPr lang="pl-PL"/>
        </a:p>
      </dgm:t>
    </dgm:pt>
    <dgm:pt modelId="{3EEE3E03-AACE-4BFE-9F3D-3ADB08A1CC08}" type="sibTrans" cxnId="{4D33C6FC-0789-46AA-8AFF-BB18AF849D56}">
      <dgm:prSet/>
      <dgm:spPr/>
      <dgm:t>
        <a:bodyPr/>
        <a:lstStyle/>
        <a:p>
          <a:endParaRPr lang="pl-PL"/>
        </a:p>
      </dgm:t>
    </dgm:pt>
    <dgm:pt modelId="{D04EF61A-F33B-4021-A9F1-E4FB41A50D2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dirty="0"/>
            <a:t>dotyczące wdrożenia opieki koordynowanej</a:t>
          </a:r>
        </a:p>
      </dgm:t>
    </dgm:pt>
    <dgm:pt modelId="{2B6D11EE-97AF-4077-8C07-DA77FFE0DDA0}" type="parTrans" cxnId="{B9C7E0E5-B942-4BDB-8275-078E3953C846}">
      <dgm:prSet/>
      <dgm:spPr/>
      <dgm:t>
        <a:bodyPr/>
        <a:lstStyle/>
        <a:p>
          <a:endParaRPr lang="pl-PL"/>
        </a:p>
      </dgm:t>
    </dgm:pt>
    <dgm:pt modelId="{318D770C-6692-4E2D-ADDB-C732C2BA7DAB}" type="sibTrans" cxnId="{B9C7E0E5-B942-4BDB-8275-078E3953C846}">
      <dgm:prSet/>
      <dgm:spPr/>
      <dgm:t>
        <a:bodyPr/>
        <a:lstStyle/>
        <a:p>
          <a:endParaRPr lang="pl-PL"/>
        </a:p>
      </dgm:t>
    </dgm:pt>
    <dgm:pt modelId="{0AACB9C0-C4CD-437F-A697-BB367DAFD9B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dirty="0"/>
            <a:t>dotyczące przechodzenia od opieki szpitalnej do opieki środowiskowej</a:t>
          </a:r>
        </a:p>
      </dgm:t>
    </dgm:pt>
    <dgm:pt modelId="{974480AC-9F81-4F05-9046-D73B5525634B}" type="parTrans" cxnId="{F26C2177-61F6-49FA-B0A4-DD938F76742C}">
      <dgm:prSet/>
      <dgm:spPr/>
      <dgm:t>
        <a:bodyPr/>
        <a:lstStyle/>
        <a:p>
          <a:endParaRPr lang="pl-PL"/>
        </a:p>
      </dgm:t>
    </dgm:pt>
    <dgm:pt modelId="{33F8EBA5-78CF-4CCA-B0D5-23113C81E237}" type="sibTrans" cxnId="{F26C2177-61F6-49FA-B0A4-DD938F76742C}">
      <dgm:prSet/>
      <dgm:spPr/>
      <dgm:t>
        <a:bodyPr/>
        <a:lstStyle/>
        <a:p>
          <a:endParaRPr lang="pl-PL"/>
        </a:p>
      </dgm:t>
    </dgm:pt>
    <dgm:pt modelId="{043E3A9E-EA93-49A1-B0CA-21EB3F3728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dirty="0"/>
            <a:t>dotyczące podnoszenia kompetencji lekarzy POZ w dziedzinie geriatrii</a:t>
          </a:r>
        </a:p>
      </dgm:t>
    </dgm:pt>
    <dgm:pt modelId="{744EE755-1DCE-4EC5-A443-BD003D1C3D7A}" type="parTrans" cxnId="{576250EE-B181-41A5-A297-607FCB672A35}">
      <dgm:prSet/>
      <dgm:spPr/>
      <dgm:t>
        <a:bodyPr/>
        <a:lstStyle/>
        <a:p>
          <a:endParaRPr lang="pl-PL"/>
        </a:p>
      </dgm:t>
    </dgm:pt>
    <dgm:pt modelId="{A28F83E7-DF4B-41CE-AD7A-D2115A388AA4}" type="sibTrans" cxnId="{576250EE-B181-41A5-A297-607FCB672A35}">
      <dgm:prSet/>
      <dgm:spPr/>
      <dgm:t>
        <a:bodyPr/>
        <a:lstStyle/>
        <a:p>
          <a:endParaRPr lang="pl-PL"/>
        </a:p>
      </dgm:t>
    </dgm:pt>
    <dgm:pt modelId="{1445B0F8-C213-4E28-9EE8-49B418391D5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dirty="0"/>
            <a:t>rozwoju usług e-zdrowia i </a:t>
          </a:r>
          <a:r>
            <a:rPr lang="pl-PL" sz="2000" dirty="0" err="1"/>
            <a:t>telemedycyny</a:t>
          </a:r>
          <a:endParaRPr lang="pl-PL" sz="2000" dirty="0"/>
        </a:p>
      </dgm:t>
    </dgm:pt>
    <dgm:pt modelId="{6D2E62BC-F36D-4112-86F2-F567EF249EC1}" type="parTrans" cxnId="{32E8FCF5-7A20-423F-B515-1AF2B0AB3DA6}">
      <dgm:prSet/>
      <dgm:spPr/>
      <dgm:t>
        <a:bodyPr/>
        <a:lstStyle/>
        <a:p>
          <a:endParaRPr lang="pl-PL"/>
        </a:p>
      </dgm:t>
    </dgm:pt>
    <dgm:pt modelId="{890E50CA-ABCA-4968-B088-226B1983FEEE}" type="sibTrans" cxnId="{32E8FCF5-7A20-423F-B515-1AF2B0AB3DA6}">
      <dgm:prSet/>
      <dgm:spPr/>
      <dgm:t>
        <a:bodyPr/>
        <a:lstStyle/>
        <a:p>
          <a:endParaRPr lang="pl-PL"/>
        </a:p>
      </dgm:t>
    </dgm:pt>
    <dgm:pt modelId="{A7FF4E03-C1B8-48AC-9F56-0B0F18762F7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dirty="0"/>
            <a:t>dotyczących promocji zdrowego stylu życia </a:t>
          </a:r>
        </a:p>
      </dgm:t>
    </dgm:pt>
    <dgm:pt modelId="{4CFA9525-7955-4257-975D-72B5E345A9CD}" type="parTrans" cxnId="{02067494-2F45-4E47-B493-0EC9FB9DCEF5}">
      <dgm:prSet/>
      <dgm:spPr/>
      <dgm:t>
        <a:bodyPr/>
        <a:lstStyle/>
        <a:p>
          <a:endParaRPr lang="pl-PL"/>
        </a:p>
      </dgm:t>
    </dgm:pt>
    <dgm:pt modelId="{8D29AC4C-11D6-4F32-A11A-4B6555220E8C}" type="sibTrans" cxnId="{02067494-2F45-4E47-B493-0EC9FB9DCEF5}">
      <dgm:prSet/>
      <dgm:spPr/>
      <dgm:t>
        <a:bodyPr/>
        <a:lstStyle/>
        <a:p>
          <a:endParaRPr lang="pl-PL"/>
        </a:p>
      </dgm:t>
    </dgm:pt>
    <dgm:pt modelId="{ECDA04EC-99AB-475D-9606-9DDACDFD39AE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dirty="0"/>
            <a:t>dotyczące wprowadzenia rozwiązań systemowo-informatycznych, pozwalających na elektroniczne zapisywanie się na wizyt oraz ich odwoływanie </a:t>
          </a:r>
        </a:p>
      </dgm:t>
    </dgm:pt>
    <dgm:pt modelId="{82A376FA-F345-4994-856C-DA5F615B554D}" type="sibTrans" cxnId="{86122DA8-11CA-4404-B3B5-84DEC56CE317}">
      <dgm:prSet/>
      <dgm:spPr/>
      <dgm:t>
        <a:bodyPr/>
        <a:lstStyle/>
        <a:p>
          <a:endParaRPr lang="pl-PL"/>
        </a:p>
      </dgm:t>
    </dgm:pt>
    <dgm:pt modelId="{A32EC0B0-99FE-4D78-A2BD-B5392B2FE599}" type="parTrans" cxnId="{86122DA8-11CA-4404-B3B5-84DEC56CE317}">
      <dgm:prSet/>
      <dgm:spPr/>
      <dgm:t>
        <a:bodyPr/>
        <a:lstStyle/>
        <a:p>
          <a:endParaRPr lang="pl-PL"/>
        </a:p>
      </dgm:t>
    </dgm:pt>
    <dgm:pt modelId="{DBC875AA-1514-484A-8014-4829766A553D}" type="pres">
      <dgm:prSet presAssocID="{021831ED-CD9B-466B-9E64-AF77299B6F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005B7A-C555-423D-99C0-31C9BA44DA77}" type="pres">
      <dgm:prSet presAssocID="{7EE23053-DC4C-4776-A98D-CC2192CABC24}" presName="comp" presStyleCnt="0"/>
      <dgm:spPr/>
    </dgm:pt>
    <dgm:pt modelId="{D8D430F3-2272-4B1E-96F8-9D7C4A995D9D}" type="pres">
      <dgm:prSet presAssocID="{7EE23053-DC4C-4776-A98D-CC2192CABC24}" presName="box" presStyleLbl="node1" presStyleIdx="0" presStyleCnt="1"/>
      <dgm:spPr/>
      <dgm:t>
        <a:bodyPr/>
        <a:lstStyle/>
        <a:p>
          <a:endParaRPr lang="pl-PL"/>
        </a:p>
      </dgm:t>
    </dgm:pt>
    <dgm:pt modelId="{67A52B87-71D4-4933-B383-4EA6A1167069}" type="pres">
      <dgm:prSet presAssocID="{7EE23053-DC4C-4776-A98D-CC2192CABC24}" presName="img" presStyleLbl="fgImgPlace1" presStyleIdx="0" presStyleCnt="1" custScaleX="103090" custScaleY="32328" custLinFactNeighborX="-19543" custLinFactNeighborY="-41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A5458C86-254E-4B15-8274-89B974DC1B26}" type="pres">
      <dgm:prSet presAssocID="{7EE23053-DC4C-4776-A98D-CC2192CABC2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71B07D7-3123-4359-BE48-359363E17606}" type="presOf" srcId="{1445B0F8-C213-4E28-9EE8-49B418391D54}" destId="{D8D430F3-2272-4B1E-96F8-9D7C4A995D9D}" srcOrd="0" destOrd="8" presId="urn:microsoft.com/office/officeart/2005/8/layout/vList4"/>
    <dgm:cxn modelId="{B9C7E0E5-B942-4BDB-8275-078E3953C846}" srcId="{7EE23053-DC4C-4776-A98D-CC2192CABC24}" destId="{D04EF61A-F33B-4021-A9F1-E4FB41A50D21}" srcOrd="4" destOrd="0" parTransId="{2B6D11EE-97AF-4077-8C07-DA77FFE0DDA0}" sibTransId="{318D770C-6692-4E2D-ADDB-C732C2BA7DAB}"/>
    <dgm:cxn modelId="{01239858-F029-431D-877C-66DAD16E1D20}" type="presOf" srcId="{043E3A9E-EA93-49A1-B0CA-21EB3F3728BA}" destId="{D8D430F3-2272-4B1E-96F8-9D7C4A995D9D}" srcOrd="0" destOrd="7" presId="urn:microsoft.com/office/officeart/2005/8/layout/vList4"/>
    <dgm:cxn modelId="{4D33C6FC-0789-46AA-8AFF-BB18AF849D56}" srcId="{7EE23053-DC4C-4776-A98D-CC2192CABC24}" destId="{25618098-B7E8-49C8-82C9-50D680C5B0FF}" srcOrd="3" destOrd="0" parTransId="{FBEAC161-CF30-42F8-88B3-9AA798896EED}" sibTransId="{3EEE3E03-AACE-4BFE-9F3D-3ADB08A1CC08}"/>
    <dgm:cxn modelId="{5F40485D-5920-472B-9936-B622E2A2060F}" type="presOf" srcId="{E030AB6E-A389-4FDD-BEDA-7CA14BE68BB4}" destId="{D8D430F3-2272-4B1E-96F8-9D7C4A995D9D}" srcOrd="0" destOrd="10" presId="urn:microsoft.com/office/officeart/2005/8/layout/vList4"/>
    <dgm:cxn modelId="{ADAA5FFD-A813-493C-86E7-3A7A54B55D2B}" srcId="{7EE23053-DC4C-4776-A98D-CC2192CABC24}" destId="{47335F0A-689B-47BC-9531-0E2CD2E88FD2}" srcOrd="1" destOrd="0" parTransId="{4D876968-5BD2-4EA7-8D59-8890A84573F4}" sibTransId="{8B4E3A2B-4551-4CBD-A66E-21EBE2CAD250}"/>
    <dgm:cxn modelId="{E1C93E35-BA76-48CD-8504-D7AFE6C8E07F}" type="presOf" srcId="{7EE23053-DC4C-4776-A98D-CC2192CABC24}" destId="{D8D430F3-2272-4B1E-96F8-9D7C4A995D9D}" srcOrd="0" destOrd="0" presId="urn:microsoft.com/office/officeart/2005/8/layout/vList4"/>
    <dgm:cxn modelId="{047A4CB1-F3A7-469C-8301-D3424EDB6788}" srcId="{021831ED-CD9B-466B-9E64-AF77299B6FFD}" destId="{7EE23053-DC4C-4776-A98D-CC2192CABC24}" srcOrd="0" destOrd="0" parTransId="{1DFE5FF8-35AF-49B4-9740-F45B07A82F10}" sibTransId="{F45D4FCD-9CB6-4425-A9C5-933F776A6559}"/>
    <dgm:cxn modelId="{69B644AA-B04F-4933-B8AB-954BEDB4A38F}" type="presOf" srcId="{021831ED-CD9B-466B-9E64-AF77299B6FFD}" destId="{DBC875AA-1514-484A-8014-4829766A553D}" srcOrd="0" destOrd="0" presId="urn:microsoft.com/office/officeart/2005/8/layout/vList4"/>
    <dgm:cxn modelId="{8F6D7530-217C-4B67-A8C3-EE4B43C58287}" type="presOf" srcId="{043E3A9E-EA93-49A1-B0CA-21EB3F3728BA}" destId="{A5458C86-254E-4B15-8274-89B974DC1B26}" srcOrd="1" destOrd="7" presId="urn:microsoft.com/office/officeart/2005/8/layout/vList4"/>
    <dgm:cxn modelId="{3C7A5C0D-A86E-49C1-99FC-11104CC2D01F}" type="presOf" srcId="{25618098-B7E8-49C8-82C9-50D680C5B0FF}" destId="{A5458C86-254E-4B15-8274-89B974DC1B26}" srcOrd="1" destOrd="4" presId="urn:microsoft.com/office/officeart/2005/8/layout/vList4"/>
    <dgm:cxn modelId="{02067494-2F45-4E47-B493-0EC9FB9DCEF5}" srcId="{7EE23053-DC4C-4776-A98D-CC2192CABC24}" destId="{A7FF4E03-C1B8-48AC-9F56-0B0F18762F7E}" srcOrd="8" destOrd="0" parTransId="{4CFA9525-7955-4257-975D-72B5E345A9CD}" sibTransId="{8D29AC4C-11D6-4F32-A11A-4B6555220E8C}"/>
    <dgm:cxn modelId="{F26C2177-61F6-49FA-B0A4-DD938F76742C}" srcId="{7EE23053-DC4C-4776-A98D-CC2192CABC24}" destId="{0AACB9C0-C4CD-437F-A697-BB367DAFD9B5}" srcOrd="5" destOrd="0" parTransId="{974480AC-9F81-4F05-9046-D73B5525634B}" sibTransId="{33F8EBA5-78CF-4CCA-B0D5-23113C81E237}"/>
    <dgm:cxn modelId="{32E8FCF5-7A20-423F-B515-1AF2B0AB3DA6}" srcId="{7EE23053-DC4C-4776-A98D-CC2192CABC24}" destId="{1445B0F8-C213-4E28-9EE8-49B418391D54}" srcOrd="7" destOrd="0" parTransId="{6D2E62BC-F36D-4112-86F2-F567EF249EC1}" sibTransId="{890E50CA-ABCA-4968-B088-226B1983FEEE}"/>
    <dgm:cxn modelId="{0FE7CEB2-62A8-4BB5-9061-334FCD11FA46}" type="presOf" srcId="{6A1EE059-6D88-4E3C-B7E7-BB4CD8387ED5}" destId="{A5458C86-254E-4B15-8274-89B974DC1B26}" srcOrd="1" destOrd="3" presId="urn:microsoft.com/office/officeart/2005/8/layout/vList4"/>
    <dgm:cxn modelId="{1FAE521D-7D36-4E23-93A5-78351C66F586}" type="presOf" srcId="{0AACB9C0-C4CD-437F-A697-BB367DAFD9B5}" destId="{D8D430F3-2272-4B1E-96F8-9D7C4A995D9D}" srcOrd="0" destOrd="6" presId="urn:microsoft.com/office/officeart/2005/8/layout/vList4"/>
    <dgm:cxn modelId="{15F3421C-12F9-42D2-B101-FA9EE733A6E2}" type="presOf" srcId="{A7FF4E03-C1B8-48AC-9F56-0B0F18762F7E}" destId="{A5458C86-254E-4B15-8274-89B974DC1B26}" srcOrd="1" destOrd="9" presId="urn:microsoft.com/office/officeart/2005/8/layout/vList4"/>
    <dgm:cxn modelId="{3ADA2A26-4848-43EA-8940-C74D00D217D6}" type="presOf" srcId="{0E4549AE-ECBA-425A-9716-A40D5DD786BC}" destId="{A5458C86-254E-4B15-8274-89B974DC1B26}" srcOrd="1" destOrd="11" presId="urn:microsoft.com/office/officeart/2005/8/layout/vList4"/>
    <dgm:cxn modelId="{77FB18BD-F2E9-403B-9ADB-22955DF9E14F}" type="presOf" srcId="{6A1EE059-6D88-4E3C-B7E7-BB4CD8387ED5}" destId="{D8D430F3-2272-4B1E-96F8-9D7C4A995D9D}" srcOrd="0" destOrd="3" presId="urn:microsoft.com/office/officeart/2005/8/layout/vList4"/>
    <dgm:cxn modelId="{010D6810-20CF-4A37-9210-0CD646E0550E}" type="presOf" srcId="{ECDA04EC-99AB-475D-9606-9DDACDFD39AE}" destId="{D8D430F3-2272-4B1E-96F8-9D7C4A995D9D}" srcOrd="0" destOrd="1" presId="urn:microsoft.com/office/officeart/2005/8/layout/vList4"/>
    <dgm:cxn modelId="{86122DA8-11CA-4404-B3B5-84DEC56CE317}" srcId="{7EE23053-DC4C-4776-A98D-CC2192CABC24}" destId="{ECDA04EC-99AB-475D-9606-9DDACDFD39AE}" srcOrd="0" destOrd="0" parTransId="{A32EC0B0-99FE-4D78-A2BD-B5392B2FE599}" sibTransId="{82A376FA-F345-4994-856C-DA5F615B554D}"/>
    <dgm:cxn modelId="{29326CC6-0530-4DC4-B9EA-67E7ADBA56AB}" type="presOf" srcId="{0E4549AE-ECBA-425A-9716-A40D5DD786BC}" destId="{D8D430F3-2272-4B1E-96F8-9D7C4A995D9D}" srcOrd="0" destOrd="11" presId="urn:microsoft.com/office/officeart/2005/8/layout/vList4"/>
    <dgm:cxn modelId="{A4853E73-0CE5-4E59-9FCE-151B9CE152AA}" type="presOf" srcId="{25618098-B7E8-49C8-82C9-50D680C5B0FF}" destId="{D8D430F3-2272-4B1E-96F8-9D7C4A995D9D}" srcOrd="0" destOrd="4" presId="urn:microsoft.com/office/officeart/2005/8/layout/vList4"/>
    <dgm:cxn modelId="{9EA75A49-D0FC-4568-B7F7-77CAE3626563}" srcId="{7EE23053-DC4C-4776-A98D-CC2192CABC24}" destId="{6A1EE059-6D88-4E3C-B7E7-BB4CD8387ED5}" srcOrd="2" destOrd="0" parTransId="{45673AA3-F0FC-4065-84F9-E654BA46E2F6}" sibTransId="{896A4A53-5902-448C-93E9-AA378EE8ABC0}"/>
    <dgm:cxn modelId="{07CA8363-6B05-4A40-B17D-E1846FB9FB54}" type="presOf" srcId="{47335F0A-689B-47BC-9531-0E2CD2E88FD2}" destId="{A5458C86-254E-4B15-8274-89B974DC1B26}" srcOrd="1" destOrd="2" presId="urn:microsoft.com/office/officeart/2005/8/layout/vList4"/>
    <dgm:cxn modelId="{4A72C0A3-020A-48C8-AE95-6EDFB2D06BF7}" type="presOf" srcId="{D04EF61A-F33B-4021-A9F1-E4FB41A50D21}" destId="{D8D430F3-2272-4B1E-96F8-9D7C4A995D9D}" srcOrd="0" destOrd="5" presId="urn:microsoft.com/office/officeart/2005/8/layout/vList4"/>
    <dgm:cxn modelId="{8C84FB88-16DC-4C05-AE60-F8D3B629AF80}" type="presOf" srcId="{0AACB9C0-C4CD-437F-A697-BB367DAFD9B5}" destId="{A5458C86-254E-4B15-8274-89B974DC1B26}" srcOrd="1" destOrd="6" presId="urn:microsoft.com/office/officeart/2005/8/layout/vList4"/>
    <dgm:cxn modelId="{E792FDD2-0E92-4333-9BC1-4A13C238D460}" srcId="{7EE23053-DC4C-4776-A98D-CC2192CABC24}" destId="{E030AB6E-A389-4FDD-BEDA-7CA14BE68BB4}" srcOrd="9" destOrd="0" parTransId="{73A4574B-83AD-4C13-B10F-8C6B013AC72D}" sibTransId="{0F9EB0A8-DF0E-4AD3-A4EA-BA00CDA1BCBF}"/>
    <dgm:cxn modelId="{6298600D-8801-4C44-A773-FC788DFB87DF}" type="presOf" srcId="{1445B0F8-C213-4E28-9EE8-49B418391D54}" destId="{A5458C86-254E-4B15-8274-89B974DC1B26}" srcOrd="1" destOrd="8" presId="urn:microsoft.com/office/officeart/2005/8/layout/vList4"/>
    <dgm:cxn modelId="{576250EE-B181-41A5-A297-607FCB672A35}" srcId="{7EE23053-DC4C-4776-A98D-CC2192CABC24}" destId="{043E3A9E-EA93-49A1-B0CA-21EB3F3728BA}" srcOrd="6" destOrd="0" parTransId="{744EE755-1DCE-4EC5-A443-BD003D1C3D7A}" sibTransId="{A28F83E7-DF4B-41CE-AD7A-D2115A388AA4}"/>
    <dgm:cxn modelId="{E8E79D77-33EF-46C2-AC68-237342387AB5}" srcId="{7EE23053-DC4C-4776-A98D-CC2192CABC24}" destId="{0E4549AE-ECBA-425A-9716-A40D5DD786BC}" srcOrd="10" destOrd="0" parTransId="{CB65727A-9E1F-432F-8C3E-2332F565ABC8}" sibTransId="{5C84EC43-F69F-4E49-BD89-B99019EBDA60}"/>
    <dgm:cxn modelId="{D32AFDA9-3B09-48C7-AD3F-88FA874FFEED}" type="presOf" srcId="{ECDA04EC-99AB-475D-9606-9DDACDFD39AE}" destId="{A5458C86-254E-4B15-8274-89B974DC1B26}" srcOrd="1" destOrd="1" presId="urn:microsoft.com/office/officeart/2005/8/layout/vList4"/>
    <dgm:cxn modelId="{3A56638B-185C-49B6-B1ED-4C44DD526B88}" type="presOf" srcId="{E030AB6E-A389-4FDD-BEDA-7CA14BE68BB4}" destId="{A5458C86-254E-4B15-8274-89B974DC1B26}" srcOrd="1" destOrd="10" presId="urn:microsoft.com/office/officeart/2005/8/layout/vList4"/>
    <dgm:cxn modelId="{1F038773-D62A-400E-8679-FC1A08B1B89C}" type="presOf" srcId="{A7FF4E03-C1B8-48AC-9F56-0B0F18762F7E}" destId="{D8D430F3-2272-4B1E-96F8-9D7C4A995D9D}" srcOrd="0" destOrd="9" presId="urn:microsoft.com/office/officeart/2005/8/layout/vList4"/>
    <dgm:cxn modelId="{6C717ADE-9862-4BE2-BF7C-C178251457D8}" type="presOf" srcId="{47335F0A-689B-47BC-9531-0E2CD2E88FD2}" destId="{D8D430F3-2272-4B1E-96F8-9D7C4A995D9D}" srcOrd="0" destOrd="2" presId="urn:microsoft.com/office/officeart/2005/8/layout/vList4"/>
    <dgm:cxn modelId="{0099FB10-A211-484D-B5D7-FD09CE34D4F0}" type="presOf" srcId="{D04EF61A-F33B-4021-A9F1-E4FB41A50D21}" destId="{A5458C86-254E-4B15-8274-89B974DC1B26}" srcOrd="1" destOrd="5" presId="urn:microsoft.com/office/officeart/2005/8/layout/vList4"/>
    <dgm:cxn modelId="{674CC83A-6207-4360-AC29-3F540D6386AE}" type="presOf" srcId="{7EE23053-DC4C-4776-A98D-CC2192CABC24}" destId="{A5458C86-254E-4B15-8274-89B974DC1B26}" srcOrd="1" destOrd="0" presId="urn:microsoft.com/office/officeart/2005/8/layout/vList4"/>
    <dgm:cxn modelId="{BB0D2CEF-F687-4073-B7E8-D77D1718B12E}" type="presParOf" srcId="{DBC875AA-1514-484A-8014-4829766A553D}" destId="{94005B7A-C555-423D-99C0-31C9BA44DA77}" srcOrd="0" destOrd="0" presId="urn:microsoft.com/office/officeart/2005/8/layout/vList4"/>
    <dgm:cxn modelId="{A3A06AF6-CCAC-4751-8CBA-9B8ACEF0C860}" type="presParOf" srcId="{94005B7A-C555-423D-99C0-31C9BA44DA77}" destId="{D8D430F3-2272-4B1E-96F8-9D7C4A995D9D}" srcOrd="0" destOrd="0" presId="urn:microsoft.com/office/officeart/2005/8/layout/vList4"/>
    <dgm:cxn modelId="{D9531745-AA6B-4DE3-9670-7206164BD13C}" type="presParOf" srcId="{94005B7A-C555-423D-99C0-31C9BA44DA77}" destId="{67A52B87-71D4-4933-B383-4EA6A1167069}" srcOrd="1" destOrd="0" presId="urn:microsoft.com/office/officeart/2005/8/layout/vList4"/>
    <dgm:cxn modelId="{1D05B182-E367-4D31-93B9-DE122B697FDC}" type="presParOf" srcId="{94005B7A-C555-423D-99C0-31C9BA44DA77}" destId="{A5458C86-254E-4B15-8274-89B974DC1B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1831ED-CD9B-466B-9E64-AF77299B6FF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E23053-DC4C-4776-A98D-CC2192CABC24}">
      <dgm:prSet phldrT="[Tekst]" custT="1"/>
      <dgm:spPr>
        <a:solidFill>
          <a:srgbClr val="3E9887"/>
        </a:solidFill>
      </dgm:spPr>
      <dgm:t>
        <a:bodyPr/>
        <a:lstStyle/>
        <a:p>
          <a:pPr>
            <a:buNone/>
          </a:pPr>
          <a:r>
            <a:rPr lang="pl-PL" sz="2800" u="sng" dirty="0"/>
            <a:t>Potrzeby w obszarze kultury i zabytków</a:t>
          </a:r>
        </a:p>
        <a:p>
          <a:pPr>
            <a:buNone/>
          </a:pPr>
          <a:r>
            <a:rPr lang="pl-PL" sz="1800" dirty="0"/>
            <a:t>Należy wprowadzić do RPO WM po roku 2020 działanie umożliwiające finansowanie  rozwoju turystyki.</a:t>
          </a:r>
        </a:p>
        <a:p>
          <a:pPr>
            <a:buNone/>
          </a:pPr>
          <a:r>
            <a:rPr lang="pl-PL" sz="1800" dirty="0"/>
            <a:t>W perspektywie unijnej 2021-2027 należy wspierać projekty dotyczące:</a:t>
          </a:r>
          <a:endParaRPr lang="pl-PL" sz="2400" u="sng" dirty="0"/>
        </a:p>
      </dgm:t>
    </dgm:pt>
    <dgm:pt modelId="{1DFE5FF8-35AF-49B4-9740-F45B07A82F10}" type="parTrans" cxnId="{047A4CB1-F3A7-469C-8301-D3424EDB6788}">
      <dgm:prSet/>
      <dgm:spPr/>
      <dgm:t>
        <a:bodyPr/>
        <a:lstStyle/>
        <a:p>
          <a:endParaRPr lang="pl-PL"/>
        </a:p>
      </dgm:t>
    </dgm:pt>
    <dgm:pt modelId="{F45D4FCD-9CB6-4425-A9C5-933F776A6559}" type="sibTrans" cxnId="{047A4CB1-F3A7-469C-8301-D3424EDB6788}">
      <dgm:prSet/>
      <dgm:spPr/>
      <dgm:t>
        <a:bodyPr/>
        <a:lstStyle/>
        <a:p>
          <a:endParaRPr lang="pl-PL"/>
        </a:p>
      </dgm:t>
    </dgm:pt>
    <dgm:pt modelId="{0E4549AE-ECBA-425A-9716-A40D5DD786BC}">
      <dgm:prSet phldrT="[Tekst]" custT="1"/>
      <dgm:spPr>
        <a:solidFill>
          <a:srgbClr val="3E9887"/>
        </a:solidFill>
      </dgm:spPr>
      <dgm:t>
        <a:bodyPr/>
        <a:lstStyle/>
        <a:p>
          <a:endParaRPr lang="pl-PL" sz="2400" dirty="0"/>
        </a:p>
      </dgm:t>
    </dgm:pt>
    <dgm:pt modelId="{CB65727A-9E1F-432F-8C3E-2332F565ABC8}" type="parTrans" cxnId="{E8E79D77-33EF-46C2-AC68-237342387AB5}">
      <dgm:prSet/>
      <dgm:spPr/>
      <dgm:t>
        <a:bodyPr/>
        <a:lstStyle/>
        <a:p>
          <a:endParaRPr lang="pl-PL"/>
        </a:p>
      </dgm:t>
    </dgm:pt>
    <dgm:pt modelId="{5C84EC43-F69F-4E49-BD89-B99019EBDA60}" type="sibTrans" cxnId="{E8E79D77-33EF-46C2-AC68-237342387AB5}">
      <dgm:prSet/>
      <dgm:spPr/>
      <dgm:t>
        <a:bodyPr/>
        <a:lstStyle/>
        <a:p>
          <a:endParaRPr lang="pl-PL"/>
        </a:p>
      </dgm:t>
    </dgm:pt>
    <dgm:pt modelId="{2A9A1D0E-A332-41E0-9177-8042A5AA6801}">
      <dgm:prSet custT="1"/>
      <dgm:spPr>
        <a:solidFill>
          <a:srgbClr val="3E9887"/>
        </a:solidFill>
      </dgm:spPr>
      <dgm:t>
        <a:bodyPr/>
        <a:lstStyle/>
        <a:p>
          <a:r>
            <a:rPr lang="pl-PL" sz="1800" dirty="0"/>
            <a:t>dofinansowania wyposażenia ośrodków kulturalnych</a:t>
          </a:r>
        </a:p>
      </dgm:t>
    </dgm:pt>
    <dgm:pt modelId="{5CDB7B78-8177-4FC9-8745-BB3C359CF727}" type="parTrans" cxnId="{D695F3A2-CA3C-449B-936E-0A17FF8531E0}">
      <dgm:prSet/>
      <dgm:spPr/>
      <dgm:t>
        <a:bodyPr/>
        <a:lstStyle/>
        <a:p>
          <a:endParaRPr lang="pl-PL"/>
        </a:p>
      </dgm:t>
    </dgm:pt>
    <dgm:pt modelId="{B85FCF33-1648-4842-AF7F-1ECD9016E7CC}" type="sibTrans" cxnId="{D695F3A2-CA3C-449B-936E-0A17FF8531E0}">
      <dgm:prSet/>
      <dgm:spPr/>
      <dgm:t>
        <a:bodyPr/>
        <a:lstStyle/>
        <a:p>
          <a:endParaRPr lang="pl-PL"/>
        </a:p>
      </dgm:t>
    </dgm:pt>
    <dgm:pt modelId="{6F186C34-4CEC-4DD9-A8DA-06C63069DEF6}">
      <dgm:prSet custT="1"/>
      <dgm:spPr>
        <a:solidFill>
          <a:srgbClr val="3E9887"/>
        </a:solidFill>
      </dgm:spPr>
      <dgm:t>
        <a:bodyPr/>
        <a:lstStyle/>
        <a:p>
          <a:r>
            <a:rPr lang="pl-PL" sz="1800" dirty="0"/>
            <a:t>procesów adaptacyjnych obiektów zabytkowych – w zakresie dostosowywania obiektów do pełnienia nowych funkcji jak i przystosowywania do obecnych wymogów bez zmiany ich funkcji</a:t>
          </a:r>
        </a:p>
      </dgm:t>
    </dgm:pt>
    <dgm:pt modelId="{B01C05BE-E126-4A5C-A685-109FE5FBBA17}" type="parTrans" cxnId="{EDC800A9-C51A-481B-B1C5-7294179DF6DF}">
      <dgm:prSet/>
      <dgm:spPr/>
      <dgm:t>
        <a:bodyPr/>
        <a:lstStyle/>
        <a:p>
          <a:endParaRPr lang="pl-PL"/>
        </a:p>
      </dgm:t>
    </dgm:pt>
    <dgm:pt modelId="{8EB00C07-D592-4FD1-A2C1-2497928158E0}" type="sibTrans" cxnId="{EDC800A9-C51A-481B-B1C5-7294179DF6DF}">
      <dgm:prSet/>
      <dgm:spPr/>
      <dgm:t>
        <a:bodyPr/>
        <a:lstStyle/>
        <a:p>
          <a:endParaRPr lang="pl-PL"/>
        </a:p>
      </dgm:t>
    </dgm:pt>
    <dgm:pt modelId="{6272C620-D603-4AFF-BCE6-A0CB65C64A60}">
      <dgm:prSet custT="1"/>
      <dgm:spPr>
        <a:solidFill>
          <a:srgbClr val="3E9887"/>
        </a:solidFill>
      </dgm:spPr>
      <dgm:t>
        <a:bodyPr/>
        <a:lstStyle/>
        <a:p>
          <a:r>
            <a:rPr lang="pl-PL" sz="1800" dirty="0"/>
            <a:t>procesów edukacyjnych na temat znaczenia dziedzictwa wśród społeczeństwa</a:t>
          </a:r>
        </a:p>
      </dgm:t>
    </dgm:pt>
    <dgm:pt modelId="{4A1BF57E-5B1E-4991-AE77-4BABD1B00EEE}" type="parTrans" cxnId="{099BE3E3-A49E-4FE6-8DE7-20781B0BF849}">
      <dgm:prSet/>
      <dgm:spPr/>
      <dgm:t>
        <a:bodyPr/>
        <a:lstStyle/>
        <a:p>
          <a:endParaRPr lang="pl-PL"/>
        </a:p>
      </dgm:t>
    </dgm:pt>
    <dgm:pt modelId="{888B6A6F-59C6-41E0-A509-6E9DA6BF60B4}" type="sibTrans" cxnId="{099BE3E3-A49E-4FE6-8DE7-20781B0BF849}">
      <dgm:prSet/>
      <dgm:spPr/>
      <dgm:t>
        <a:bodyPr/>
        <a:lstStyle/>
        <a:p>
          <a:endParaRPr lang="pl-PL"/>
        </a:p>
      </dgm:t>
    </dgm:pt>
    <dgm:pt modelId="{B68E9745-7F5B-41F8-9CD6-B202DAF1F063}">
      <dgm:prSet custT="1"/>
      <dgm:spPr>
        <a:solidFill>
          <a:srgbClr val="3E9887"/>
        </a:solidFill>
      </dgm:spPr>
      <dgm:t>
        <a:bodyPr/>
        <a:lstStyle/>
        <a:p>
          <a:r>
            <a:rPr lang="pl-PL" sz="1800" dirty="0"/>
            <a:t>interaktywnego i innowacyjnego wykorzystywania zasobów dziedzictwa kulturowego i historycznego </a:t>
          </a:r>
        </a:p>
      </dgm:t>
    </dgm:pt>
    <dgm:pt modelId="{33D60851-66A4-42FF-8EFC-BB132D0F84E2}" type="parTrans" cxnId="{B367FBF8-02C6-4478-BD7F-975464FB3072}">
      <dgm:prSet/>
      <dgm:spPr/>
      <dgm:t>
        <a:bodyPr/>
        <a:lstStyle/>
        <a:p>
          <a:endParaRPr lang="pl-PL"/>
        </a:p>
      </dgm:t>
    </dgm:pt>
    <dgm:pt modelId="{32166257-F36C-44BC-93EB-19B262C70666}" type="sibTrans" cxnId="{B367FBF8-02C6-4478-BD7F-975464FB3072}">
      <dgm:prSet/>
      <dgm:spPr/>
      <dgm:t>
        <a:bodyPr/>
        <a:lstStyle/>
        <a:p>
          <a:endParaRPr lang="pl-PL"/>
        </a:p>
      </dgm:t>
    </dgm:pt>
    <dgm:pt modelId="{5D194C89-F97D-407C-9187-061A7DCDD70E}">
      <dgm:prSet phldrT="[Tekst]" custT="1"/>
      <dgm:spPr>
        <a:solidFill>
          <a:srgbClr val="3E9887"/>
        </a:solidFill>
      </dgm:spPr>
      <dgm:t>
        <a:bodyPr/>
        <a:lstStyle/>
        <a:p>
          <a:r>
            <a:rPr lang="pl-PL" sz="1800" dirty="0"/>
            <a:t>budowy niewielkich, lokalnych centrów/ośrodków/domów kultury wraz z wyposażeniem</a:t>
          </a:r>
        </a:p>
      </dgm:t>
    </dgm:pt>
    <dgm:pt modelId="{F69E614F-46C0-4C29-8CDC-92C7FEA46236}" type="parTrans" cxnId="{911E9E00-426C-4FB9-98DE-C97DDCF9561A}">
      <dgm:prSet/>
      <dgm:spPr/>
    </dgm:pt>
    <dgm:pt modelId="{0877242E-03F9-4586-962A-8D43B0E5F3E6}" type="sibTrans" cxnId="{911E9E00-426C-4FB9-98DE-C97DDCF9561A}">
      <dgm:prSet/>
      <dgm:spPr/>
    </dgm:pt>
    <dgm:pt modelId="{24CF0C49-3640-4044-86DD-D40716B5D42D}">
      <dgm:prSet custT="1"/>
      <dgm:spPr>
        <a:solidFill>
          <a:srgbClr val="3E9887"/>
        </a:solidFill>
      </dgm:spPr>
      <dgm:t>
        <a:bodyPr/>
        <a:lstStyle/>
        <a:p>
          <a:pPr>
            <a:buNone/>
          </a:pPr>
          <a:r>
            <a:rPr lang="pl-PL" sz="1800" dirty="0"/>
            <a:t>Zabytki:</a:t>
          </a:r>
        </a:p>
      </dgm:t>
    </dgm:pt>
    <dgm:pt modelId="{FE6AD770-8A22-4639-BF2E-D8F093A00E3A}" type="parTrans" cxnId="{22961182-8753-483A-BAD7-8C3ED58F8ED7}">
      <dgm:prSet/>
      <dgm:spPr/>
    </dgm:pt>
    <dgm:pt modelId="{34679D10-A6EA-434A-996E-3CE941889191}" type="sibTrans" cxnId="{22961182-8753-483A-BAD7-8C3ED58F8ED7}">
      <dgm:prSet/>
      <dgm:spPr/>
    </dgm:pt>
    <dgm:pt modelId="{32E1BA87-9A8B-4957-AFAB-558774BBB9D2}">
      <dgm:prSet custT="1"/>
      <dgm:spPr>
        <a:solidFill>
          <a:srgbClr val="3E9887"/>
        </a:solidFill>
      </dgm:spPr>
      <dgm:t>
        <a:bodyPr/>
        <a:lstStyle/>
        <a:p>
          <a:r>
            <a:rPr lang="pl-PL" sz="1800" dirty="0"/>
            <a:t>zarówno kompleksowych prac remontowych, konserwatorskich, renowacyjnych, restauratorskich, jak i wybranych typów działań</a:t>
          </a:r>
        </a:p>
      </dgm:t>
    </dgm:pt>
    <dgm:pt modelId="{708AEBDC-73CC-4145-836E-4DF4F836D7AB}" type="parTrans" cxnId="{A7FE6324-408E-4070-95DD-E23E8837CCEC}">
      <dgm:prSet/>
      <dgm:spPr/>
    </dgm:pt>
    <dgm:pt modelId="{61B19432-018E-401C-A63E-6BBFC0AE7A65}" type="sibTrans" cxnId="{A7FE6324-408E-4070-95DD-E23E8837CCEC}">
      <dgm:prSet/>
      <dgm:spPr/>
    </dgm:pt>
    <dgm:pt modelId="{DBC875AA-1514-484A-8014-4829766A553D}" type="pres">
      <dgm:prSet presAssocID="{021831ED-CD9B-466B-9E64-AF77299B6F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005B7A-C555-423D-99C0-31C9BA44DA77}" type="pres">
      <dgm:prSet presAssocID="{7EE23053-DC4C-4776-A98D-CC2192CABC24}" presName="comp" presStyleCnt="0"/>
      <dgm:spPr/>
    </dgm:pt>
    <dgm:pt modelId="{D8D430F3-2272-4B1E-96F8-9D7C4A995D9D}" type="pres">
      <dgm:prSet presAssocID="{7EE23053-DC4C-4776-A98D-CC2192CABC24}" presName="box" presStyleLbl="node1" presStyleIdx="0" presStyleCnt="1"/>
      <dgm:spPr/>
      <dgm:t>
        <a:bodyPr/>
        <a:lstStyle/>
        <a:p>
          <a:endParaRPr lang="pl-PL"/>
        </a:p>
      </dgm:t>
    </dgm:pt>
    <dgm:pt modelId="{67A52B87-71D4-4933-B383-4EA6A1167069}" type="pres">
      <dgm:prSet presAssocID="{7EE23053-DC4C-4776-A98D-CC2192CABC24}" presName="img" presStyleLbl="fgImgPlace1" presStyleIdx="0" presStyleCnt="1" custScaleX="103090" custScaleY="32328" custLinFactNeighborX="-19543" custLinFactNeighborY="-41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Dramat"/>
        </a:ext>
      </dgm:extLst>
    </dgm:pt>
    <dgm:pt modelId="{A5458C86-254E-4B15-8274-89B974DC1B26}" type="pres">
      <dgm:prSet presAssocID="{7EE23053-DC4C-4776-A98D-CC2192CABC2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1E21451-671D-4957-AAD2-4D1FE29A3405}" type="presOf" srcId="{6272C620-D603-4AFF-BCE6-A0CB65C64A60}" destId="{A5458C86-254E-4B15-8274-89B974DC1B26}" srcOrd="1" destOrd="6" presId="urn:microsoft.com/office/officeart/2005/8/layout/vList4"/>
    <dgm:cxn modelId="{0130671D-D6FD-477E-B3DE-933FEF5B8E7D}" type="presOf" srcId="{24CF0C49-3640-4044-86DD-D40716B5D42D}" destId="{D8D430F3-2272-4B1E-96F8-9D7C4A995D9D}" srcOrd="0" destOrd="3" presId="urn:microsoft.com/office/officeart/2005/8/layout/vList4"/>
    <dgm:cxn modelId="{E1C93E35-BA76-48CD-8504-D7AFE6C8E07F}" type="presOf" srcId="{7EE23053-DC4C-4776-A98D-CC2192CABC24}" destId="{D8D430F3-2272-4B1E-96F8-9D7C4A995D9D}" srcOrd="0" destOrd="0" presId="urn:microsoft.com/office/officeart/2005/8/layout/vList4"/>
    <dgm:cxn modelId="{047A4CB1-F3A7-469C-8301-D3424EDB6788}" srcId="{021831ED-CD9B-466B-9E64-AF77299B6FFD}" destId="{7EE23053-DC4C-4776-A98D-CC2192CABC24}" srcOrd="0" destOrd="0" parTransId="{1DFE5FF8-35AF-49B4-9740-F45B07A82F10}" sibTransId="{F45D4FCD-9CB6-4425-A9C5-933F776A6559}"/>
    <dgm:cxn modelId="{69B644AA-B04F-4933-B8AB-954BEDB4A38F}" type="presOf" srcId="{021831ED-CD9B-466B-9E64-AF77299B6FFD}" destId="{DBC875AA-1514-484A-8014-4829766A553D}" srcOrd="0" destOrd="0" presId="urn:microsoft.com/office/officeart/2005/8/layout/vList4"/>
    <dgm:cxn modelId="{537933D1-1B0F-4A01-BC64-62803CAE59A6}" type="presOf" srcId="{6F186C34-4CEC-4DD9-A8DA-06C63069DEF6}" destId="{A5458C86-254E-4B15-8274-89B974DC1B26}" srcOrd="1" destOrd="5" presId="urn:microsoft.com/office/officeart/2005/8/layout/vList4"/>
    <dgm:cxn modelId="{B367FBF8-02C6-4478-BD7F-975464FB3072}" srcId="{7EE23053-DC4C-4776-A98D-CC2192CABC24}" destId="{B68E9745-7F5B-41F8-9CD6-B202DAF1F063}" srcOrd="6" destOrd="0" parTransId="{33D60851-66A4-42FF-8EFC-BB132D0F84E2}" sibTransId="{32166257-F36C-44BC-93EB-19B262C70666}"/>
    <dgm:cxn modelId="{3ADA2A26-4848-43EA-8940-C74D00D217D6}" type="presOf" srcId="{0E4549AE-ECBA-425A-9716-A40D5DD786BC}" destId="{A5458C86-254E-4B15-8274-89B974DC1B26}" srcOrd="1" destOrd="8" presId="urn:microsoft.com/office/officeart/2005/8/layout/vList4"/>
    <dgm:cxn modelId="{0135A20A-FE73-402E-86D1-5024528D9B10}" type="presOf" srcId="{B68E9745-7F5B-41F8-9CD6-B202DAF1F063}" destId="{A5458C86-254E-4B15-8274-89B974DC1B26}" srcOrd="1" destOrd="7" presId="urn:microsoft.com/office/officeart/2005/8/layout/vList4"/>
    <dgm:cxn modelId="{53169BAE-0AEA-495D-949D-E65FED29DEF5}" type="presOf" srcId="{5D194C89-F97D-407C-9187-061A7DCDD70E}" destId="{A5458C86-254E-4B15-8274-89B974DC1B26}" srcOrd="1" destOrd="1" presId="urn:microsoft.com/office/officeart/2005/8/layout/vList4"/>
    <dgm:cxn modelId="{EDC800A9-C51A-481B-B1C5-7294179DF6DF}" srcId="{7EE23053-DC4C-4776-A98D-CC2192CABC24}" destId="{6F186C34-4CEC-4DD9-A8DA-06C63069DEF6}" srcOrd="4" destOrd="0" parTransId="{B01C05BE-E126-4A5C-A685-109FE5FBBA17}" sibTransId="{8EB00C07-D592-4FD1-A2C1-2497928158E0}"/>
    <dgm:cxn modelId="{911E9E00-426C-4FB9-98DE-C97DDCF9561A}" srcId="{7EE23053-DC4C-4776-A98D-CC2192CABC24}" destId="{5D194C89-F97D-407C-9187-061A7DCDD70E}" srcOrd="0" destOrd="0" parTransId="{F69E614F-46C0-4C29-8CDC-92C7FEA46236}" sibTransId="{0877242E-03F9-4586-962A-8D43B0E5F3E6}"/>
    <dgm:cxn modelId="{099BE3E3-A49E-4FE6-8DE7-20781B0BF849}" srcId="{7EE23053-DC4C-4776-A98D-CC2192CABC24}" destId="{6272C620-D603-4AFF-BCE6-A0CB65C64A60}" srcOrd="5" destOrd="0" parTransId="{4A1BF57E-5B1E-4991-AE77-4BABD1B00EEE}" sibTransId="{888B6A6F-59C6-41E0-A509-6E9DA6BF60B4}"/>
    <dgm:cxn modelId="{D695F3A2-CA3C-449B-936E-0A17FF8531E0}" srcId="{7EE23053-DC4C-4776-A98D-CC2192CABC24}" destId="{2A9A1D0E-A332-41E0-9177-8042A5AA6801}" srcOrd="1" destOrd="0" parTransId="{5CDB7B78-8177-4FC9-8745-BB3C359CF727}" sibTransId="{B85FCF33-1648-4842-AF7F-1ECD9016E7CC}"/>
    <dgm:cxn modelId="{9EF49532-E129-4ABD-93ED-099CEFF67DFC}" type="presOf" srcId="{B68E9745-7F5B-41F8-9CD6-B202DAF1F063}" destId="{D8D430F3-2272-4B1E-96F8-9D7C4A995D9D}" srcOrd="0" destOrd="7" presId="urn:microsoft.com/office/officeart/2005/8/layout/vList4"/>
    <dgm:cxn modelId="{5AFCF1AF-DB71-4580-8693-EBDC3DF2BCF7}" type="presOf" srcId="{5D194C89-F97D-407C-9187-061A7DCDD70E}" destId="{D8D430F3-2272-4B1E-96F8-9D7C4A995D9D}" srcOrd="0" destOrd="1" presId="urn:microsoft.com/office/officeart/2005/8/layout/vList4"/>
    <dgm:cxn modelId="{29326CC6-0530-4DC4-B9EA-67E7ADBA56AB}" type="presOf" srcId="{0E4549AE-ECBA-425A-9716-A40D5DD786BC}" destId="{D8D430F3-2272-4B1E-96F8-9D7C4A995D9D}" srcOrd="0" destOrd="8" presId="urn:microsoft.com/office/officeart/2005/8/layout/vList4"/>
    <dgm:cxn modelId="{1729E87F-8A29-40C4-B0A0-4950F522A0AF}" type="presOf" srcId="{6272C620-D603-4AFF-BCE6-A0CB65C64A60}" destId="{D8D430F3-2272-4B1E-96F8-9D7C4A995D9D}" srcOrd="0" destOrd="6" presId="urn:microsoft.com/office/officeart/2005/8/layout/vList4"/>
    <dgm:cxn modelId="{DA4A5086-3FEB-4B6B-9618-A151C9129FEA}" type="presOf" srcId="{6F186C34-4CEC-4DD9-A8DA-06C63069DEF6}" destId="{D8D430F3-2272-4B1E-96F8-9D7C4A995D9D}" srcOrd="0" destOrd="5" presId="urn:microsoft.com/office/officeart/2005/8/layout/vList4"/>
    <dgm:cxn modelId="{E8E79D77-33EF-46C2-AC68-237342387AB5}" srcId="{7EE23053-DC4C-4776-A98D-CC2192CABC24}" destId="{0E4549AE-ECBA-425A-9716-A40D5DD786BC}" srcOrd="7" destOrd="0" parTransId="{CB65727A-9E1F-432F-8C3E-2332F565ABC8}" sibTransId="{5C84EC43-F69F-4E49-BD89-B99019EBDA60}"/>
    <dgm:cxn modelId="{A7FE6324-408E-4070-95DD-E23E8837CCEC}" srcId="{7EE23053-DC4C-4776-A98D-CC2192CABC24}" destId="{32E1BA87-9A8B-4957-AFAB-558774BBB9D2}" srcOrd="3" destOrd="0" parTransId="{708AEBDC-73CC-4145-836E-4DF4F836D7AB}" sibTransId="{61B19432-018E-401C-A63E-6BBFC0AE7A65}"/>
    <dgm:cxn modelId="{C2176C4D-BCD2-4A59-B962-01FD3DB3E5E7}" type="presOf" srcId="{32E1BA87-9A8B-4957-AFAB-558774BBB9D2}" destId="{A5458C86-254E-4B15-8274-89B974DC1B26}" srcOrd="1" destOrd="4" presId="urn:microsoft.com/office/officeart/2005/8/layout/vList4"/>
    <dgm:cxn modelId="{AA52144C-E631-44DF-81F0-466611C03615}" type="presOf" srcId="{2A9A1D0E-A332-41E0-9177-8042A5AA6801}" destId="{D8D430F3-2272-4B1E-96F8-9D7C4A995D9D}" srcOrd="0" destOrd="2" presId="urn:microsoft.com/office/officeart/2005/8/layout/vList4"/>
    <dgm:cxn modelId="{5DD6E67F-69D5-4566-B127-1E32B730F314}" type="presOf" srcId="{32E1BA87-9A8B-4957-AFAB-558774BBB9D2}" destId="{D8D430F3-2272-4B1E-96F8-9D7C4A995D9D}" srcOrd="0" destOrd="4" presId="urn:microsoft.com/office/officeart/2005/8/layout/vList4"/>
    <dgm:cxn modelId="{22961182-8753-483A-BAD7-8C3ED58F8ED7}" srcId="{7EE23053-DC4C-4776-A98D-CC2192CABC24}" destId="{24CF0C49-3640-4044-86DD-D40716B5D42D}" srcOrd="2" destOrd="0" parTransId="{FE6AD770-8A22-4639-BF2E-D8F093A00E3A}" sibTransId="{34679D10-A6EA-434A-996E-3CE941889191}"/>
    <dgm:cxn modelId="{B64A3D74-17B1-4A36-9458-EC6159BA02FB}" type="presOf" srcId="{24CF0C49-3640-4044-86DD-D40716B5D42D}" destId="{A5458C86-254E-4B15-8274-89B974DC1B26}" srcOrd="1" destOrd="3" presId="urn:microsoft.com/office/officeart/2005/8/layout/vList4"/>
    <dgm:cxn modelId="{674CC83A-6207-4360-AC29-3F540D6386AE}" type="presOf" srcId="{7EE23053-DC4C-4776-A98D-CC2192CABC24}" destId="{A5458C86-254E-4B15-8274-89B974DC1B26}" srcOrd="1" destOrd="0" presId="urn:microsoft.com/office/officeart/2005/8/layout/vList4"/>
    <dgm:cxn modelId="{AF670180-9CE3-4D0F-9DD2-C4D59756AE01}" type="presOf" srcId="{2A9A1D0E-A332-41E0-9177-8042A5AA6801}" destId="{A5458C86-254E-4B15-8274-89B974DC1B26}" srcOrd="1" destOrd="2" presId="urn:microsoft.com/office/officeart/2005/8/layout/vList4"/>
    <dgm:cxn modelId="{BB0D2CEF-F687-4073-B7E8-D77D1718B12E}" type="presParOf" srcId="{DBC875AA-1514-484A-8014-4829766A553D}" destId="{94005B7A-C555-423D-99C0-31C9BA44DA77}" srcOrd="0" destOrd="0" presId="urn:microsoft.com/office/officeart/2005/8/layout/vList4"/>
    <dgm:cxn modelId="{A3A06AF6-CCAC-4751-8CBA-9B8ACEF0C860}" type="presParOf" srcId="{94005B7A-C555-423D-99C0-31C9BA44DA77}" destId="{D8D430F3-2272-4B1E-96F8-9D7C4A995D9D}" srcOrd="0" destOrd="0" presId="urn:microsoft.com/office/officeart/2005/8/layout/vList4"/>
    <dgm:cxn modelId="{D9531745-AA6B-4DE3-9670-7206164BD13C}" type="presParOf" srcId="{94005B7A-C555-423D-99C0-31C9BA44DA77}" destId="{67A52B87-71D4-4933-B383-4EA6A1167069}" srcOrd="1" destOrd="0" presId="urn:microsoft.com/office/officeart/2005/8/layout/vList4"/>
    <dgm:cxn modelId="{1D05B182-E367-4D31-93B9-DE122B697FDC}" type="presParOf" srcId="{94005B7A-C555-423D-99C0-31C9BA44DA77}" destId="{A5458C86-254E-4B15-8274-89B974DC1B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430F3-2272-4B1E-96F8-9D7C4A995D9D}">
      <dsp:nvSpPr>
        <dsp:cNvPr id="0" name=""/>
        <dsp:cNvSpPr/>
      </dsp:nvSpPr>
      <dsp:spPr>
        <a:xfrm>
          <a:off x="0" y="0"/>
          <a:ext cx="8468138" cy="6188765"/>
        </a:xfrm>
        <a:prstGeom prst="roundRect">
          <a:avLst>
            <a:gd name="adj" fmla="val 10000"/>
          </a:avLst>
        </a:prstGeom>
        <a:solidFill>
          <a:srgbClr val="AFB2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u="sng" kern="1200" dirty="0"/>
            <a:t>Potrzeby w obszarze usług społecznych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 perspektywie unijnej 2021-2027 należy wspierać projekty:</a:t>
          </a:r>
          <a:endParaRPr lang="pl-PL" sz="2800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l-PL" sz="2000" kern="1200" dirty="0"/>
            <a:t>deinstytucjonalizacji opieki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l-PL" sz="2000" kern="1200" dirty="0"/>
            <a:t>usług społecznych świadczonych osobom starszym i niesamodzielnym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l-PL" sz="2000" kern="1200" dirty="0"/>
            <a:t>aktywizacji społecznej osób starszych i niesamodzielnych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l-PL" sz="2000" kern="1200" dirty="0"/>
            <a:t>opieki nad osobami niesamodzielnymi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l-PL" sz="2000" kern="1200" dirty="0"/>
            <a:t>opieki paliatywnej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l-PL" sz="2000" kern="1200" dirty="0"/>
            <a:t>finansowania szkoleń/kursów dla opiekunów, w tym opiekunów osób niesamodzielnych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l-PL" sz="2000" kern="1200" dirty="0"/>
            <a:t>promowania zawodu opiekuna medycznego/opiekuna świadczącego usługi opiekuńcze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400" kern="1200" dirty="0"/>
        </a:p>
      </dsp:txBody>
      <dsp:txXfrm>
        <a:off x="2312504" y="0"/>
        <a:ext cx="6155633" cy="6188765"/>
      </dsp:txXfrm>
    </dsp:sp>
    <dsp:sp modelId="{67A52B87-71D4-4933-B383-4EA6A1167069}">
      <dsp:nvSpPr>
        <dsp:cNvPr id="0" name=""/>
        <dsp:cNvSpPr/>
      </dsp:nvSpPr>
      <dsp:spPr>
        <a:xfrm>
          <a:off x="261724" y="225271"/>
          <a:ext cx="1745960" cy="16005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430F3-2272-4B1E-96F8-9D7C4A995D9D}">
      <dsp:nvSpPr>
        <dsp:cNvPr id="0" name=""/>
        <dsp:cNvSpPr/>
      </dsp:nvSpPr>
      <dsp:spPr>
        <a:xfrm>
          <a:off x="0" y="0"/>
          <a:ext cx="8468138" cy="6188765"/>
        </a:xfrm>
        <a:prstGeom prst="roundRect">
          <a:avLst>
            <a:gd name="adj" fmla="val 10000"/>
          </a:avLst>
        </a:prstGeom>
        <a:solidFill>
          <a:srgbClr val="CC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u="sng" kern="1200" dirty="0"/>
            <a:t>Potrzeby w obszarze edukacji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W perspektywie unijnej 2021-2027 należy wspierać projekty </a:t>
          </a:r>
          <a:endParaRPr lang="pl-PL" sz="2800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wsparcia edukacji przedszkolnej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wsparcia infrastruktury szkolnej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wsparcia współpracy instytucji edukacji z przedsiębiorcami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promowanie kształcenia zawodowego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wsparcie kształcenia ustawicznego w powiązaniu z potrzebami rynku pracy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400" kern="1200" dirty="0"/>
        </a:p>
      </dsp:txBody>
      <dsp:txXfrm>
        <a:off x="2312504" y="0"/>
        <a:ext cx="6155633" cy="6188765"/>
      </dsp:txXfrm>
    </dsp:sp>
    <dsp:sp modelId="{67A52B87-71D4-4933-B383-4EA6A1167069}">
      <dsp:nvSpPr>
        <dsp:cNvPr id="0" name=""/>
        <dsp:cNvSpPr/>
      </dsp:nvSpPr>
      <dsp:spPr>
        <a:xfrm>
          <a:off x="261724" y="225271"/>
          <a:ext cx="1745960" cy="16005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430F3-2272-4B1E-96F8-9D7C4A995D9D}">
      <dsp:nvSpPr>
        <dsp:cNvPr id="0" name=""/>
        <dsp:cNvSpPr/>
      </dsp:nvSpPr>
      <dsp:spPr>
        <a:xfrm>
          <a:off x="0" y="0"/>
          <a:ext cx="8468138" cy="6188765"/>
        </a:xfrm>
        <a:prstGeom prst="roundRect">
          <a:avLst>
            <a:gd name="adj" fmla="val 10000"/>
          </a:avLst>
        </a:prstGeom>
        <a:solidFill>
          <a:srgbClr val="00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u="sng" kern="1200" dirty="0"/>
            <a:t>Potrzeby w obszarze ZIT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W przypadku ograniczenia w przyszłej perspektywie instrumentu ZIT, należy wprowadzić instrument dedykowany obszarom peryferyjnym.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W kontekście nowego podziału statystycznego Mazowsza warto rozważyć ew. zmiany ich granic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Można rozważyć silniejszą formę partnerstwa.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Najważniejsze zmiany powinny jednak dotyczyć obszarów wsparcia – te należy przede wszystkim szeroko przedyskutować z interesariuszami, tak aby uniknąć obecnych problemów w ZIT.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Powinny być promowane środki bezzwrotne i tryb pozakonkursowy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Można pomyśleć o zwiększeniu środków na RIT-y kosztem środków ZIT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400" kern="1200" dirty="0"/>
        </a:p>
      </dsp:txBody>
      <dsp:txXfrm>
        <a:off x="2312504" y="0"/>
        <a:ext cx="6155633" cy="6188765"/>
      </dsp:txXfrm>
    </dsp:sp>
    <dsp:sp modelId="{67A52B87-71D4-4933-B383-4EA6A1167069}">
      <dsp:nvSpPr>
        <dsp:cNvPr id="0" name=""/>
        <dsp:cNvSpPr/>
      </dsp:nvSpPr>
      <dsp:spPr>
        <a:xfrm>
          <a:off x="261724" y="225271"/>
          <a:ext cx="1745960" cy="16005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430F3-2272-4B1E-96F8-9D7C4A995D9D}">
      <dsp:nvSpPr>
        <dsp:cNvPr id="0" name=""/>
        <dsp:cNvSpPr/>
      </dsp:nvSpPr>
      <dsp:spPr>
        <a:xfrm>
          <a:off x="0" y="0"/>
          <a:ext cx="8468138" cy="618876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u="sng" kern="1200" dirty="0"/>
            <a:t>Potrzeby w obszarze infrastruktury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W perspektywie unijnej 2021-2027 należy wspierać projekty dotyczące:</a:t>
          </a:r>
          <a:endParaRPr lang="pl-PL" sz="2800" u="sng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/>
            <a:t>budowy i modernizacji dróg, w tym dróg lokalnych oraz wsparcia infrastruktury towarzyszącej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/>
            <a:t>infrastruktury towarzyszącej komunikacji autobusowej, zakupu i modernizacji taboru autobusowego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/>
            <a:t>infrastruktury wodno-kanalizacyjnej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/>
            <a:t>kogeneracji</a:t>
          </a:r>
        </a:p>
      </dsp:txBody>
      <dsp:txXfrm>
        <a:off x="2312504" y="0"/>
        <a:ext cx="6155633" cy="6188765"/>
      </dsp:txXfrm>
    </dsp:sp>
    <dsp:sp modelId="{67A52B87-71D4-4933-B383-4EA6A1167069}">
      <dsp:nvSpPr>
        <dsp:cNvPr id="0" name=""/>
        <dsp:cNvSpPr/>
      </dsp:nvSpPr>
      <dsp:spPr>
        <a:xfrm>
          <a:off x="261724" y="225271"/>
          <a:ext cx="1745960" cy="16005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430F3-2272-4B1E-96F8-9D7C4A995D9D}">
      <dsp:nvSpPr>
        <dsp:cNvPr id="0" name=""/>
        <dsp:cNvSpPr/>
      </dsp:nvSpPr>
      <dsp:spPr>
        <a:xfrm>
          <a:off x="0" y="0"/>
          <a:ext cx="8468138" cy="6188765"/>
        </a:xfrm>
        <a:prstGeom prst="roundRect">
          <a:avLst>
            <a:gd name="adj" fmla="val 10000"/>
          </a:avLst>
        </a:prstGeom>
        <a:solidFill>
          <a:srgbClr val="8C3F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u="sng" kern="1200" dirty="0"/>
            <a:t>Potrzeby w obszarze rewitalizacji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W perspektywie unijnej 2021-2027 należy wspierać projekty:</a:t>
          </a:r>
          <a:endParaRPr lang="pl-PL" sz="2800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łączące działania EFRR i EFS (nabory komplementarne)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pobudzanie aktywności środowisk lokalnych i stymulowanie współpracy na rzecz rozwoju społeczno-gospodarczego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zmniejszanie marginalizacji i wykluczenia społecznego na obszarach zagrożonych problemami i wykluczeniem społecznymi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obejmujące przedsiębiorczość, samozatrudnienie i gospodarkę społeczną na obszarze rewitalizacji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obejmujące wsparcie roli inwestorów prywatnych w rewitalizacji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400" kern="1200" dirty="0"/>
        </a:p>
      </dsp:txBody>
      <dsp:txXfrm>
        <a:off x="2312504" y="0"/>
        <a:ext cx="6155633" cy="6188765"/>
      </dsp:txXfrm>
    </dsp:sp>
    <dsp:sp modelId="{67A52B87-71D4-4933-B383-4EA6A1167069}">
      <dsp:nvSpPr>
        <dsp:cNvPr id="0" name=""/>
        <dsp:cNvSpPr/>
      </dsp:nvSpPr>
      <dsp:spPr>
        <a:xfrm>
          <a:off x="261724" y="225271"/>
          <a:ext cx="1745960" cy="16005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430F3-2272-4B1E-96F8-9D7C4A995D9D}">
      <dsp:nvSpPr>
        <dsp:cNvPr id="0" name=""/>
        <dsp:cNvSpPr/>
      </dsp:nvSpPr>
      <dsp:spPr>
        <a:xfrm>
          <a:off x="0" y="0"/>
          <a:ext cx="8468138" cy="618876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 dirty="0"/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u="sng" kern="1200" dirty="0"/>
            <a:t>Potrzeby w obszarze e-administracji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 perspektywie unijnej 2021-2027 należy wspierać projekty dotyczące:</a:t>
          </a:r>
          <a:endParaRPr lang="pl-PL" sz="28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l-PL" sz="2000" kern="1200" dirty="0"/>
            <a:t> zwiększające interoperacyjność e-usług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l-PL" sz="2000" kern="1200" dirty="0"/>
            <a:t> zapewniające bezpieczeństwo danych, w szczególności w kontekście RODO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 dotyczące digitalizacji rejestrów publicznych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 umożliwiające JST łatwe korzystanie z różnych rejestrów, np. GUS, policji, ośrodków pomocy społecznej.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Ponadto należy kontynuować wspieranie rozbudowy sieciowej i serwerowej.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400" kern="1200" dirty="0"/>
        </a:p>
      </dsp:txBody>
      <dsp:txXfrm>
        <a:off x="2312504" y="0"/>
        <a:ext cx="6155633" cy="6188765"/>
      </dsp:txXfrm>
    </dsp:sp>
    <dsp:sp modelId="{67A52B87-71D4-4933-B383-4EA6A1167069}">
      <dsp:nvSpPr>
        <dsp:cNvPr id="0" name=""/>
        <dsp:cNvSpPr/>
      </dsp:nvSpPr>
      <dsp:spPr>
        <a:xfrm>
          <a:off x="261724" y="225271"/>
          <a:ext cx="1745960" cy="16005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55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85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462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59A-102C-4DA9-86A8-9A6AA3F9A172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389A-D4D6-4FC7-8BA3-EC78F1E0BF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884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59A-102C-4DA9-86A8-9A6AA3F9A172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389A-D4D6-4FC7-8BA3-EC78F1E0BF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2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59A-102C-4DA9-86A8-9A6AA3F9A172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389A-D4D6-4FC7-8BA3-EC78F1E0BF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937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59A-102C-4DA9-86A8-9A6AA3F9A172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389A-D4D6-4FC7-8BA3-EC78F1E0BF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27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59A-102C-4DA9-86A8-9A6AA3F9A172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389A-D4D6-4FC7-8BA3-EC78F1E0BF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561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59A-102C-4DA9-86A8-9A6AA3F9A172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389A-D4D6-4FC7-8BA3-EC78F1E0BF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3876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59A-102C-4DA9-86A8-9A6AA3F9A172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389A-D4D6-4FC7-8BA3-EC78F1E0BF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005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59A-102C-4DA9-86A8-9A6AA3F9A172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389A-D4D6-4FC7-8BA3-EC78F1E0BF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03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120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59A-102C-4DA9-86A8-9A6AA3F9A172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389A-D4D6-4FC7-8BA3-EC78F1E0BF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597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59A-102C-4DA9-86A8-9A6AA3F9A172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389A-D4D6-4FC7-8BA3-EC78F1E0BF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02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59A-102C-4DA9-86A8-9A6AA3F9A172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389A-D4D6-4FC7-8BA3-EC78F1E0BF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107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099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983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078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6224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191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3765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11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8395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263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608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886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9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16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42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52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971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42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Wzór tytułu nieco dłuższego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44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ln>
            <a:solidFill>
              <a:srgbClr val="0570BD"/>
            </a:solidFill>
          </a:ln>
          <a:solidFill>
            <a:srgbClr val="0053BD"/>
          </a:solidFill>
          <a:latin typeface="+mn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9D59A-102C-4DA9-86A8-9A6AA3F9A172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8389A-D4D6-4FC7-8BA3-EC78F1E0BF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41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Wzór tytułu nieco dłuższego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9E07D-AC79-0F4A-ADBB-285D7B3FC82F}" type="datetimeFigureOut">
              <a:rPr lang="pl-PL" smtClean="0"/>
              <a:t>2018-09-10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96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ln>
            <a:solidFill>
              <a:srgbClr val="0570BD"/>
            </a:solidFill>
          </a:ln>
          <a:solidFill>
            <a:srgbClr val="0053BD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96411" y="1867989"/>
            <a:ext cx="5064178" cy="1102519"/>
          </a:xfrm>
        </p:spPr>
        <p:txBody>
          <a:bodyPr>
            <a:normAutofit/>
          </a:bodyPr>
          <a:lstStyle/>
          <a:p>
            <a:r>
              <a:rPr lang="pl-PL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C75BB"/>
                </a:solidFill>
              </a:rPr>
              <a:t>Określenie potrzeb interesariuszy RPO WM post 2020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96410" y="3104538"/>
            <a:ext cx="4905917" cy="1656989"/>
          </a:xfrm>
          <a:solidFill>
            <a:srgbClr val="FFFFFF">
              <a:alpha val="36863"/>
            </a:srgbClr>
          </a:solidFill>
        </p:spPr>
        <p:txBody>
          <a:bodyPr>
            <a:normAutofit/>
          </a:bodyPr>
          <a:lstStyle/>
          <a:p>
            <a:pPr algn="l">
              <a:lnSpc>
                <a:spcPts val="1500"/>
              </a:lnSpc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Dla Urzędu Marszałkowskiego Województwa Mazowieckiego w Warszawie</a:t>
            </a:r>
          </a:p>
          <a:p>
            <a:pPr algn="l">
              <a:lnSpc>
                <a:spcPts val="1500"/>
              </a:lnSpc>
            </a:pP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1500"/>
              </a:lnSpc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pic>
        <p:nvPicPr>
          <p:cNvPr id="2050" name="Obraz 1" descr="RPO+FLAGA RP+MAZOWSZE+EFSI">
            <a:extLst>
              <a:ext uri="{FF2B5EF4-FFF2-40B4-BE49-F238E27FC236}">
                <a16:creationId xmlns:a16="http://schemas.microsoft.com/office/drawing/2014/main" xmlns="" id="{01D05CF2-D35D-43F3-A226-8036517EB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2" y="6232381"/>
            <a:ext cx="6073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95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9110CA-B0D6-4CBC-8CDE-7068F9F6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pl-PL" sz="900" dirty="0"/>
              <a:t>W perspektywie unijnej 2021-2027 należy wspierać projekty:</a:t>
            </a:r>
            <a:br>
              <a:rPr lang="pl-PL" sz="900" dirty="0"/>
            </a:br>
            <a:r>
              <a:rPr lang="pl-PL" sz="900" dirty="0"/>
              <a:t>- przeciwdziałanie niskiej emisji (wymiana urządzeń grzewczych, instalacje OZE)</a:t>
            </a:r>
            <a:br>
              <a:rPr lang="pl-PL" sz="900" dirty="0"/>
            </a:br>
            <a:r>
              <a:rPr lang="pl-PL" sz="900" dirty="0"/>
              <a:t>-       budowy ścieżek rowerowych i infrastruktury towarzyszącej, budowy P&amp;R</a:t>
            </a:r>
            <a:br>
              <a:rPr lang="pl-PL" sz="900" dirty="0"/>
            </a:br>
            <a:r>
              <a:rPr lang="pl-PL" sz="900" dirty="0"/>
              <a:t>-       realizacji przyłączy do sieci gazowych</a:t>
            </a:r>
            <a:br>
              <a:rPr lang="pl-PL" sz="900" dirty="0"/>
            </a:br>
            <a:r>
              <a:rPr lang="pl-PL" sz="900" dirty="0"/>
              <a:t>-       głębokiej termomodernizacji</a:t>
            </a:r>
            <a:br>
              <a:rPr lang="pl-PL" sz="900" dirty="0"/>
            </a:br>
            <a:r>
              <a:rPr lang="pl-PL" sz="900" dirty="0"/>
              <a:t>-       instalacje OZE w budynkach wielorodzinnych, jednorodzinnych, użyteczności publicznej</a:t>
            </a:r>
            <a:br>
              <a:rPr lang="pl-PL" sz="900" dirty="0"/>
            </a:br>
            <a:r>
              <a:rPr lang="pl-PL" sz="900" dirty="0"/>
              <a:t>-       wzmacniania potencjału OSP, zarządzania klęskami żywiołowymi oraz budowy kompleksowych systemów malej retencji wodnej</a:t>
            </a:r>
            <a:br>
              <a:rPr lang="pl-PL" sz="900" dirty="0"/>
            </a:br>
            <a:r>
              <a:rPr lang="pl-PL" sz="900" dirty="0"/>
              <a:t>-       ochrona in-situ i ex-situ zagrożonych gatunków i siedlisk przyrodniczych</a:t>
            </a:r>
            <a:br>
              <a:rPr lang="pl-PL" sz="900" dirty="0"/>
            </a:br>
            <a:r>
              <a:rPr lang="pl-PL" sz="900" dirty="0"/>
              <a:t>-       wsparcie recyklingu odpadów poprzez budowę/rozbudowę PSZOK oraz RIPOK, wsparcie kampanii proekologicznych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D880310-F388-4A77-BE06-A4494E942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97470"/>
              </p:ext>
            </p:extLst>
          </p:nvPr>
        </p:nvGraphicFramePr>
        <p:xfrm>
          <a:off x="424071" y="331304"/>
          <a:ext cx="8468138" cy="618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9309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9110CA-B0D6-4CBC-8CDE-7068F9F6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pl-PL" sz="900" dirty="0"/>
              <a:t>W perspektywie unijnej 2021-2027 należy wspierać projekty:</a:t>
            </a:r>
            <a:br>
              <a:rPr lang="pl-PL" sz="900" dirty="0"/>
            </a:br>
            <a:r>
              <a:rPr lang="pl-PL" sz="900" dirty="0"/>
              <a:t>- przeciwdziałanie niskiej emisji (wymiana urządzeń grzewczych, instalacje OZE)</a:t>
            </a:r>
            <a:br>
              <a:rPr lang="pl-PL" sz="900" dirty="0"/>
            </a:br>
            <a:r>
              <a:rPr lang="pl-PL" sz="900" dirty="0"/>
              <a:t>-       budowy ścieżek rowerowych i infrastruktury towarzyszącej, budowy P&amp;R</a:t>
            </a:r>
            <a:br>
              <a:rPr lang="pl-PL" sz="900" dirty="0"/>
            </a:br>
            <a:r>
              <a:rPr lang="pl-PL" sz="900" dirty="0"/>
              <a:t>-       realizacji przyłączy do sieci gazowych</a:t>
            </a:r>
            <a:br>
              <a:rPr lang="pl-PL" sz="900" dirty="0"/>
            </a:br>
            <a:r>
              <a:rPr lang="pl-PL" sz="900" dirty="0"/>
              <a:t>-       głębokiej termomodernizacji</a:t>
            </a:r>
            <a:br>
              <a:rPr lang="pl-PL" sz="900" dirty="0"/>
            </a:br>
            <a:r>
              <a:rPr lang="pl-PL" sz="900" dirty="0"/>
              <a:t>-       instalacje OZE w budynkach wielorodzinnych, jednorodzinnych, użyteczności publicznej</a:t>
            </a:r>
            <a:br>
              <a:rPr lang="pl-PL" sz="900" dirty="0"/>
            </a:br>
            <a:r>
              <a:rPr lang="pl-PL" sz="900" dirty="0"/>
              <a:t>-       wzmacniania potencjału OSP, zarządzania klęskami żywiołowymi oraz budowy kompleksowych systemów malej retencji wodnej</a:t>
            </a:r>
            <a:br>
              <a:rPr lang="pl-PL" sz="900" dirty="0"/>
            </a:br>
            <a:r>
              <a:rPr lang="pl-PL" sz="900" dirty="0"/>
              <a:t>-       ochrona in-situ i ex-situ zagrożonych gatunków i siedlisk przyrodniczych</a:t>
            </a:r>
            <a:br>
              <a:rPr lang="pl-PL" sz="900" dirty="0"/>
            </a:br>
            <a:r>
              <a:rPr lang="pl-PL" sz="900" dirty="0"/>
              <a:t>-       wsparcie recyklingu odpadów poprzez budowę/rozbudowę PSZOK oraz RIPOK, wsparcie kampanii proekologicznych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D880310-F388-4A77-BE06-A4494E942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900049"/>
              </p:ext>
            </p:extLst>
          </p:nvPr>
        </p:nvGraphicFramePr>
        <p:xfrm>
          <a:off x="424071" y="331304"/>
          <a:ext cx="8468138" cy="618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68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9110CA-B0D6-4CBC-8CDE-7068F9F6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pl-PL" sz="900" dirty="0"/>
              <a:t>W perspektywie unijnej 2021-2027 należy wspierać projekty:</a:t>
            </a:r>
            <a:br>
              <a:rPr lang="pl-PL" sz="900" dirty="0"/>
            </a:br>
            <a:r>
              <a:rPr lang="pl-PL" sz="900" dirty="0"/>
              <a:t>- przeciwdziałanie niskiej emisji (wymiana urządzeń grzewczych, instalacje OZE)</a:t>
            </a:r>
            <a:br>
              <a:rPr lang="pl-PL" sz="900" dirty="0"/>
            </a:br>
            <a:r>
              <a:rPr lang="pl-PL" sz="900" dirty="0"/>
              <a:t>-       budowy ścieżek rowerowych i infrastruktury towarzyszącej, budowy P&amp;R</a:t>
            </a:r>
            <a:br>
              <a:rPr lang="pl-PL" sz="900" dirty="0"/>
            </a:br>
            <a:r>
              <a:rPr lang="pl-PL" sz="900" dirty="0"/>
              <a:t>-       realizacji przyłączy do sieci gazowych</a:t>
            </a:r>
            <a:br>
              <a:rPr lang="pl-PL" sz="900" dirty="0"/>
            </a:br>
            <a:r>
              <a:rPr lang="pl-PL" sz="900" dirty="0"/>
              <a:t>-       głębokiej termomodernizacji</a:t>
            </a:r>
            <a:br>
              <a:rPr lang="pl-PL" sz="900" dirty="0"/>
            </a:br>
            <a:r>
              <a:rPr lang="pl-PL" sz="900" dirty="0"/>
              <a:t>-       instalacje OZE w budynkach wielorodzinnych, jednorodzinnych, użyteczności publicznej</a:t>
            </a:r>
            <a:br>
              <a:rPr lang="pl-PL" sz="900" dirty="0"/>
            </a:br>
            <a:r>
              <a:rPr lang="pl-PL" sz="900" dirty="0"/>
              <a:t>-       wzmacniania potencjału OSP, zarządzania klęskami żywiołowymi oraz budowy kompleksowych systemów malej retencji wodnej</a:t>
            </a:r>
            <a:br>
              <a:rPr lang="pl-PL" sz="900" dirty="0"/>
            </a:br>
            <a:r>
              <a:rPr lang="pl-PL" sz="900" dirty="0"/>
              <a:t>-       ochrona in-situ i ex-situ zagrożonych gatunków i siedlisk przyrodniczych</a:t>
            </a:r>
            <a:br>
              <a:rPr lang="pl-PL" sz="900" dirty="0"/>
            </a:br>
            <a:r>
              <a:rPr lang="pl-PL" sz="900" dirty="0"/>
              <a:t>-       wsparcie recyklingu odpadów poprzez budowę/rozbudowę PSZOK oraz RIPOK, wsparcie kampanii proekologicznych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D880310-F388-4A77-BE06-A4494E942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521863"/>
              </p:ext>
            </p:extLst>
          </p:nvPr>
        </p:nvGraphicFramePr>
        <p:xfrm>
          <a:off x="424071" y="331304"/>
          <a:ext cx="8468138" cy="618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03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9110CA-B0D6-4CBC-8CDE-7068F9F6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pl-PL" sz="900" dirty="0"/>
              <a:t>W perspektywie unijnej 2021-2027 należy wspierać projekty:</a:t>
            </a:r>
            <a:br>
              <a:rPr lang="pl-PL" sz="900" dirty="0"/>
            </a:br>
            <a:r>
              <a:rPr lang="pl-PL" sz="900" dirty="0"/>
              <a:t>- przeciwdziałanie niskiej emisji (wymiana urządzeń grzewczych, instalacje OZE)</a:t>
            </a:r>
            <a:br>
              <a:rPr lang="pl-PL" sz="900" dirty="0"/>
            </a:br>
            <a:r>
              <a:rPr lang="pl-PL" sz="900" dirty="0"/>
              <a:t>-       budowy ścieżek rowerowych i infrastruktury towarzyszącej, budowy P&amp;R</a:t>
            </a:r>
            <a:br>
              <a:rPr lang="pl-PL" sz="900" dirty="0"/>
            </a:br>
            <a:r>
              <a:rPr lang="pl-PL" sz="900" dirty="0"/>
              <a:t>-       realizacji przyłączy do sieci gazowych</a:t>
            </a:r>
            <a:br>
              <a:rPr lang="pl-PL" sz="900" dirty="0"/>
            </a:br>
            <a:r>
              <a:rPr lang="pl-PL" sz="900" dirty="0"/>
              <a:t>-       głębokiej termomodernizacji</a:t>
            </a:r>
            <a:br>
              <a:rPr lang="pl-PL" sz="900" dirty="0"/>
            </a:br>
            <a:r>
              <a:rPr lang="pl-PL" sz="900" dirty="0"/>
              <a:t>-       instalacje OZE w budynkach wielorodzinnych, jednorodzinnych, użyteczności publicznej</a:t>
            </a:r>
            <a:br>
              <a:rPr lang="pl-PL" sz="900" dirty="0"/>
            </a:br>
            <a:r>
              <a:rPr lang="pl-PL" sz="900" dirty="0"/>
              <a:t>-       wzmacniania potencjału OSP, zarządzania klęskami żywiołowymi oraz budowy kompleksowych systemów malej retencji wodnej</a:t>
            </a:r>
            <a:br>
              <a:rPr lang="pl-PL" sz="900" dirty="0"/>
            </a:br>
            <a:r>
              <a:rPr lang="pl-PL" sz="900" dirty="0"/>
              <a:t>-       ochrona in-situ i ex-situ zagrożonych gatunków i siedlisk przyrodniczych</a:t>
            </a:r>
            <a:br>
              <a:rPr lang="pl-PL" sz="900" dirty="0"/>
            </a:br>
            <a:r>
              <a:rPr lang="pl-PL" sz="900" dirty="0"/>
              <a:t>-       wsparcie recyklingu odpadów poprzez budowę/rozbudowę PSZOK oraz RIPOK, wsparcie kampanii proekologicznych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D880310-F388-4A77-BE06-A4494E942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921018"/>
              </p:ext>
            </p:extLst>
          </p:nvPr>
        </p:nvGraphicFramePr>
        <p:xfrm>
          <a:off x="424071" y="331304"/>
          <a:ext cx="8468138" cy="618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601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9110CA-B0D6-4CBC-8CDE-7068F9F6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pl-PL" sz="900" dirty="0"/>
              <a:t>W perspektywie unijnej 2021-2027 należy wspierać projekty:</a:t>
            </a:r>
            <a:br>
              <a:rPr lang="pl-PL" sz="900" dirty="0"/>
            </a:br>
            <a:r>
              <a:rPr lang="pl-PL" sz="900" dirty="0"/>
              <a:t>- przeciwdziałanie niskiej emisji (wymiana urządzeń grzewczych, instalacje OZE)</a:t>
            </a:r>
            <a:br>
              <a:rPr lang="pl-PL" sz="900" dirty="0"/>
            </a:br>
            <a:r>
              <a:rPr lang="pl-PL" sz="900" dirty="0"/>
              <a:t>-       budowy ścieżek rowerowych i infrastruktury towarzyszącej, budowy P&amp;R</a:t>
            </a:r>
            <a:br>
              <a:rPr lang="pl-PL" sz="900" dirty="0"/>
            </a:br>
            <a:r>
              <a:rPr lang="pl-PL" sz="900" dirty="0"/>
              <a:t>-       realizacji przyłączy do sieci gazowych</a:t>
            </a:r>
            <a:br>
              <a:rPr lang="pl-PL" sz="900" dirty="0"/>
            </a:br>
            <a:r>
              <a:rPr lang="pl-PL" sz="900" dirty="0"/>
              <a:t>-       głębokiej termomodernizacji</a:t>
            </a:r>
            <a:br>
              <a:rPr lang="pl-PL" sz="900" dirty="0"/>
            </a:br>
            <a:r>
              <a:rPr lang="pl-PL" sz="900" dirty="0"/>
              <a:t>-       instalacje OZE w budynkach wielorodzinnych, jednorodzinnych, użyteczności publicznej</a:t>
            </a:r>
            <a:br>
              <a:rPr lang="pl-PL" sz="900" dirty="0"/>
            </a:br>
            <a:r>
              <a:rPr lang="pl-PL" sz="900" dirty="0"/>
              <a:t>-       wzmacniania potencjału OSP, zarządzania klęskami żywiołowymi oraz budowy kompleksowych systemów malej retencji wodnej</a:t>
            </a:r>
            <a:br>
              <a:rPr lang="pl-PL" sz="900" dirty="0"/>
            </a:br>
            <a:r>
              <a:rPr lang="pl-PL" sz="900" dirty="0"/>
              <a:t>-       ochrona in-situ i ex-situ zagrożonych gatunków i siedlisk przyrodniczych</a:t>
            </a:r>
            <a:br>
              <a:rPr lang="pl-PL" sz="900" dirty="0"/>
            </a:br>
            <a:r>
              <a:rPr lang="pl-PL" sz="900" dirty="0"/>
              <a:t>-       wsparcie recyklingu odpadów poprzez budowę/rozbudowę PSZOK oraz RIPOK, wsparcie kampanii proekologicznych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D880310-F388-4A77-BE06-A4494E942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016265"/>
              </p:ext>
            </p:extLst>
          </p:nvPr>
        </p:nvGraphicFramePr>
        <p:xfrm>
          <a:off x="424071" y="331304"/>
          <a:ext cx="8468138" cy="618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295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9110CA-B0D6-4CBC-8CDE-7068F9F6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pl-PL" sz="900" dirty="0"/>
              <a:t>W perspektywie unijnej 2021-2027 należy wspierać projekty:</a:t>
            </a:r>
            <a:br>
              <a:rPr lang="pl-PL" sz="900" dirty="0"/>
            </a:br>
            <a:r>
              <a:rPr lang="pl-PL" sz="900" dirty="0"/>
              <a:t>- przeciwdziałanie niskiej emisji (wymiana urządzeń grzewczych, instalacje OZE)</a:t>
            </a:r>
            <a:br>
              <a:rPr lang="pl-PL" sz="900" dirty="0"/>
            </a:br>
            <a:r>
              <a:rPr lang="pl-PL" sz="900" dirty="0"/>
              <a:t>-       budowy ścieżek rowerowych i infrastruktury towarzyszącej, budowy P&amp;R</a:t>
            </a:r>
            <a:br>
              <a:rPr lang="pl-PL" sz="900" dirty="0"/>
            </a:br>
            <a:r>
              <a:rPr lang="pl-PL" sz="900" dirty="0"/>
              <a:t>-       realizacji przyłączy do sieci gazowych</a:t>
            </a:r>
            <a:br>
              <a:rPr lang="pl-PL" sz="900" dirty="0"/>
            </a:br>
            <a:r>
              <a:rPr lang="pl-PL" sz="900" dirty="0"/>
              <a:t>-       głębokiej termomodernizacji</a:t>
            </a:r>
            <a:br>
              <a:rPr lang="pl-PL" sz="900" dirty="0"/>
            </a:br>
            <a:r>
              <a:rPr lang="pl-PL" sz="900" dirty="0"/>
              <a:t>-       instalacje OZE w budynkach wielorodzinnych, jednorodzinnych, użyteczności publicznej</a:t>
            </a:r>
            <a:br>
              <a:rPr lang="pl-PL" sz="900" dirty="0"/>
            </a:br>
            <a:r>
              <a:rPr lang="pl-PL" sz="900" dirty="0"/>
              <a:t>-       wzmacniania potencjału OSP, zarządzania klęskami żywiołowymi oraz budowy kompleksowych systemów malej retencji wodnej</a:t>
            </a:r>
            <a:br>
              <a:rPr lang="pl-PL" sz="900" dirty="0"/>
            </a:br>
            <a:r>
              <a:rPr lang="pl-PL" sz="900" dirty="0"/>
              <a:t>-       ochrona in-situ i ex-situ zagrożonych gatunków i siedlisk przyrodniczych</a:t>
            </a:r>
            <a:br>
              <a:rPr lang="pl-PL" sz="900" dirty="0"/>
            </a:br>
            <a:r>
              <a:rPr lang="pl-PL" sz="900" dirty="0"/>
              <a:t>-       wsparcie recyklingu odpadów poprzez budowę/rozbudowę PSZOK oraz RIPOK, wsparcie kampanii proekologicznych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D880310-F388-4A77-BE06-A4494E942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128899"/>
              </p:ext>
            </p:extLst>
          </p:nvPr>
        </p:nvGraphicFramePr>
        <p:xfrm>
          <a:off x="424071" y="331304"/>
          <a:ext cx="8468138" cy="618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067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9110CA-B0D6-4CBC-8CDE-7068F9F6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pl-PL" sz="900" dirty="0"/>
              <a:t>W perspektywie unijnej 2021-2027 należy wspierać projekty:</a:t>
            </a:r>
            <a:br>
              <a:rPr lang="pl-PL" sz="900" dirty="0"/>
            </a:br>
            <a:r>
              <a:rPr lang="pl-PL" sz="900" dirty="0"/>
              <a:t>- przeciwdziałanie niskiej emisji (wymiana urządzeń grzewczych, instalacje OZE)</a:t>
            </a:r>
            <a:br>
              <a:rPr lang="pl-PL" sz="900" dirty="0"/>
            </a:br>
            <a:r>
              <a:rPr lang="pl-PL" sz="900" dirty="0"/>
              <a:t>-       budowy ścieżek rowerowych i infrastruktury towarzyszącej, budowy P&amp;R</a:t>
            </a:r>
            <a:br>
              <a:rPr lang="pl-PL" sz="900" dirty="0"/>
            </a:br>
            <a:r>
              <a:rPr lang="pl-PL" sz="900" dirty="0"/>
              <a:t>-       realizacji przyłączy do sieci gazowych</a:t>
            </a:r>
            <a:br>
              <a:rPr lang="pl-PL" sz="900" dirty="0"/>
            </a:br>
            <a:r>
              <a:rPr lang="pl-PL" sz="900" dirty="0"/>
              <a:t>-       głębokiej termomodernizacji</a:t>
            </a:r>
            <a:br>
              <a:rPr lang="pl-PL" sz="900" dirty="0"/>
            </a:br>
            <a:r>
              <a:rPr lang="pl-PL" sz="900" dirty="0"/>
              <a:t>-       instalacje OZE w budynkach wielorodzinnych, jednorodzinnych, użyteczności publicznej</a:t>
            </a:r>
            <a:br>
              <a:rPr lang="pl-PL" sz="900" dirty="0"/>
            </a:br>
            <a:r>
              <a:rPr lang="pl-PL" sz="900" dirty="0"/>
              <a:t>-       wzmacniania potencjału OSP, zarządzania klęskami żywiołowymi oraz budowy kompleksowych systemów malej retencji wodnej</a:t>
            </a:r>
            <a:br>
              <a:rPr lang="pl-PL" sz="900" dirty="0"/>
            </a:br>
            <a:r>
              <a:rPr lang="pl-PL" sz="900" dirty="0"/>
              <a:t>-       ochrona in-situ i ex-situ zagrożonych gatunków i siedlisk przyrodniczych</a:t>
            </a:r>
            <a:br>
              <a:rPr lang="pl-PL" sz="900" dirty="0"/>
            </a:br>
            <a:r>
              <a:rPr lang="pl-PL" sz="900" dirty="0"/>
              <a:t>-       wsparcie recyklingu odpadów poprzez budowę/rozbudowę PSZOK oraz RIPOK, wsparcie kampanii proekologicznych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D880310-F388-4A77-BE06-A4494E942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457762"/>
              </p:ext>
            </p:extLst>
          </p:nvPr>
        </p:nvGraphicFramePr>
        <p:xfrm>
          <a:off x="424071" y="331304"/>
          <a:ext cx="8468138" cy="618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08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9110CA-B0D6-4CBC-8CDE-7068F9F6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pl-PL" sz="900" dirty="0"/>
              <a:t>W perspektywie unijnej 2021-2027 należy wspierać projekty:</a:t>
            </a:r>
            <a:br>
              <a:rPr lang="pl-PL" sz="900" dirty="0"/>
            </a:br>
            <a:r>
              <a:rPr lang="pl-PL" sz="900" dirty="0"/>
              <a:t>- przeciwdziałanie niskiej emisji (wymiana urządzeń grzewczych, instalacje OZE)</a:t>
            </a:r>
            <a:br>
              <a:rPr lang="pl-PL" sz="900" dirty="0"/>
            </a:br>
            <a:r>
              <a:rPr lang="pl-PL" sz="900" dirty="0"/>
              <a:t>-       budowy ścieżek rowerowych i infrastruktury towarzyszącej, budowy P&amp;R</a:t>
            </a:r>
            <a:br>
              <a:rPr lang="pl-PL" sz="900" dirty="0"/>
            </a:br>
            <a:r>
              <a:rPr lang="pl-PL" sz="900" dirty="0"/>
              <a:t>-       realizacji przyłączy do sieci gazowych</a:t>
            </a:r>
            <a:br>
              <a:rPr lang="pl-PL" sz="900" dirty="0"/>
            </a:br>
            <a:r>
              <a:rPr lang="pl-PL" sz="900" dirty="0"/>
              <a:t>-       głębokiej termomodernizacji</a:t>
            </a:r>
            <a:br>
              <a:rPr lang="pl-PL" sz="900" dirty="0"/>
            </a:br>
            <a:r>
              <a:rPr lang="pl-PL" sz="900" dirty="0"/>
              <a:t>-       instalacje OZE w budynkach wielorodzinnych, jednorodzinnych, użyteczności publicznej</a:t>
            </a:r>
            <a:br>
              <a:rPr lang="pl-PL" sz="900" dirty="0"/>
            </a:br>
            <a:r>
              <a:rPr lang="pl-PL" sz="900" dirty="0"/>
              <a:t>-       wzmacniania potencjału OSP, zarządzania klęskami żywiołowymi oraz budowy kompleksowych systemów malej retencji wodnej</a:t>
            </a:r>
            <a:br>
              <a:rPr lang="pl-PL" sz="900" dirty="0"/>
            </a:br>
            <a:r>
              <a:rPr lang="pl-PL" sz="900" dirty="0"/>
              <a:t>-       ochrona in-situ i ex-situ zagrożonych gatunków i siedlisk przyrodniczych</a:t>
            </a:r>
            <a:br>
              <a:rPr lang="pl-PL" sz="900" dirty="0"/>
            </a:br>
            <a:r>
              <a:rPr lang="pl-PL" sz="900" dirty="0"/>
              <a:t>-       wsparcie recyklingu odpadów poprzez budowę/rozbudowę PSZOK oraz RIPOK, wsparcie kampanii proekologicznych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D880310-F388-4A77-BE06-A4494E942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701027"/>
              </p:ext>
            </p:extLst>
          </p:nvPr>
        </p:nvGraphicFramePr>
        <p:xfrm>
          <a:off x="424071" y="331304"/>
          <a:ext cx="8468138" cy="618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230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9110CA-B0D6-4CBC-8CDE-7068F9F6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pl-PL" sz="900" dirty="0"/>
              <a:t>W perspektywie unijnej 2021-2027 należy wspierać projekty:</a:t>
            </a:r>
            <a:br>
              <a:rPr lang="pl-PL" sz="900" dirty="0"/>
            </a:br>
            <a:r>
              <a:rPr lang="pl-PL" sz="900" dirty="0"/>
              <a:t>- przeciwdziałanie niskiej emisji (wymiana urządzeń grzewczych, instalacje OZE)</a:t>
            </a:r>
            <a:br>
              <a:rPr lang="pl-PL" sz="900" dirty="0"/>
            </a:br>
            <a:r>
              <a:rPr lang="pl-PL" sz="900" dirty="0"/>
              <a:t>-       budowy ścieżek rowerowych i infrastruktury towarzyszącej, budowy P&amp;R</a:t>
            </a:r>
            <a:br>
              <a:rPr lang="pl-PL" sz="900" dirty="0"/>
            </a:br>
            <a:r>
              <a:rPr lang="pl-PL" sz="900" dirty="0"/>
              <a:t>-       realizacji przyłączy do sieci gazowych</a:t>
            </a:r>
            <a:br>
              <a:rPr lang="pl-PL" sz="900" dirty="0"/>
            </a:br>
            <a:r>
              <a:rPr lang="pl-PL" sz="900" dirty="0"/>
              <a:t>-       głębokiej termomodernizacji</a:t>
            </a:r>
            <a:br>
              <a:rPr lang="pl-PL" sz="900" dirty="0"/>
            </a:br>
            <a:r>
              <a:rPr lang="pl-PL" sz="900" dirty="0"/>
              <a:t>-       instalacje OZE w budynkach wielorodzinnych, jednorodzinnych, użyteczności publicznej</a:t>
            </a:r>
            <a:br>
              <a:rPr lang="pl-PL" sz="900" dirty="0"/>
            </a:br>
            <a:r>
              <a:rPr lang="pl-PL" sz="900" dirty="0"/>
              <a:t>-       wzmacniania potencjału OSP, zarządzania klęskami żywiołowymi oraz budowy kompleksowych systemów malej retencji wodnej</a:t>
            </a:r>
            <a:br>
              <a:rPr lang="pl-PL" sz="900" dirty="0"/>
            </a:br>
            <a:r>
              <a:rPr lang="pl-PL" sz="900" dirty="0"/>
              <a:t>-       ochrona in-situ i ex-situ zagrożonych gatunków i siedlisk przyrodniczych</a:t>
            </a:r>
            <a:br>
              <a:rPr lang="pl-PL" sz="900" dirty="0"/>
            </a:br>
            <a:r>
              <a:rPr lang="pl-PL" sz="900" dirty="0"/>
              <a:t>-       wsparcie recyklingu odpadów poprzez budowę/rozbudowę PSZOK oraz RIPOK, wsparcie kampanii proekologicznych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D880310-F388-4A77-BE06-A4494E942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21580"/>
              </p:ext>
            </p:extLst>
          </p:nvPr>
        </p:nvGraphicFramePr>
        <p:xfrm>
          <a:off x="424071" y="331304"/>
          <a:ext cx="8468138" cy="618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55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9110CA-B0D6-4CBC-8CDE-7068F9F6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pl-PL" sz="900" dirty="0"/>
              <a:t>W perspektywie unijnej 2021-2027 należy wspierać projekty:</a:t>
            </a:r>
            <a:br>
              <a:rPr lang="pl-PL" sz="900" dirty="0"/>
            </a:br>
            <a:r>
              <a:rPr lang="pl-PL" sz="900" dirty="0"/>
              <a:t>- przeciwdziałanie niskiej emisji (wymiana urządzeń grzewczych, instalacje OZE)</a:t>
            </a:r>
            <a:br>
              <a:rPr lang="pl-PL" sz="900" dirty="0"/>
            </a:br>
            <a:r>
              <a:rPr lang="pl-PL" sz="900" dirty="0"/>
              <a:t>-       budowy ścieżek rowerowych i infrastruktury towarzyszącej, budowy P&amp;R</a:t>
            </a:r>
            <a:br>
              <a:rPr lang="pl-PL" sz="900" dirty="0"/>
            </a:br>
            <a:r>
              <a:rPr lang="pl-PL" sz="900" dirty="0"/>
              <a:t>-       realizacji przyłączy do sieci gazowych</a:t>
            </a:r>
            <a:br>
              <a:rPr lang="pl-PL" sz="900" dirty="0"/>
            </a:br>
            <a:r>
              <a:rPr lang="pl-PL" sz="900" dirty="0"/>
              <a:t>-       głębokiej termomodernizacji</a:t>
            </a:r>
            <a:br>
              <a:rPr lang="pl-PL" sz="900" dirty="0"/>
            </a:br>
            <a:r>
              <a:rPr lang="pl-PL" sz="900" dirty="0"/>
              <a:t>-       instalacje OZE w budynkach wielorodzinnych, jednorodzinnych, użyteczności publicznej</a:t>
            </a:r>
            <a:br>
              <a:rPr lang="pl-PL" sz="900" dirty="0"/>
            </a:br>
            <a:r>
              <a:rPr lang="pl-PL" sz="900" dirty="0"/>
              <a:t>-       wzmacniania potencjału OSP, zarządzania klęskami żywiołowymi oraz budowy kompleksowych systemów malej retencji wodnej</a:t>
            </a:r>
            <a:br>
              <a:rPr lang="pl-PL" sz="900" dirty="0"/>
            </a:br>
            <a:r>
              <a:rPr lang="pl-PL" sz="900" dirty="0"/>
              <a:t>-       ochrona in-situ i ex-situ zagrożonych gatunków i siedlisk przyrodniczych</a:t>
            </a:r>
            <a:br>
              <a:rPr lang="pl-PL" sz="900" dirty="0"/>
            </a:br>
            <a:r>
              <a:rPr lang="pl-PL" sz="900" dirty="0"/>
              <a:t>-       wsparcie recyklingu odpadów poprzez budowę/rozbudowę PSZOK oraz RIPOK, wsparcie kampanii proekologicznych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D880310-F388-4A77-BE06-A4494E942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885678"/>
              </p:ext>
            </p:extLst>
          </p:nvPr>
        </p:nvGraphicFramePr>
        <p:xfrm>
          <a:off x="424071" y="331304"/>
          <a:ext cx="8468138" cy="618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26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BC6191-DFE1-4A84-A7DF-94014458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/>
              <a:t>Celem badania była identyfikacja potrzeb beneficjentów: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xmlns="" id="{8E510C6E-18DC-42D1-B021-EE3D56FA2D84}"/>
              </a:ext>
            </a:extLst>
          </p:cNvPr>
          <p:cNvSpPr/>
          <p:nvPr/>
        </p:nvSpPr>
        <p:spPr>
          <a:xfrm>
            <a:off x="2013527" y="2327564"/>
            <a:ext cx="45719" cy="457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48DA116D-A07A-4EA9-90A6-3F5CA5128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849468"/>
              </p:ext>
            </p:extLst>
          </p:nvPr>
        </p:nvGraphicFramePr>
        <p:xfrm>
          <a:off x="1022556" y="1417638"/>
          <a:ext cx="7152615" cy="508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165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9110CA-B0D6-4CBC-8CDE-7068F9F6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pl-PL" sz="900" dirty="0"/>
              <a:t>W perspektywie unijnej 2021-2027 należy wspierać projekty:</a:t>
            </a:r>
            <a:br>
              <a:rPr lang="pl-PL" sz="900" dirty="0"/>
            </a:br>
            <a:r>
              <a:rPr lang="pl-PL" sz="900" dirty="0"/>
              <a:t>- przeciwdziałanie niskiej emisji (wymiana urządzeń grzewczych, instalacje OZE)</a:t>
            </a:r>
            <a:br>
              <a:rPr lang="pl-PL" sz="900" dirty="0"/>
            </a:br>
            <a:r>
              <a:rPr lang="pl-PL" sz="900" dirty="0"/>
              <a:t>-       budowy ścieżek rowerowych i infrastruktury towarzyszącej, budowy P&amp;R</a:t>
            </a:r>
            <a:br>
              <a:rPr lang="pl-PL" sz="900" dirty="0"/>
            </a:br>
            <a:r>
              <a:rPr lang="pl-PL" sz="900" dirty="0"/>
              <a:t>-       realizacji przyłączy do sieci gazowych</a:t>
            </a:r>
            <a:br>
              <a:rPr lang="pl-PL" sz="900" dirty="0"/>
            </a:br>
            <a:r>
              <a:rPr lang="pl-PL" sz="900" dirty="0"/>
              <a:t>-       głębokiej termomodernizacji</a:t>
            </a:r>
            <a:br>
              <a:rPr lang="pl-PL" sz="900" dirty="0"/>
            </a:br>
            <a:r>
              <a:rPr lang="pl-PL" sz="900" dirty="0"/>
              <a:t>-       instalacje OZE w budynkach wielorodzinnych, jednorodzinnych, użyteczności publicznej</a:t>
            </a:r>
            <a:br>
              <a:rPr lang="pl-PL" sz="900" dirty="0"/>
            </a:br>
            <a:r>
              <a:rPr lang="pl-PL" sz="900" dirty="0"/>
              <a:t>-       wzmacniania potencjału OSP, zarządzania klęskami żywiołowymi oraz budowy kompleksowych systemów malej retencji wodnej</a:t>
            </a:r>
            <a:br>
              <a:rPr lang="pl-PL" sz="900" dirty="0"/>
            </a:br>
            <a:r>
              <a:rPr lang="pl-PL" sz="900" dirty="0"/>
              <a:t>-       ochrona in-situ i ex-situ zagrożonych gatunków i siedlisk przyrodniczych</a:t>
            </a:r>
            <a:br>
              <a:rPr lang="pl-PL" sz="900" dirty="0"/>
            </a:br>
            <a:r>
              <a:rPr lang="pl-PL" sz="900" dirty="0"/>
              <a:t>-       wsparcie recyklingu odpadów poprzez budowę/rozbudowę PSZOK oraz RIPOK, wsparcie kampanii proekologicznych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D880310-F388-4A77-BE06-A4494E942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519949"/>
              </p:ext>
            </p:extLst>
          </p:nvPr>
        </p:nvGraphicFramePr>
        <p:xfrm>
          <a:off x="424071" y="331304"/>
          <a:ext cx="8468138" cy="618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56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9110CA-B0D6-4CBC-8CDE-7068F9F6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pl-PL" sz="900" dirty="0"/>
              <a:t>W perspektywie unijnej 2021-2027 należy wspierać projekty:</a:t>
            </a:r>
            <a:br>
              <a:rPr lang="pl-PL" sz="900" dirty="0"/>
            </a:br>
            <a:r>
              <a:rPr lang="pl-PL" sz="900" dirty="0"/>
              <a:t>- przeciwdziałanie niskiej emisji (wymiana urządzeń grzewczych, instalacje OZE)</a:t>
            </a:r>
            <a:br>
              <a:rPr lang="pl-PL" sz="900" dirty="0"/>
            </a:br>
            <a:r>
              <a:rPr lang="pl-PL" sz="900" dirty="0"/>
              <a:t>-       budowy ścieżek rowerowych i infrastruktury towarzyszącej, budowy P&amp;R</a:t>
            </a:r>
            <a:br>
              <a:rPr lang="pl-PL" sz="900" dirty="0"/>
            </a:br>
            <a:r>
              <a:rPr lang="pl-PL" sz="900" dirty="0"/>
              <a:t>-       realizacji przyłączy do sieci gazowych</a:t>
            </a:r>
            <a:br>
              <a:rPr lang="pl-PL" sz="900" dirty="0"/>
            </a:br>
            <a:r>
              <a:rPr lang="pl-PL" sz="900" dirty="0"/>
              <a:t>-       głębokiej termomodernizacji</a:t>
            </a:r>
            <a:br>
              <a:rPr lang="pl-PL" sz="900" dirty="0"/>
            </a:br>
            <a:r>
              <a:rPr lang="pl-PL" sz="900" dirty="0"/>
              <a:t>-       instalacje OZE w budynkach wielorodzinnych, jednorodzinnych, użyteczności publicznej</a:t>
            </a:r>
            <a:br>
              <a:rPr lang="pl-PL" sz="900" dirty="0"/>
            </a:br>
            <a:r>
              <a:rPr lang="pl-PL" sz="900" dirty="0"/>
              <a:t>-       wzmacniania potencjału OSP, zarządzania klęskami żywiołowymi oraz budowy kompleksowych systemów malej retencji wodnej</a:t>
            </a:r>
            <a:br>
              <a:rPr lang="pl-PL" sz="900" dirty="0"/>
            </a:br>
            <a:r>
              <a:rPr lang="pl-PL" sz="900" dirty="0"/>
              <a:t>-       ochrona in-situ i ex-situ zagrożonych gatunków i siedlisk przyrodniczych</a:t>
            </a:r>
            <a:br>
              <a:rPr lang="pl-PL" sz="900" dirty="0"/>
            </a:br>
            <a:r>
              <a:rPr lang="pl-PL" sz="900" dirty="0"/>
              <a:t>-       wsparcie recyklingu odpadów poprzez budowę/rozbudowę PSZOK oraz RIPOK, wsparcie kampanii proekologicznych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D880310-F388-4A77-BE06-A4494E942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284440"/>
              </p:ext>
            </p:extLst>
          </p:nvPr>
        </p:nvGraphicFramePr>
        <p:xfrm>
          <a:off x="424071" y="331304"/>
          <a:ext cx="8468138" cy="618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718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737591"/>
            <a:ext cx="8229600" cy="1143000"/>
          </a:xfrm>
        </p:spPr>
        <p:txBody>
          <a:bodyPr/>
          <a:lstStyle/>
          <a:p>
            <a:r>
              <a:rPr lang="pl-PL" dirty="0"/>
              <a:t>Dziękuję za uwagę!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175" y="952500"/>
            <a:ext cx="1190625" cy="647700"/>
          </a:xfrm>
          <a:prstGeom prst="rect">
            <a:avLst/>
          </a:prstGeom>
        </p:spPr>
      </p:pic>
      <p:pic>
        <p:nvPicPr>
          <p:cNvPr id="6" name="Obraz 1" descr="RPO+FLAGA RP+MAZOWSZE+EFSI">
            <a:extLst>
              <a:ext uri="{FF2B5EF4-FFF2-40B4-BE49-F238E27FC236}">
                <a16:creationId xmlns:a16="http://schemas.microsoft.com/office/drawing/2014/main" xmlns="" id="{2DCB7D3C-BF5D-4F53-9435-3FB65CAA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13" y="5120409"/>
            <a:ext cx="6073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69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>
            <a:extLst>
              <a:ext uri="{FF2B5EF4-FFF2-40B4-BE49-F238E27FC236}">
                <a16:creationId xmlns:a16="http://schemas.microsoft.com/office/drawing/2014/main" xmlns="" id="{35555856-9970-4BC3-9AA9-6A917F53A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27479" y="0"/>
            <a:ext cx="481629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0">
            <a:extLst>
              <a:ext uri="{FF2B5EF4-FFF2-40B4-BE49-F238E27FC236}">
                <a16:creationId xmlns:a16="http://schemas.microsoft.com/office/drawing/2014/main" xmlns="" id="{7F487851-BFAF-46D8-A1ED-50CAD6E46F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6D8F50-4C77-48D9-939D-51A14D0D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91" y="838829"/>
            <a:ext cx="3604497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8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Dobra </a:t>
            </a:r>
            <a:r>
              <a:rPr lang="en-US" sz="38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praktyka</a:t>
            </a:r>
            <a:endParaRPr lang="en-US" sz="38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3873380-A89B-463F-A369-A0BE168D1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91" y="1524001"/>
            <a:ext cx="3238736" cy="42949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lnSpcReduction="10000"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IZ RPO WM </a:t>
            </a:r>
            <a:r>
              <a:rPr lang="en-US" sz="16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jako</a:t>
            </a:r>
            <a:r>
              <a:rPr lang="en-US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pierwsza</a:t>
            </a:r>
            <a:r>
              <a:rPr lang="en-US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w </a:t>
            </a:r>
            <a:r>
              <a:rPr lang="en-US" sz="16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Polsce</a:t>
            </a:r>
            <a:r>
              <a:rPr lang="en-US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przeprowadziła</a:t>
            </a:r>
            <a:r>
              <a:rPr lang="en-US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badanie</a:t>
            </a:r>
            <a:r>
              <a:rPr lang="en-US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potrzeb</a:t>
            </a:r>
            <a:r>
              <a:rPr lang="en-US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interesariuszy</a:t>
            </a:r>
            <a:r>
              <a:rPr lang="en-US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okres</a:t>
            </a:r>
            <a:r>
              <a:rPr lang="en-US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post 2020 </a:t>
            </a:r>
            <a:endParaRPr lang="pl-PL" sz="16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l-PL" sz="1800" b="1" dirty="0">
                <a:solidFill>
                  <a:srgbClr val="000000"/>
                </a:solidFill>
              </a:rPr>
              <a:t>Co to daje?</a:t>
            </a:r>
          </a:p>
          <a:p>
            <a:pPr marL="534988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l-PL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wiedzę w kontekście programowania kolejnej perspektywy</a:t>
            </a:r>
          </a:p>
          <a:p>
            <a:pPr marL="534988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l-PL" sz="1600" dirty="0">
                <a:solidFill>
                  <a:srgbClr val="000000"/>
                </a:solidFill>
              </a:rPr>
              <a:t>argumenty w dyskusji z KE i Ministerstwem</a:t>
            </a:r>
            <a:endParaRPr lang="pl-PL" sz="16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534988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l-PL" sz="1600" dirty="0">
                <a:solidFill>
                  <a:srgbClr val="000000"/>
                </a:solidFill>
              </a:rPr>
              <a:t>pozwala ocenić zmianę w wyniku RPO WM 2014-2020</a:t>
            </a:r>
          </a:p>
          <a:p>
            <a:pPr marL="534988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l-PL" sz="1600" dirty="0">
                <a:solidFill>
                  <a:srgbClr val="000000"/>
                </a:solidFill>
              </a:rPr>
              <a:t>dowodzi zaangażowania IZ RPO WM</a:t>
            </a:r>
            <a:endParaRPr lang="en-US" sz="16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Freeform 50">
            <a:extLst>
              <a:ext uri="{FF2B5EF4-FFF2-40B4-BE49-F238E27FC236}">
                <a16:creationId xmlns:a16="http://schemas.microsoft.com/office/drawing/2014/main" xmlns="" id="{13722DD7-BA73-4776-93A3-94491FEF7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45340" y="581159"/>
            <a:ext cx="4098660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a 4" descr="Uniesiony kciuk">
            <a:extLst>
              <a:ext uri="{FF2B5EF4-FFF2-40B4-BE49-F238E27FC236}">
                <a16:creationId xmlns:a16="http://schemas.microsoft.com/office/drawing/2014/main" xmlns="" id="{7836A087-1569-4FB3-A880-D3A93357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82327" y="2333040"/>
            <a:ext cx="3106320" cy="3106320"/>
          </a:xfrm>
          <a:prstGeom prst="rect">
            <a:avLst/>
          </a:prstGeom>
        </p:spPr>
      </p:pic>
      <p:sp>
        <p:nvSpPr>
          <p:cNvPr id="15" name="Strzałka: w prawo 14">
            <a:extLst>
              <a:ext uri="{FF2B5EF4-FFF2-40B4-BE49-F238E27FC236}">
                <a16:creationId xmlns:a16="http://schemas.microsoft.com/office/drawing/2014/main" xmlns="" id="{BEB630E7-A153-4FEC-B53C-D3BA221B0D17}"/>
              </a:ext>
            </a:extLst>
          </p:cNvPr>
          <p:cNvSpPr/>
          <p:nvPr/>
        </p:nvSpPr>
        <p:spPr>
          <a:xfrm>
            <a:off x="858982" y="3451724"/>
            <a:ext cx="471054" cy="267855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: w prawo 15">
            <a:extLst>
              <a:ext uri="{FF2B5EF4-FFF2-40B4-BE49-F238E27FC236}">
                <a16:creationId xmlns:a16="http://schemas.microsoft.com/office/drawing/2014/main" xmlns="" id="{FE1FF0CD-5A2B-42B7-9F78-4F3D86927131}"/>
              </a:ext>
            </a:extLst>
          </p:cNvPr>
          <p:cNvSpPr/>
          <p:nvPr/>
        </p:nvSpPr>
        <p:spPr>
          <a:xfrm>
            <a:off x="858982" y="4064804"/>
            <a:ext cx="471054" cy="267855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xmlns="" id="{7B0C6AA6-B281-45D4-A8D8-2EF522E0ADD7}"/>
              </a:ext>
            </a:extLst>
          </p:cNvPr>
          <p:cNvSpPr/>
          <p:nvPr/>
        </p:nvSpPr>
        <p:spPr>
          <a:xfrm>
            <a:off x="858982" y="4674001"/>
            <a:ext cx="471054" cy="267855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prawo 17">
            <a:extLst>
              <a:ext uri="{FF2B5EF4-FFF2-40B4-BE49-F238E27FC236}">
                <a16:creationId xmlns:a16="http://schemas.microsoft.com/office/drawing/2014/main" xmlns="" id="{73DA4AC3-44A3-4B1A-ABFE-BC105E55211E}"/>
              </a:ext>
            </a:extLst>
          </p:cNvPr>
          <p:cNvSpPr/>
          <p:nvPr/>
        </p:nvSpPr>
        <p:spPr>
          <a:xfrm>
            <a:off x="858982" y="5246455"/>
            <a:ext cx="471054" cy="267855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88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3BA58A-730D-4D66-8ADD-EE23965A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044"/>
            <a:ext cx="8229600" cy="466791"/>
          </a:xfrm>
        </p:spPr>
        <p:txBody>
          <a:bodyPr>
            <a:normAutofit fontScale="90000"/>
          </a:bodyPr>
          <a:lstStyle/>
          <a:p>
            <a:r>
              <a:rPr lang="pl-PL"/>
              <a:t>Metodologia badania </a:t>
            </a:r>
            <a:endParaRPr lang="pl-PL" dirty="0"/>
          </a:p>
        </p:txBody>
      </p:sp>
      <p:graphicFrame>
        <p:nvGraphicFramePr>
          <p:cNvPr id="4" name="Symbol zastępczy zawartości 2">
            <a:extLst>
              <a:ext uri="{FF2B5EF4-FFF2-40B4-BE49-F238E27FC236}">
                <a16:creationId xmlns:a16="http://schemas.microsoft.com/office/drawing/2014/main" xmlns="" id="{45AFFAB1-060E-48D5-8398-A10C06F4F3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287191"/>
              </p:ext>
            </p:extLst>
          </p:nvPr>
        </p:nvGraphicFramePr>
        <p:xfrm>
          <a:off x="0" y="847725"/>
          <a:ext cx="9144000" cy="601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344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5624CE-03B3-492D-B016-FB9C1D4F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5530"/>
            <a:ext cx="8229600" cy="530087"/>
          </a:xfrm>
        </p:spPr>
        <p:txBody>
          <a:bodyPr/>
          <a:lstStyle/>
          <a:p>
            <a:r>
              <a:rPr lang="pl-PL"/>
              <a:t>Obszary badawcze</a:t>
            </a:r>
            <a:endParaRPr lang="pl-PL" dirty="0"/>
          </a:p>
        </p:txBody>
      </p:sp>
      <p:graphicFrame>
        <p:nvGraphicFramePr>
          <p:cNvPr id="4" name="Symbol zastępczy zawartości 2">
            <a:extLst>
              <a:ext uri="{FF2B5EF4-FFF2-40B4-BE49-F238E27FC236}">
                <a16:creationId xmlns:a16="http://schemas.microsoft.com/office/drawing/2014/main" xmlns="" id="{A4F0F933-6FB9-4830-8C47-38FA1A63E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994847"/>
              </p:ext>
            </p:extLst>
          </p:nvPr>
        </p:nvGraphicFramePr>
        <p:xfrm>
          <a:off x="0" y="887482"/>
          <a:ext cx="8686800" cy="5659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70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21115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EEEA90-B588-43D9-968C-B4EB4D90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930" y="455817"/>
            <a:ext cx="3733482" cy="1454051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pl-PL" sz="3200" dirty="0">
                <a:solidFill>
                  <a:srgbClr val="000000"/>
                </a:solidFill>
                <a:latin typeface="+mj-lt"/>
              </a:rPr>
              <a:t>Analizy w podziale na subregiony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375032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PodziaÅ wojewÃ³dztwa mazowieckiego na jednostki NUTS obowiÄzujÄcy od 1 stycznia 2018 r.">
            <a:extLst>
              <a:ext uri="{FF2B5EF4-FFF2-40B4-BE49-F238E27FC236}">
                <a16:creationId xmlns:a16="http://schemas.microsoft.com/office/drawing/2014/main" xmlns="" id="{2F7531DA-65C9-48BF-A6DD-A2B8C1F9E8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r="19918" b="-3"/>
          <a:stretch/>
        </p:blipFill>
        <p:spPr bwMode="auto">
          <a:xfrm>
            <a:off x="20" y="907231"/>
            <a:ext cx="3628510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xmlns="" id="{6D24C6D9-9490-4950-8303-AFC5376108C5}"/>
              </a:ext>
            </a:extLst>
          </p:cNvPr>
          <p:cNvSpPr txBox="1">
            <a:spLocks/>
          </p:cNvSpPr>
          <p:nvPr/>
        </p:nvSpPr>
        <p:spPr>
          <a:xfrm>
            <a:off x="4567631" y="1909868"/>
            <a:ext cx="3733483" cy="41511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l-PL" sz="1800" dirty="0">
                <a:solidFill>
                  <a:srgbClr val="000000"/>
                </a:solidFill>
              </a:rPr>
              <a:t>Wszystkie analizy zostały przeprowadzone w podziale na regiony Mazowiecki Regionalny i Warszawski Stołeczny</a:t>
            </a:r>
          </a:p>
          <a:p>
            <a:pPr marL="442913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l-PL" sz="1800" dirty="0">
                <a:solidFill>
                  <a:srgbClr val="000000"/>
                </a:solidFill>
              </a:rPr>
              <a:t>Dane statystyczne zostały także podzielone na subregiony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8" name="Grafika 7" descr="Wykres słupkowy">
            <a:extLst>
              <a:ext uri="{FF2B5EF4-FFF2-40B4-BE49-F238E27FC236}">
                <a16:creationId xmlns:a16="http://schemas.microsoft.com/office/drawing/2014/main" xmlns="" id="{693B6F04-DBA7-4ECE-B7A8-9B13131ED4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77322" y="2066636"/>
            <a:ext cx="914400" cy="914400"/>
          </a:xfrm>
          <a:prstGeom prst="rect">
            <a:avLst/>
          </a:prstGeom>
        </p:spPr>
      </p:pic>
      <p:sp>
        <p:nvSpPr>
          <p:cNvPr id="9" name="Strzałka: w prawo 8">
            <a:extLst>
              <a:ext uri="{FF2B5EF4-FFF2-40B4-BE49-F238E27FC236}">
                <a16:creationId xmlns:a16="http://schemas.microsoft.com/office/drawing/2014/main" xmlns="" id="{F033B132-C8DD-430B-8461-A8B9278C9913}"/>
              </a:ext>
            </a:extLst>
          </p:cNvPr>
          <p:cNvSpPr/>
          <p:nvPr/>
        </p:nvSpPr>
        <p:spPr>
          <a:xfrm>
            <a:off x="4682837" y="3439100"/>
            <a:ext cx="471054" cy="267855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prawo 14">
            <a:extLst>
              <a:ext uri="{FF2B5EF4-FFF2-40B4-BE49-F238E27FC236}">
                <a16:creationId xmlns:a16="http://schemas.microsoft.com/office/drawing/2014/main" xmlns="" id="{5A0264D9-0584-4E4E-B0AC-5A9CA6181017}"/>
              </a:ext>
            </a:extLst>
          </p:cNvPr>
          <p:cNvSpPr/>
          <p:nvPr/>
        </p:nvSpPr>
        <p:spPr>
          <a:xfrm>
            <a:off x="4737431" y="4533480"/>
            <a:ext cx="471054" cy="267855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958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9110CA-B0D6-4CBC-8CDE-7068F9F6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pl-PL" sz="900" dirty="0"/>
              <a:t>W perspektywie unijnej 2021-2027 należy wspierać projekty:</a:t>
            </a:r>
            <a:br>
              <a:rPr lang="pl-PL" sz="900" dirty="0"/>
            </a:br>
            <a:r>
              <a:rPr lang="pl-PL" sz="900" dirty="0"/>
              <a:t>- przeciwdziałanie niskiej emisji (wymiana urządzeń grzewczych, instalacje OZE)</a:t>
            </a:r>
            <a:br>
              <a:rPr lang="pl-PL" sz="900" dirty="0"/>
            </a:br>
            <a:r>
              <a:rPr lang="pl-PL" sz="900" dirty="0"/>
              <a:t>-       budowy ścieżek rowerowych i infrastruktury towarzyszącej, budowy P&amp;R</a:t>
            </a:r>
            <a:br>
              <a:rPr lang="pl-PL" sz="900" dirty="0"/>
            </a:br>
            <a:r>
              <a:rPr lang="pl-PL" sz="900" dirty="0"/>
              <a:t>-       realizacji przyłączy do sieci gazowych</a:t>
            </a:r>
            <a:br>
              <a:rPr lang="pl-PL" sz="900" dirty="0"/>
            </a:br>
            <a:r>
              <a:rPr lang="pl-PL" sz="900" dirty="0"/>
              <a:t>-       głębokiej termomodernizacji</a:t>
            </a:r>
            <a:br>
              <a:rPr lang="pl-PL" sz="900" dirty="0"/>
            </a:br>
            <a:r>
              <a:rPr lang="pl-PL" sz="900" dirty="0"/>
              <a:t>-       instalacje OZE w budynkach wielorodzinnych, jednorodzinnych, użyteczności publicznej</a:t>
            </a:r>
            <a:br>
              <a:rPr lang="pl-PL" sz="900" dirty="0"/>
            </a:br>
            <a:r>
              <a:rPr lang="pl-PL" sz="900" dirty="0"/>
              <a:t>-       wzmacniania potencjału OSP, zarządzania klęskami żywiołowymi oraz budowy kompleksowych systemów malej retencji wodnej</a:t>
            </a:r>
            <a:br>
              <a:rPr lang="pl-PL" sz="900" dirty="0"/>
            </a:br>
            <a:r>
              <a:rPr lang="pl-PL" sz="900" dirty="0"/>
              <a:t>-       ochrona in-situ i ex-situ zagrożonych gatunków i siedlisk przyrodniczych</a:t>
            </a:r>
            <a:br>
              <a:rPr lang="pl-PL" sz="900" dirty="0"/>
            </a:br>
            <a:r>
              <a:rPr lang="pl-PL" sz="900" dirty="0"/>
              <a:t>-       wsparcie recyklingu odpadów poprzez budowę/rozbudowę PSZOK oraz RIPOK, wsparcie kampanii proekologicznych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D880310-F388-4A77-BE06-A4494E942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661665"/>
              </p:ext>
            </p:extLst>
          </p:nvPr>
        </p:nvGraphicFramePr>
        <p:xfrm>
          <a:off x="424071" y="331304"/>
          <a:ext cx="8468138" cy="618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37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9110CA-B0D6-4CBC-8CDE-7068F9F6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pl-PL" sz="900" dirty="0"/>
              <a:t>W perspektywie unijnej 2021-2027 należy wspierać projekty:</a:t>
            </a:r>
            <a:br>
              <a:rPr lang="pl-PL" sz="900" dirty="0"/>
            </a:br>
            <a:r>
              <a:rPr lang="pl-PL" sz="900" dirty="0"/>
              <a:t>- przeciwdziałanie niskiej emisji (wymiana urządzeń grzewczych, instalacje OZE)</a:t>
            </a:r>
            <a:br>
              <a:rPr lang="pl-PL" sz="900" dirty="0"/>
            </a:br>
            <a:r>
              <a:rPr lang="pl-PL" sz="900" dirty="0"/>
              <a:t>-       budowy ścieżek rowerowych i infrastruktury towarzyszącej, budowy P&amp;R</a:t>
            </a:r>
            <a:br>
              <a:rPr lang="pl-PL" sz="900" dirty="0"/>
            </a:br>
            <a:r>
              <a:rPr lang="pl-PL" sz="900" dirty="0"/>
              <a:t>-       realizacji przyłączy do sieci gazowych</a:t>
            </a:r>
            <a:br>
              <a:rPr lang="pl-PL" sz="900" dirty="0"/>
            </a:br>
            <a:r>
              <a:rPr lang="pl-PL" sz="900" dirty="0"/>
              <a:t>-       głębokiej termomodernizacji</a:t>
            </a:r>
            <a:br>
              <a:rPr lang="pl-PL" sz="900" dirty="0"/>
            </a:br>
            <a:r>
              <a:rPr lang="pl-PL" sz="900" dirty="0"/>
              <a:t>-       instalacje OZE w budynkach wielorodzinnych, jednorodzinnych, użyteczności publicznej</a:t>
            </a:r>
            <a:br>
              <a:rPr lang="pl-PL" sz="900" dirty="0"/>
            </a:br>
            <a:r>
              <a:rPr lang="pl-PL" sz="900" dirty="0"/>
              <a:t>-       wzmacniania potencjału OSP, zarządzania klęskami żywiołowymi oraz budowy kompleksowych systemów malej retencji wodnej</a:t>
            </a:r>
            <a:br>
              <a:rPr lang="pl-PL" sz="900" dirty="0"/>
            </a:br>
            <a:r>
              <a:rPr lang="pl-PL" sz="900" dirty="0"/>
              <a:t>-       ochrona in-situ i ex-situ zagrożonych gatunków i siedlisk przyrodniczych</a:t>
            </a:r>
            <a:br>
              <a:rPr lang="pl-PL" sz="900" dirty="0"/>
            </a:br>
            <a:r>
              <a:rPr lang="pl-PL" sz="900" dirty="0"/>
              <a:t>-       wsparcie recyklingu odpadów poprzez budowę/rozbudowę PSZOK oraz RIPOK, wsparcie kampanii proekologicznych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D880310-F388-4A77-BE06-A4494E942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745438"/>
              </p:ext>
            </p:extLst>
          </p:nvPr>
        </p:nvGraphicFramePr>
        <p:xfrm>
          <a:off x="424071" y="331304"/>
          <a:ext cx="8468138" cy="618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375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9110CA-B0D6-4CBC-8CDE-7068F9F6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pl-PL" sz="900" dirty="0"/>
              <a:t>W perspektywie unijnej 2021-2027 należy wspierać projekty:</a:t>
            </a:r>
            <a:br>
              <a:rPr lang="pl-PL" sz="900" dirty="0"/>
            </a:br>
            <a:r>
              <a:rPr lang="pl-PL" sz="900" dirty="0"/>
              <a:t>- przeciwdziałanie niskiej emisji (wymiana urządzeń grzewczych, instalacje OZE)</a:t>
            </a:r>
            <a:br>
              <a:rPr lang="pl-PL" sz="900" dirty="0"/>
            </a:br>
            <a:r>
              <a:rPr lang="pl-PL" sz="900" dirty="0"/>
              <a:t>-       budowy ścieżek rowerowych i infrastruktury towarzyszącej, budowy P&amp;R</a:t>
            </a:r>
            <a:br>
              <a:rPr lang="pl-PL" sz="900" dirty="0"/>
            </a:br>
            <a:r>
              <a:rPr lang="pl-PL" sz="900" dirty="0"/>
              <a:t>-       realizacji przyłączy do sieci gazowych</a:t>
            </a:r>
            <a:br>
              <a:rPr lang="pl-PL" sz="900" dirty="0"/>
            </a:br>
            <a:r>
              <a:rPr lang="pl-PL" sz="900" dirty="0"/>
              <a:t>-       głębokiej termomodernizacji</a:t>
            </a:r>
            <a:br>
              <a:rPr lang="pl-PL" sz="900" dirty="0"/>
            </a:br>
            <a:r>
              <a:rPr lang="pl-PL" sz="900" dirty="0"/>
              <a:t>-       instalacje OZE w budynkach wielorodzinnych, jednorodzinnych, użyteczności publicznej</a:t>
            </a:r>
            <a:br>
              <a:rPr lang="pl-PL" sz="900" dirty="0"/>
            </a:br>
            <a:r>
              <a:rPr lang="pl-PL" sz="900" dirty="0"/>
              <a:t>-       wzmacniania potencjału OSP, zarządzania klęskami żywiołowymi oraz budowy kompleksowych systemów malej retencji wodnej</a:t>
            </a:r>
            <a:br>
              <a:rPr lang="pl-PL" sz="900" dirty="0"/>
            </a:br>
            <a:r>
              <a:rPr lang="pl-PL" sz="900" dirty="0"/>
              <a:t>-       ochrona in-situ i ex-situ zagrożonych gatunków i siedlisk przyrodniczych</a:t>
            </a:r>
            <a:br>
              <a:rPr lang="pl-PL" sz="900" dirty="0"/>
            </a:br>
            <a:r>
              <a:rPr lang="pl-PL" sz="900" dirty="0"/>
              <a:t>-       wsparcie recyklingu odpadów poprzez budowę/rozbudowę PSZOK oraz RIPOK, wsparcie kampanii proekologicznych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D880310-F388-4A77-BE06-A4494E942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513699"/>
              </p:ext>
            </p:extLst>
          </p:nvPr>
        </p:nvGraphicFramePr>
        <p:xfrm>
          <a:off x="424071" y="331304"/>
          <a:ext cx="8468138" cy="618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3760619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1286</Words>
  <Application>Microsoft Office PowerPoint</Application>
  <PresentationFormat>Pokaz na ekranie (4:3)</PresentationFormat>
  <Paragraphs>183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1_Motyw pakietu Office</vt:lpstr>
      <vt:lpstr>Motyw pakietu Office</vt:lpstr>
      <vt:lpstr>2_Motyw pakietu Office</vt:lpstr>
      <vt:lpstr>Określenie potrzeb interesariuszy RPO WM post 2020</vt:lpstr>
      <vt:lpstr>Celem badania była identyfikacja potrzeb beneficjentów:</vt:lpstr>
      <vt:lpstr>Dobra praktyka</vt:lpstr>
      <vt:lpstr>Metodologia badania </vt:lpstr>
      <vt:lpstr>Obszary badawcze</vt:lpstr>
      <vt:lpstr>Analizy w podziale na subregiony</vt:lpstr>
      <vt:lpstr>W perspektywie unijnej 2021-2027 należy wspierać projekty: - przeciwdziałanie niskiej emisji (wymiana urządzeń grzewczych, instalacje OZE) -       budowy ścieżek rowerowych i infrastruktury towarzyszącej, budowy P&amp;R -       realizacji przyłączy do sieci gazowych -       głębokiej termomodernizacji -       instalacje OZE w budynkach wielorodzinnych, jednorodzinnych, użyteczności publicznej -       wzmacniania potencjału OSP, zarządzania klęskami żywiołowymi oraz budowy kompleksowych systemów malej retencji wodnej -       ochrona in-situ i ex-situ zagrożonych gatunków i siedlisk przyrodniczych -       wsparcie recyklingu odpadów poprzez budowę/rozbudowę PSZOK oraz RIPOK, wsparcie kampanii proekologicznych</vt:lpstr>
      <vt:lpstr>W perspektywie unijnej 2021-2027 należy wspierać projekty: - przeciwdziałanie niskiej emisji (wymiana urządzeń grzewczych, instalacje OZE) -       budowy ścieżek rowerowych i infrastruktury towarzyszącej, budowy P&amp;R -       realizacji przyłączy do sieci gazowych -       głębokiej termomodernizacji -       instalacje OZE w budynkach wielorodzinnych, jednorodzinnych, użyteczności publicznej -       wzmacniania potencjału OSP, zarządzania klęskami żywiołowymi oraz budowy kompleksowych systemów malej retencji wodnej -       ochrona in-situ i ex-situ zagrożonych gatunków i siedlisk przyrodniczych -       wsparcie recyklingu odpadów poprzez budowę/rozbudowę PSZOK oraz RIPOK, wsparcie kampanii proekologicznych</vt:lpstr>
      <vt:lpstr>W perspektywie unijnej 2021-2027 należy wspierać projekty: - przeciwdziałanie niskiej emisji (wymiana urządzeń grzewczych, instalacje OZE) -       budowy ścieżek rowerowych i infrastruktury towarzyszącej, budowy P&amp;R -       realizacji przyłączy do sieci gazowych -       głębokiej termomodernizacji -       instalacje OZE w budynkach wielorodzinnych, jednorodzinnych, użyteczności publicznej -       wzmacniania potencjału OSP, zarządzania klęskami żywiołowymi oraz budowy kompleksowych systemów malej retencji wodnej -       ochrona in-situ i ex-situ zagrożonych gatunków i siedlisk przyrodniczych -       wsparcie recyklingu odpadów poprzez budowę/rozbudowę PSZOK oraz RIPOK, wsparcie kampanii proekologicznych</vt:lpstr>
      <vt:lpstr>W perspektywie unijnej 2021-2027 należy wspierać projekty: - przeciwdziałanie niskiej emisji (wymiana urządzeń grzewczych, instalacje OZE) -       budowy ścieżek rowerowych i infrastruktury towarzyszącej, budowy P&amp;R -       realizacji przyłączy do sieci gazowych -       głębokiej termomodernizacji -       instalacje OZE w budynkach wielorodzinnych, jednorodzinnych, użyteczności publicznej -       wzmacniania potencjału OSP, zarządzania klęskami żywiołowymi oraz budowy kompleksowych systemów malej retencji wodnej -       ochrona in-situ i ex-situ zagrożonych gatunków i siedlisk przyrodniczych -       wsparcie recyklingu odpadów poprzez budowę/rozbudowę PSZOK oraz RIPOK, wsparcie kampanii proekologicznych</vt:lpstr>
      <vt:lpstr>W perspektywie unijnej 2021-2027 należy wspierać projekty: - przeciwdziałanie niskiej emisji (wymiana urządzeń grzewczych, instalacje OZE) -       budowy ścieżek rowerowych i infrastruktury towarzyszącej, budowy P&amp;R -       realizacji przyłączy do sieci gazowych -       głębokiej termomodernizacji -       instalacje OZE w budynkach wielorodzinnych, jednorodzinnych, użyteczności publicznej -       wzmacniania potencjału OSP, zarządzania klęskami żywiołowymi oraz budowy kompleksowych systemów malej retencji wodnej -       ochrona in-situ i ex-situ zagrożonych gatunków i siedlisk przyrodniczych -       wsparcie recyklingu odpadów poprzez budowę/rozbudowę PSZOK oraz RIPOK, wsparcie kampanii proekologicznych</vt:lpstr>
      <vt:lpstr>W perspektywie unijnej 2021-2027 należy wspierać projekty: - przeciwdziałanie niskiej emisji (wymiana urządzeń grzewczych, instalacje OZE) -       budowy ścieżek rowerowych i infrastruktury towarzyszącej, budowy P&amp;R -       realizacji przyłączy do sieci gazowych -       głębokiej termomodernizacji -       instalacje OZE w budynkach wielorodzinnych, jednorodzinnych, użyteczności publicznej -       wzmacniania potencjału OSP, zarządzania klęskami żywiołowymi oraz budowy kompleksowych systemów malej retencji wodnej -       ochrona in-situ i ex-situ zagrożonych gatunków i siedlisk przyrodniczych -       wsparcie recyklingu odpadów poprzez budowę/rozbudowę PSZOK oraz RIPOK, wsparcie kampanii proekologicznych</vt:lpstr>
      <vt:lpstr>W perspektywie unijnej 2021-2027 należy wspierać projekty: - przeciwdziałanie niskiej emisji (wymiana urządzeń grzewczych, instalacje OZE) -       budowy ścieżek rowerowych i infrastruktury towarzyszącej, budowy P&amp;R -       realizacji przyłączy do sieci gazowych -       głębokiej termomodernizacji -       instalacje OZE w budynkach wielorodzinnych, jednorodzinnych, użyteczności publicznej -       wzmacniania potencjału OSP, zarządzania klęskami żywiołowymi oraz budowy kompleksowych systemów malej retencji wodnej -       ochrona in-situ i ex-situ zagrożonych gatunków i siedlisk przyrodniczych -       wsparcie recyklingu odpadów poprzez budowę/rozbudowę PSZOK oraz RIPOK, wsparcie kampanii proekologicznych</vt:lpstr>
      <vt:lpstr>W perspektywie unijnej 2021-2027 należy wspierać projekty: - przeciwdziałanie niskiej emisji (wymiana urządzeń grzewczych, instalacje OZE) -       budowy ścieżek rowerowych i infrastruktury towarzyszącej, budowy P&amp;R -       realizacji przyłączy do sieci gazowych -       głębokiej termomodernizacji -       instalacje OZE w budynkach wielorodzinnych, jednorodzinnych, użyteczności publicznej -       wzmacniania potencjału OSP, zarządzania klęskami żywiołowymi oraz budowy kompleksowych systemów malej retencji wodnej -       ochrona in-situ i ex-situ zagrożonych gatunków i siedlisk przyrodniczych -       wsparcie recyklingu odpadów poprzez budowę/rozbudowę PSZOK oraz RIPOK, wsparcie kampanii proekologicznych</vt:lpstr>
      <vt:lpstr>W perspektywie unijnej 2021-2027 należy wspierać projekty: - przeciwdziałanie niskiej emisji (wymiana urządzeń grzewczych, instalacje OZE) -       budowy ścieżek rowerowych i infrastruktury towarzyszącej, budowy P&amp;R -       realizacji przyłączy do sieci gazowych -       głębokiej termomodernizacji -       instalacje OZE w budynkach wielorodzinnych, jednorodzinnych, użyteczności publicznej -       wzmacniania potencjału OSP, zarządzania klęskami żywiołowymi oraz budowy kompleksowych systemów malej retencji wodnej -       ochrona in-situ i ex-situ zagrożonych gatunków i siedlisk przyrodniczych -       wsparcie recyklingu odpadów poprzez budowę/rozbudowę PSZOK oraz RIPOK, wsparcie kampanii proekologicznych</vt:lpstr>
      <vt:lpstr>W perspektywie unijnej 2021-2027 należy wspierać projekty: - przeciwdziałanie niskiej emisji (wymiana urządzeń grzewczych, instalacje OZE) -       budowy ścieżek rowerowych i infrastruktury towarzyszącej, budowy P&amp;R -       realizacji przyłączy do sieci gazowych -       głębokiej termomodernizacji -       instalacje OZE w budynkach wielorodzinnych, jednorodzinnych, użyteczności publicznej -       wzmacniania potencjału OSP, zarządzania klęskami żywiołowymi oraz budowy kompleksowych systemów malej retencji wodnej -       ochrona in-situ i ex-situ zagrożonych gatunków i siedlisk przyrodniczych -       wsparcie recyklingu odpadów poprzez budowę/rozbudowę PSZOK oraz RIPOK, wsparcie kampanii proekologicznych</vt:lpstr>
      <vt:lpstr>W perspektywie unijnej 2021-2027 należy wspierać projekty: - przeciwdziałanie niskiej emisji (wymiana urządzeń grzewczych, instalacje OZE) -       budowy ścieżek rowerowych i infrastruktury towarzyszącej, budowy P&amp;R -       realizacji przyłączy do sieci gazowych -       głębokiej termomodernizacji -       instalacje OZE w budynkach wielorodzinnych, jednorodzinnych, użyteczności publicznej -       wzmacniania potencjału OSP, zarządzania klęskami żywiołowymi oraz budowy kompleksowych systemów malej retencji wodnej -       ochrona in-situ i ex-situ zagrożonych gatunków i siedlisk przyrodniczych -       wsparcie recyklingu odpadów poprzez budowę/rozbudowę PSZOK oraz RIPOK, wsparcie kampanii proekologicznych</vt:lpstr>
      <vt:lpstr>W perspektywie unijnej 2021-2027 należy wspierać projekty: - przeciwdziałanie niskiej emisji (wymiana urządzeń grzewczych, instalacje OZE) -       budowy ścieżek rowerowych i infrastruktury towarzyszącej, budowy P&amp;R -       realizacji przyłączy do sieci gazowych -       głębokiej termomodernizacji -       instalacje OZE w budynkach wielorodzinnych, jednorodzinnych, użyteczności publicznej -       wzmacniania potencjału OSP, zarządzania klęskami żywiołowymi oraz budowy kompleksowych systemów malej retencji wodnej -       ochrona in-situ i ex-situ zagrożonych gatunków i siedlisk przyrodniczych -       wsparcie recyklingu odpadów poprzez budowę/rozbudowę PSZOK oraz RIPOK, wsparcie kampanii proekologicznych</vt:lpstr>
      <vt:lpstr>W perspektywie unijnej 2021-2027 należy wspierać projekty: - przeciwdziałanie niskiej emisji (wymiana urządzeń grzewczych, instalacje OZE) -       budowy ścieżek rowerowych i infrastruktury towarzyszącej, budowy P&amp;R -       realizacji przyłączy do sieci gazowych -       głębokiej termomodernizacji -       instalacje OZE w budynkach wielorodzinnych, jednorodzinnych, użyteczności publicznej -       wzmacniania potencjału OSP, zarządzania klęskami żywiołowymi oraz budowy kompleksowych systemów malej retencji wodnej -       ochrona in-situ i ex-situ zagrożonych gatunków i siedlisk przyrodniczych -       wsparcie recyklingu odpadów poprzez budowę/rozbudowę PSZOK oraz RIPOK, wsparcie kampanii proekologicznych</vt:lpstr>
      <vt:lpstr>W perspektywie unijnej 2021-2027 należy wspierać projekty: - przeciwdziałanie niskiej emisji (wymiana urządzeń grzewczych, instalacje OZE) -       budowy ścieżek rowerowych i infrastruktury towarzyszącej, budowy P&amp;R -       realizacji przyłączy do sieci gazowych -       głębokiej termomodernizacji -       instalacje OZE w budynkach wielorodzinnych, jednorodzinnych, użyteczności publicznej -       wzmacniania potencjału OSP, zarządzania klęskami żywiołowymi oraz budowy kompleksowych systemów malej retencji wodnej -       ochrona in-situ i ex-situ zagrożonych gatunków i siedlisk przyrodniczych -       wsparcie recyklingu odpadów poprzez budowę/rozbudowę PSZOK oraz RIPOK, wsparcie kampanii proekologicznych</vt:lpstr>
      <vt:lpstr>W perspektywie unijnej 2021-2027 należy wspierać projekty: - przeciwdziałanie niskiej emisji (wymiana urządzeń grzewczych, instalacje OZE) -       budowy ścieżek rowerowych i infrastruktury towarzyszącej, budowy P&amp;R -       realizacji przyłączy do sieci gazowych -       głębokiej termomodernizacji -       instalacje OZE w budynkach wielorodzinnych, jednorodzinnych, użyteczności publicznej -       wzmacniania potencjału OSP, zarządzania klęskami żywiołowymi oraz budowy kompleksowych systemów malej retencji wodnej -       ochrona in-situ i ex-situ zagrożonych gatunków i siedlisk przyrodniczych -       wsparcie recyklingu odpadów poprzez budowę/rozbudowę PSZOK oraz RIPOK, wsparcie kampanii proekologicznych</vt:lpstr>
      <vt:lpstr>Dziękuję za uwagę!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Określenie potrzeb interesariuszy RPO WM post 2020</dc:title>
  <dc:creator>Adam Rybkowski</dc:creator>
  <cp:lastModifiedBy>Waś Artur</cp:lastModifiedBy>
  <cp:revision>3</cp:revision>
  <dcterms:created xsi:type="dcterms:W3CDTF">2018-08-31T08:20:35Z</dcterms:created>
  <dcterms:modified xsi:type="dcterms:W3CDTF">2018-09-10T07:22:47Z</dcterms:modified>
</cp:coreProperties>
</file>