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7"/>
  </p:notesMasterIdLst>
  <p:handoutMasterIdLst>
    <p:handoutMasterId r:id="rId8"/>
  </p:handoutMasterIdLst>
  <p:sldIdLst>
    <p:sldId id="433" r:id="rId2"/>
    <p:sldId id="410" r:id="rId3"/>
    <p:sldId id="375" r:id="rId4"/>
    <p:sldId id="434" r:id="rId5"/>
    <p:sldId id="438" r:id="rId6"/>
  </p:sldIdLst>
  <p:sldSz cx="9144000" cy="6858000" type="screen4x3"/>
  <p:notesSz cx="6745288" cy="988218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01" d="100"/>
          <a:sy n="101" d="100"/>
        </p:scale>
        <p:origin x="12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002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23.05.2018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85949"/>
            <a:ext cx="2923693" cy="494662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0020" y="9385949"/>
            <a:ext cx="2923693" cy="494662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0020" y="0"/>
            <a:ext cx="2923693" cy="494663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23.05.2018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8712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77" tIns="45188" rIns="90377" bIns="45188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4217" y="4695348"/>
            <a:ext cx="5396861" cy="4447221"/>
          </a:xfrm>
          <a:prstGeom prst="rect">
            <a:avLst/>
          </a:prstGeom>
        </p:spPr>
        <p:txBody>
          <a:bodyPr vert="horz" lIns="90377" tIns="45188" rIns="90377" bIns="45188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85949"/>
            <a:ext cx="2923693" cy="494662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0020" y="9385949"/>
            <a:ext cx="2923693" cy="494662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/>
              <a:t>Propozycja kryteriów wyboru projektów w </a:t>
            </a:r>
            <a:r>
              <a:rPr lang="pl-PL" sz="2000" b="1" dirty="0" smtClean="0"/>
              <a:t>trybie pozakonkursowym w Działaniu10.1 </a:t>
            </a:r>
            <a:r>
              <a:rPr lang="pl-PL" sz="2000" b="1" dirty="0"/>
              <a:t>Kształcenie i rozwój dzieci i </a:t>
            </a:r>
            <a:r>
              <a:rPr lang="pl-PL" sz="2000" b="1" dirty="0" smtClean="0"/>
              <a:t>młodzieży Poddziałanie </a:t>
            </a:r>
            <a:r>
              <a:rPr lang="pl-PL" sz="2000" b="1" dirty="0"/>
              <a:t>10.1.3 (10i) Programy </a:t>
            </a:r>
            <a:r>
              <a:rPr lang="pl-PL" sz="2000" b="1" dirty="0" smtClean="0"/>
              <a:t>stypendialne</a:t>
            </a:r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sz="1600" dirty="0" smtClean="0"/>
              <a:t>XXVI </a:t>
            </a:r>
            <a:r>
              <a:rPr lang="pl-PL" sz="1600" dirty="0"/>
              <a:t>Posiedzenie Komitetu Monitorującego RPO WM na lata 2014 -2020  </a:t>
            </a:r>
            <a:br>
              <a:rPr lang="pl-PL" sz="1600" dirty="0"/>
            </a:br>
            <a:r>
              <a:rPr lang="pl-PL" sz="1600" dirty="0" smtClean="0"/>
              <a:t>24 maja 2018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Propozycja kryteriów wyboru projektów w trybie pozakonkursowym w Działaniu10.1 Kształcenie i rozwój dzieci i młodzieży Poddziałanie 10.1.3 (10i) Programy stypendialne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8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198794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1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obejmuje wyłącznie uczniów szkół prowadzących kształcenie ogólne (z wyłączeniem szkół dla dorosłych) z obszaru województwa mazowieckiego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2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</a:t>
                      </a: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zakłada uczestnictwo co najmniej 70% uczniów zamieszkałych na obszarach wiejskich lub na terenie miast średnich w województwie mazowieckim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823988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3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wspiera szczególnie uzdolnionych uczniów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800" b="1" dirty="0" smtClean="0"/>
                        <a:t>4</a:t>
                      </a:r>
                      <a:endParaRPr lang="pl-PL" sz="1800" b="1" dirty="0"/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zindywidualizowane wsparcie rozwoju </a:t>
                      </a:r>
                      <a:r>
                        <a:rPr lang="pl-PL" sz="18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edukacyjnego </a:t>
                      </a:r>
                      <a:r>
                        <a:rPr lang="pl-PL" sz="18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uczniów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Niespełnienie kryterium skutkuje odrzuceniem wniosku</a:t>
                      </a:r>
                      <a:endParaRPr lang="pl-PL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1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r>
              <a:rPr lang="pl-PL" sz="2000" dirty="0" smtClean="0"/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2000" dirty="0"/>
              <a:t>Urząd Marszałkowski Województwa </a:t>
            </a:r>
            <a:r>
              <a:rPr lang="pl-PL" sz="2000" dirty="0" smtClean="0"/>
              <a:t>Mazowieckiego</a:t>
            </a:r>
          </a:p>
          <a:p>
            <a:pPr marL="0" indent="0" algn="ctr">
              <a:buNone/>
            </a:pPr>
            <a:r>
              <a:rPr lang="pl-PL" sz="2000" dirty="0" smtClean="0"/>
              <a:t>Biuro Programowania EFS</a:t>
            </a:r>
          </a:p>
          <a:p>
            <a:pPr marL="0" indent="0" algn="ctr">
              <a:buNone/>
            </a:pPr>
            <a:r>
              <a:rPr lang="pl-PL" sz="2000" dirty="0" smtClean="0">
                <a:hlinkClick r:id="rId3"/>
              </a:rPr>
              <a:t>dsrr@mazovia.pl</a:t>
            </a:r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10203</TotalTime>
  <Words>173</Words>
  <Application>Microsoft Office PowerPoint</Application>
  <PresentationFormat>Pokaz na ekranie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Zych Agnieszka</cp:lastModifiedBy>
  <cp:revision>881</cp:revision>
  <cp:lastPrinted>2018-05-11T08:13:19Z</cp:lastPrinted>
  <dcterms:created xsi:type="dcterms:W3CDTF">2015-04-20T12:46:14Z</dcterms:created>
  <dcterms:modified xsi:type="dcterms:W3CDTF">2018-05-23T06:38:25Z</dcterms:modified>
</cp:coreProperties>
</file>