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0" r:id="rId2"/>
  </p:sldMasterIdLst>
  <p:handoutMasterIdLst>
    <p:handoutMasterId r:id="rId19"/>
  </p:handoutMasterIdLst>
  <p:sldIdLst>
    <p:sldId id="256" r:id="rId3"/>
    <p:sldId id="279" r:id="rId4"/>
    <p:sldId id="295" r:id="rId5"/>
    <p:sldId id="296" r:id="rId6"/>
    <p:sldId id="285" r:id="rId7"/>
    <p:sldId id="286" r:id="rId8"/>
    <p:sldId id="282" r:id="rId9"/>
    <p:sldId id="288" r:id="rId10"/>
    <p:sldId id="289" r:id="rId11"/>
    <p:sldId id="287" r:id="rId12"/>
    <p:sldId id="283" r:id="rId13"/>
    <p:sldId id="291" r:id="rId14"/>
    <p:sldId id="284" r:id="rId15"/>
    <p:sldId id="292" r:id="rId16"/>
    <p:sldId id="297" r:id="rId17"/>
    <p:sldId id="278" r:id="rId18"/>
  </p:sldIdLst>
  <p:sldSz cx="9144000" cy="6858000" type="screen4x3"/>
  <p:notesSz cx="6808788" cy="99409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09"/>
    <a:srgbClr val="834789"/>
    <a:srgbClr val="FF6699"/>
    <a:srgbClr val="6699FF"/>
    <a:srgbClr val="EA7D3A"/>
    <a:srgbClr val="0073BA"/>
    <a:srgbClr val="DCF303"/>
    <a:srgbClr val="F484A4"/>
    <a:srgbClr val="E1DC7B"/>
    <a:srgbClr val="63D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5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EB10-DC34-47E7-9176-1A41592E96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B5E8531-A507-4399-BB4A-87ADAC7639AA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Zbadanie potrzeb np. beneficjentów</a:t>
          </a:r>
        </a:p>
      </dgm:t>
    </dgm:pt>
    <dgm:pt modelId="{039850AD-3153-4CC8-B836-E9AB8C3842D6}" type="parTrans" cxnId="{9D28275E-7B3F-4BA5-8B2E-7FAE2E3EBF9C}">
      <dgm:prSet/>
      <dgm:spPr/>
      <dgm:t>
        <a:bodyPr/>
        <a:lstStyle/>
        <a:p>
          <a:endParaRPr lang="pl-PL"/>
        </a:p>
      </dgm:t>
    </dgm:pt>
    <dgm:pt modelId="{8A318761-5D8F-4D98-8749-54D36F5A2813}" type="sibTrans" cxnId="{9D28275E-7B3F-4BA5-8B2E-7FAE2E3EBF9C}">
      <dgm:prSet/>
      <dgm:spPr/>
      <dgm:t>
        <a:bodyPr/>
        <a:lstStyle/>
        <a:p>
          <a:endParaRPr lang="pl-PL"/>
        </a:p>
      </dgm:t>
    </dgm:pt>
    <dgm:pt modelId="{F306E9FC-C1BB-4248-80B8-0E151200D40E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Określenie kierunków i celów działań</a:t>
          </a:r>
        </a:p>
      </dgm:t>
    </dgm:pt>
    <dgm:pt modelId="{D3008AC5-5B9A-45ED-AA90-037673EBE979}" type="parTrans" cxnId="{FAF63171-2C66-4B1F-93F1-0CEB43A1C957}">
      <dgm:prSet/>
      <dgm:spPr/>
      <dgm:t>
        <a:bodyPr/>
        <a:lstStyle/>
        <a:p>
          <a:endParaRPr lang="pl-PL"/>
        </a:p>
      </dgm:t>
    </dgm:pt>
    <dgm:pt modelId="{40B542A1-5AD6-4C0E-B2C7-25639279DFB9}" type="sibTrans" cxnId="{FAF63171-2C66-4B1F-93F1-0CEB43A1C957}">
      <dgm:prSet/>
      <dgm:spPr/>
      <dgm:t>
        <a:bodyPr/>
        <a:lstStyle/>
        <a:p>
          <a:endParaRPr lang="pl-PL"/>
        </a:p>
      </dgm:t>
    </dgm:pt>
    <dgm:pt modelId="{5D9A426C-8553-4934-A597-0F19F9810035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Poprawa przejrzystości podejmowanych działań</a:t>
          </a:r>
        </a:p>
      </dgm:t>
    </dgm:pt>
    <dgm:pt modelId="{6625A443-CD4A-4420-BBA3-0FE5CD604038}" type="parTrans" cxnId="{FCEA87C6-7D5F-4C51-A35F-C7532C8686B2}">
      <dgm:prSet/>
      <dgm:spPr/>
      <dgm:t>
        <a:bodyPr/>
        <a:lstStyle/>
        <a:p>
          <a:endParaRPr lang="pl-PL"/>
        </a:p>
      </dgm:t>
    </dgm:pt>
    <dgm:pt modelId="{2279EA1B-093C-4A26-AD3F-A62457237A24}" type="sibTrans" cxnId="{FCEA87C6-7D5F-4C51-A35F-C7532C8686B2}">
      <dgm:prSet/>
      <dgm:spPr/>
      <dgm:t>
        <a:bodyPr/>
        <a:lstStyle/>
        <a:p>
          <a:endParaRPr lang="pl-PL"/>
        </a:p>
      </dgm:t>
    </dgm:pt>
    <dgm:pt modelId="{BE5C5CD9-FE51-472C-AFCF-8F52CB06A7C9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Poznawanie mechanizmów wdrażania programów i projektów</a:t>
          </a:r>
        </a:p>
      </dgm:t>
    </dgm:pt>
    <dgm:pt modelId="{0429C734-9C1C-4999-A152-ECDEB1D7B1F5}" type="parTrans" cxnId="{75DA92FE-E0AA-48AF-89B7-A068063B895F}">
      <dgm:prSet/>
      <dgm:spPr/>
      <dgm:t>
        <a:bodyPr/>
        <a:lstStyle/>
        <a:p>
          <a:endParaRPr lang="pl-PL"/>
        </a:p>
      </dgm:t>
    </dgm:pt>
    <dgm:pt modelId="{8F74F55B-29FC-4F14-A1C1-196082B4189A}" type="sibTrans" cxnId="{75DA92FE-E0AA-48AF-89B7-A068063B895F}">
      <dgm:prSet/>
      <dgm:spPr/>
      <dgm:t>
        <a:bodyPr/>
        <a:lstStyle/>
        <a:p>
          <a:endParaRPr lang="pl-PL"/>
        </a:p>
      </dgm:t>
    </dgm:pt>
    <dgm:pt modelId="{2F5952D7-4086-4174-B51D-F048167DD044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Zwiększenie skuteczności i efektywności programów/projektów</a:t>
          </a:r>
        </a:p>
      </dgm:t>
    </dgm:pt>
    <dgm:pt modelId="{A901A765-E717-4B7D-A4F5-A5AB167ED970}" type="parTrans" cxnId="{24DD9934-73CE-45BF-AEFD-8176A9D15334}">
      <dgm:prSet/>
      <dgm:spPr/>
      <dgm:t>
        <a:bodyPr/>
        <a:lstStyle/>
        <a:p>
          <a:endParaRPr lang="pl-PL"/>
        </a:p>
      </dgm:t>
    </dgm:pt>
    <dgm:pt modelId="{04170E83-4DC1-434A-91E5-925CC3C1F658}" type="sibTrans" cxnId="{24DD9934-73CE-45BF-AEFD-8176A9D15334}">
      <dgm:prSet/>
      <dgm:spPr/>
      <dgm:t>
        <a:bodyPr/>
        <a:lstStyle/>
        <a:p>
          <a:endParaRPr lang="pl-PL"/>
        </a:p>
      </dgm:t>
    </dgm:pt>
    <dgm:pt modelId="{3CF82DDD-967F-4ACF-952A-4D2EE8DCF40A}">
      <dgm:prSet/>
      <dgm:spPr/>
      <dgm:t>
        <a:bodyPr/>
        <a:lstStyle/>
        <a:p>
          <a:r>
            <a:rPr lang="pl-PL"/>
            <a:t>Wspomaganie procesu podejmowania decyzji</a:t>
          </a:r>
          <a:endParaRPr lang="pl-PL" dirty="0"/>
        </a:p>
      </dgm:t>
    </dgm:pt>
    <dgm:pt modelId="{79B2518C-24F6-469C-BCBF-00A0D37ED0C3}" type="parTrans" cxnId="{C77CC644-5FA4-44D8-AACC-17833DA4D8C6}">
      <dgm:prSet/>
      <dgm:spPr/>
      <dgm:t>
        <a:bodyPr/>
        <a:lstStyle/>
        <a:p>
          <a:endParaRPr lang="pl-PL"/>
        </a:p>
      </dgm:t>
    </dgm:pt>
    <dgm:pt modelId="{A4151F06-2ED1-47FD-A470-43418089DA9A}" type="sibTrans" cxnId="{C77CC644-5FA4-44D8-AACC-17833DA4D8C6}">
      <dgm:prSet/>
      <dgm:spPr/>
      <dgm:t>
        <a:bodyPr/>
        <a:lstStyle/>
        <a:p>
          <a:endParaRPr lang="pl-PL"/>
        </a:p>
      </dgm:t>
    </dgm:pt>
    <dgm:pt modelId="{F387E025-CF5E-48ED-8F47-307C759F1344}" type="pres">
      <dgm:prSet presAssocID="{6D44EB10-DC34-47E7-9176-1A41592E9624}" presName="diagram" presStyleCnt="0">
        <dgm:presLayoutVars>
          <dgm:dir/>
          <dgm:resizeHandles val="exact"/>
        </dgm:presLayoutVars>
      </dgm:prSet>
      <dgm:spPr/>
    </dgm:pt>
    <dgm:pt modelId="{6F32C30D-29DE-4D4D-865E-CAA84186CA45}" type="pres">
      <dgm:prSet presAssocID="{8B5E8531-A507-4399-BB4A-87ADAC7639AA}" presName="node" presStyleLbl="node1" presStyleIdx="0" presStyleCnt="6">
        <dgm:presLayoutVars>
          <dgm:bulletEnabled val="1"/>
        </dgm:presLayoutVars>
      </dgm:prSet>
      <dgm:spPr/>
    </dgm:pt>
    <dgm:pt modelId="{F571F333-DCA9-4032-BE3C-2573D0A3CA26}" type="pres">
      <dgm:prSet presAssocID="{8A318761-5D8F-4D98-8749-54D36F5A2813}" presName="sibTrans" presStyleCnt="0"/>
      <dgm:spPr/>
    </dgm:pt>
    <dgm:pt modelId="{FEB66981-7653-41E4-8C42-31F351A43730}" type="pres">
      <dgm:prSet presAssocID="{F306E9FC-C1BB-4248-80B8-0E151200D40E}" presName="node" presStyleLbl="node1" presStyleIdx="1" presStyleCnt="6">
        <dgm:presLayoutVars>
          <dgm:bulletEnabled val="1"/>
        </dgm:presLayoutVars>
      </dgm:prSet>
      <dgm:spPr/>
    </dgm:pt>
    <dgm:pt modelId="{EC1ECECC-E947-409F-8ECA-DFCBD438AB4F}" type="pres">
      <dgm:prSet presAssocID="{40B542A1-5AD6-4C0E-B2C7-25639279DFB9}" presName="sibTrans" presStyleCnt="0"/>
      <dgm:spPr/>
    </dgm:pt>
    <dgm:pt modelId="{718C7FE9-C7C9-462B-9AED-8F0ED6103D32}" type="pres">
      <dgm:prSet presAssocID="{5D9A426C-8553-4934-A597-0F19F9810035}" presName="node" presStyleLbl="node1" presStyleIdx="2" presStyleCnt="6">
        <dgm:presLayoutVars>
          <dgm:bulletEnabled val="1"/>
        </dgm:presLayoutVars>
      </dgm:prSet>
      <dgm:spPr/>
    </dgm:pt>
    <dgm:pt modelId="{04FA393C-6E9F-4FC7-B952-DDBFE952BF10}" type="pres">
      <dgm:prSet presAssocID="{2279EA1B-093C-4A26-AD3F-A62457237A24}" presName="sibTrans" presStyleCnt="0"/>
      <dgm:spPr/>
    </dgm:pt>
    <dgm:pt modelId="{E70162D7-C579-48F0-B1DB-FE0FF5361E97}" type="pres">
      <dgm:prSet presAssocID="{BE5C5CD9-FE51-472C-AFCF-8F52CB06A7C9}" presName="node" presStyleLbl="node1" presStyleIdx="3" presStyleCnt="6">
        <dgm:presLayoutVars>
          <dgm:bulletEnabled val="1"/>
        </dgm:presLayoutVars>
      </dgm:prSet>
      <dgm:spPr/>
    </dgm:pt>
    <dgm:pt modelId="{B641B5D8-A773-4EE0-9C23-0CBDA7BA1091}" type="pres">
      <dgm:prSet presAssocID="{8F74F55B-29FC-4F14-A1C1-196082B4189A}" presName="sibTrans" presStyleCnt="0"/>
      <dgm:spPr/>
    </dgm:pt>
    <dgm:pt modelId="{DABF00C8-5F14-4880-955E-12D4A5823A22}" type="pres">
      <dgm:prSet presAssocID="{2F5952D7-4086-4174-B51D-F048167DD044}" presName="node" presStyleLbl="node1" presStyleIdx="4" presStyleCnt="6">
        <dgm:presLayoutVars>
          <dgm:bulletEnabled val="1"/>
        </dgm:presLayoutVars>
      </dgm:prSet>
      <dgm:spPr/>
    </dgm:pt>
    <dgm:pt modelId="{3F80A815-A6DF-474C-904E-6A159420BB1A}" type="pres">
      <dgm:prSet presAssocID="{04170E83-4DC1-434A-91E5-925CC3C1F658}" presName="sibTrans" presStyleCnt="0"/>
      <dgm:spPr/>
    </dgm:pt>
    <dgm:pt modelId="{B43C366B-1CF5-4ED9-B296-0D6774CCF65E}" type="pres">
      <dgm:prSet presAssocID="{3CF82DDD-967F-4ACF-952A-4D2EE8DCF40A}" presName="node" presStyleLbl="node1" presStyleIdx="5" presStyleCnt="6">
        <dgm:presLayoutVars>
          <dgm:bulletEnabled val="1"/>
        </dgm:presLayoutVars>
      </dgm:prSet>
      <dgm:spPr/>
    </dgm:pt>
  </dgm:ptLst>
  <dgm:cxnLst>
    <dgm:cxn modelId="{24DD9934-73CE-45BF-AEFD-8176A9D15334}" srcId="{6D44EB10-DC34-47E7-9176-1A41592E9624}" destId="{2F5952D7-4086-4174-B51D-F048167DD044}" srcOrd="4" destOrd="0" parTransId="{A901A765-E717-4B7D-A4F5-A5AB167ED970}" sibTransId="{04170E83-4DC1-434A-91E5-925CC3C1F658}"/>
    <dgm:cxn modelId="{926D5238-A8CA-46A1-8B49-1929D5E72B3F}" type="presOf" srcId="{6D44EB10-DC34-47E7-9176-1A41592E9624}" destId="{F387E025-CF5E-48ED-8F47-307C759F1344}" srcOrd="0" destOrd="0" presId="urn:microsoft.com/office/officeart/2005/8/layout/default"/>
    <dgm:cxn modelId="{9D28275E-7B3F-4BA5-8B2E-7FAE2E3EBF9C}" srcId="{6D44EB10-DC34-47E7-9176-1A41592E9624}" destId="{8B5E8531-A507-4399-BB4A-87ADAC7639AA}" srcOrd="0" destOrd="0" parTransId="{039850AD-3153-4CC8-B836-E9AB8C3842D6}" sibTransId="{8A318761-5D8F-4D98-8749-54D36F5A2813}"/>
    <dgm:cxn modelId="{C77CC644-5FA4-44D8-AACC-17833DA4D8C6}" srcId="{6D44EB10-DC34-47E7-9176-1A41592E9624}" destId="{3CF82DDD-967F-4ACF-952A-4D2EE8DCF40A}" srcOrd="5" destOrd="0" parTransId="{79B2518C-24F6-469C-BCBF-00A0D37ED0C3}" sibTransId="{A4151F06-2ED1-47FD-A470-43418089DA9A}"/>
    <dgm:cxn modelId="{B8801D45-364F-4AB4-8B33-F09E82FDC052}" type="presOf" srcId="{F306E9FC-C1BB-4248-80B8-0E151200D40E}" destId="{FEB66981-7653-41E4-8C42-31F351A43730}" srcOrd="0" destOrd="0" presId="urn:microsoft.com/office/officeart/2005/8/layout/default"/>
    <dgm:cxn modelId="{FAF63171-2C66-4B1F-93F1-0CEB43A1C957}" srcId="{6D44EB10-DC34-47E7-9176-1A41592E9624}" destId="{F306E9FC-C1BB-4248-80B8-0E151200D40E}" srcOrd="1" destOrd="0" parTransId="{D3008AC5-5B9A-45ED-AA90-037673EBE979}" sibTransId="{40B542A1-5AD6-4C0E-B2C7-25639279DFB9}"/>
    <dgm:cxn modelId="{A2CEE773-2C97-4004-8A94-1B21F512CC02}" type="presOf" srcId="{3CF82DDD-967F-4ACF-952A-4D2EE8DCF40A}" destId="{B43C366B-1CF5-4ED9-B296-0D6774CCF65E}" srcOrd="0" destOrd="0" presId="urn:microsoft.com/office/officeart/2005/8/layout/default"/>
    <dgm:cxn modelId="{BB5A8DB3-F9DE-4D08-A1E6-8316467AA5F3}" type="presOf" srcId="{8B5E8531-A507-4399-BB4A-87ADAC7639AA}" destId="{6F32C30D-29DE-4D4D-865E-CAA84186CA45}" srcOrd="0" destOrd="0" presId="urn:microsoft.com/office/officeart/2005/8/layout/default"/>
    <dgm:cxn modelId="{FCEA87C6-7D5F-4C51-A35F-C7532C8686B2}" srcId="{6D44EB10-DC34-47E7-9176-1A41592E9624}" destId="{5D9A426C-8553-4934-A597-0F19F9810035}" srcOrd="2" destOrd="0" parTransId="{6625A443-CD4A-4420-BBA3-0FE5CD604038}" sibTransId="{2279EA1B-093C-4A26-AD3F-A62457237A24}"/>
    <dgm:cxn modelId="{7BCAF0E9-1442-4A1C-823F-FE05A7DF06F3}" type="presOf" srcId="{5D9A426C-8553-4934-A597-0F19F9810035}" destId="{718C7FE9-C7C9-462B-9AED-8F0ED6103D32}" srcOrd="0" destOrd="0" presId="urn:microsoft.com/office/officeart/2005/8/layout/default"/>
    <dgm:cxn modelId="{199093EB-A66C-41C3-8554-8E1834736464}" type="presOf" srcId="{2F5952D7-4086-4174-B51D-F048167DD044}" destId="{DABF00C8-5F14-4880-955E-12D4A5823A22}" srcOrd="0" destOrd="0" presId="urn:microsoft.com/office/officeart/2005/8/layout/default"/>
    <dgm:cxn modelId="{9BB240EE-7EA8-4CF4-9F20-5DD3CF0789AA}" type="presOf" srcId="{BE5C5CD9-FE51-472C-AFCF-8F52CB06A7C9}" destId="{E70162D7-C579-48F0-B1DB-FE0FF5361E97}" srcOrd="0" destOrd="0" presId="urn:microsoft.com/office/officeart/2005/8/layout/default"/>
    <dgm:cxn modelId="{75DA92FE-E0AA-48AF-89B7-A068063B895F}" srcId="{6D44EB10-DC34-47E7-9176-1A41592E9624}" destId="{BE5C5CD9-FE51-472C-AFCF-8F52CB06A7C9}" srcOrd="3" destOrd="0" parTransId="{0429C734-9C1C-4999-A152-ECDEB1D7B1F5}" sibTransId="{8F74F55B-29FC-4F14-A1C1-196082B4189A}"/>
    <dgm:cxn modelId="{3986CE6A-7FC4-4023-9E8F-4746C92E279B}" type="presParOf" srcId="{F387E025-CF5E-48ED-8F47-307C759F1344}" destId="{6F32C30D-29DE-4D4D-865E-CAA84186CA45}" srcOrd="0" destOrd="0" presId="urn:microsoft.com/office/officeart/2005/8/layout/default"/>
    <dgm:cxn modelId="{97564FA2-F930-4AFF-BDFB-79D3F87095FD}" type="presParOf" srcId="{F387E025-CF5E-48ED-8F47-307C759F1344}" destId="{F571F333-DCA9-4032-BE3C-2573D0A3CA26}" srcOrd="1" destOrd="0" presId="urn:microsoft.com/office/officeart/2005/8/layout/default"/>
    <dgm:cxn modelId="{8CFE9BB7-3481-496C-AE58-1DE3B1E33DF7}" type="presParOf" srcId="{F387E025-CF5E-48ED-8F47-307C759F1344}" destId="{FEB66981-7653-41E4-8C42-31F351A43730}" srcOrd="2" destOrd="0" presId="urn:microsoft.com/office/officeart/2005/8/layout/default"/>
    <dgm:cxn modelId="{F10083C3-AD8A-4DB7-BA65-3BE89B9944CD}" type="presParOf" srcId="{F387E025-CF5E-48ED-8F47-307C759F1344}" destId="{EC1ECECC-E947-409F-8ECA-DFCBD438AB4F}" srcOrd="3" destOrd="0" presId="urn:microsoft.com/office/officeart/2005/8/layout/default"/>
    <dgm:cxn modelId="{1E2436E1-28D2-4611-9116-98FFDA52E7B7}" type="presParOf" srcId="{F387E025-CF5E-48ED-8F47-307C759F1344}" destId="{718C7FE9-C7C9-462B-9AED-8F0ED6103D32}" srcOrd="4" destOrd="0" presId="urn:microsoft.com/office/officeart/2005/8/layout/default"/>
    <dgm:cxn modelId="{9E286EE0-012A-4C45-A5B3-1B2DC1699B41}" type="presParOf" srcId="{F387E025-CF5E-48ED-8F47-307C759F1344}" destId="{04FA393C-6E9F-4FC7-B952-DDBFE952BF10}" srcOrd="5" destOrd="0" presId="urn:microsoft.com/office/officeart/2005/8/layout/default"/>
    <dgm:cxn modelId="{4640A41A-05E3-4B2F-9B97-89364E7F45AF}" type="presParOf" srcId="{F387E025-CF5E-48ED-8F47-307C759F1344}" destId="{E70162D7-C579-48F0-B1DB-FE0FF5361E97}" srcOrd="6" destOrd="0" presId="urn:microsoft.com/office/officeart/2005/8/layout/default"/>
    <dgm:cxn modelId="{01906928-03F7-4099-9D8A-2F33CE184FCB}" type="presParOf" srcId="{F387E025-CF5E-48ED-8F47-307C759F1344}" destId="{B641B5D8-A773-4EE0-9C23-0CBDA7BA1091}" srcOrd="7" destOrd="0" presId="urn:microsoft.com/office/officeart/2005/8/layout/default"/>
    <dgm:cxn modelId="{C4F90736-2312-4B81-A12B-B75E6C281260}" type="presParOf" srcId="{F387E025-CF5E-48ED-8F47-307C759F1344}" destId="{DABF00C8-5F14-4880-955E-12D4A5823A22}" srcOrd="8" destOrd="0" presId="urn:microsoft.com/office/officeart/2005/8/layout/default"/>
    <dgm:cxn modelId="{DDEDB42A-AFBA-46AF-8C3A-6DC510889D68}" type="presParOf" srcId="{F387E025-CF5E-48ED-8F47-307C759F1344}" destId="{3F80A815-A6DF-474C-904E-6A159420BB1A}" srcOrd="9" destOrd="0" presId="urn:microsoft.com/office/officeart/2005/8/layout/default"/>
    <dgm:cxn modelId="{051F7F02-AC59-492D-89AF-295FB6003FED}" type="presParOf" srcId="{F387E025-CF5E-48ED-8F47-307C759F1344}" destId="{B43C366B-1CF5-4ED9-B296-0D6774CCF6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4EB10-DC34-47E7-9176-1A41592E962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B5E8531-A507-4399-BB4A-87ADAC7639AA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Identyfikowanie słabych i mocnych stron interwencji</a:t>
          </a:r>
        </a:p>
      </dgm:t>
    </dgm:pt>
    <dgm:pt modelId="{039850AD-3153-4CC8-B836-E9AB8C3842D6}" type="parTrans" cxnId="{9D28275E-7B3F-4BA5-8B2E-7FAE2E3EBF9C}">
      <dgm:prSet/>
      <dgm:spPr/>
      <dgm:t>
        <a:bodyPr/>
        <a:lstStyle/>
        <a:p>
          <a:endParaRPr lang="pl-PL"/>
        </a:p>
      </dgm:t>
    </dgm:pt>
    <dgm:pt modelId="{8A318761-5D8F-4D98-8749-54D36F5A2813}" type="sibTrans" cxnId="{9D28275E-7B3F-4BA5-8B2E-7FAE2E3EBF9C}">
      <dgm:prSet/>
      <dgm:spPr/>
      <dgm:t>
        <a:bodyPr/>
        <a:lstStyle/>
        <a:p>
          <a:endParaRPr lang="pl-PL"/>
        </a:p>
      </dgm:t>
    </dgm:pt>
    <dgm:pt modelId="{F306E9FC-C1BB-4248-80B8-0E151200D40E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Sygnalizowanie pojawiających się problemów</a:t>
          </a:r>
        </a:p>
      </dgm:t>
    </dgm:pt>
    <dgm:pt modelId="{D3008AC5-5B9A-45ED-AA90-037673EBE979}" type="parTrans" cxnId="{FAF63171-2C66-4B1F-93F1-0CEB43A1C957}">
      <dgm:prSet/>
      <dgm:spPr/>
      <dgm:t>
        <a:bodyPr/>
        <a:lstStyle/>
        <a:p>
          <a:endParaRPr lang="pl-PL"/>
        </a:p>
      </dgm:t>
    </dgm:pt>
    <dgm:pt modelId="{40B542A1-5AD6-4C0E-B2C7-25639279DFB9}" type="sibTrans" cxnId="{FAF63171-2C66-4B1F-93F1-0CEB43A1C957}">
      <dgm:prSet/>
      <dgm:spPr/>
      <dgm:t>
        <a:bodyPr/>
        <a:lstStyle/>
        <a:p>
          <a:endParaRPr lang="pl-PL"/>
        </a:p>
      </dgm:t>
    </dgm:pt>
    <dgm:pt modelId="{5D9A426C-8553-4934-A597-0F19F9810035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Określanie stopnia zgodności z przyjętymi założeniami</a:t>
          </a:r>
        </a:p>
      </dgm:t>
    </dgm:pt>
    <dgm:pt modelId="{6625A443-CD4A-4420-BBA3-0FE5CD604038}" type="parTrans" cxnId="{FCEA87C6-7D5F-4C51-A35F-C7532C8686B2}">
      <dgm:prSet/>
      <dgm:spPr/>
      <dgm:t>
        <a:bodyPr/>
        <a:lstStyle/>
        <a:p>
          <a:endParaRPr lang="pl-PL"/>
        </a:p>
      </dgm:t>
    </dgm:pt>
    <dgm:pt modelId="{2279EA1B-093C-4A26-AD3F-A62457237A24}" type="sibTrans" cxnId="{FCEA87C6-7D5F-4C51-A35F-C7532C8686B2}">
      <dgm:prSet/>
      <dgm:spPr/>
      <dgm:t>
        <a:bodyPr/>
        <a:lstStyle/>
        <a:p>
          <a:endParaRPr lang="pl-PL"/>
        </a:p>
      </dgm:t>
    </dgm:pt>
    <dgm:pt modelId="{BE5C5CD9-FE51-472C-AFCF-8F52CB06A7C9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Zwiększanie profesjonalizmu świadczonych usług</a:t>
          </a:r>
        </a:p>
      </dgm:t>
    </dgm:pt>
    <dgm:pt modelId="{0429C734-9C1C-4999-A152-ECDEB1D7B1F5}" type="parTrans" cxnId="{75DA92FE-E0AA-48AF-89B7-A068063B895F}">
      <dgm:prSet/>
      <dgm:spPr/>
      <dgm:t>
        <a:bodyPr/>
        <a:lstStyle/>
        <a:p>
          <a:endParaRPr lang="pl-PL"/>
        </a:p>
      </dgm:t>
    </dgm:pt>
    <dgm:pt modelId="{8F74F55B-29FC-4F14-A1C1-196082B4189A}" type="sibTrans" cxnId="{75DA92FE-E0AA-48AF-89B7-A068063B895F}">
      <dgm:prSet/>
      <dgm:spPr/>
      <dgm:t>
        <a:bodyPr/>
        <a:lstStyle/>
        <a:p>
          <a:endParaRPr lang="pl-PL"/>
        </a:p>
      </dgm:t>
    </dgm:pt>
    <dgm:pt modelId="{2F5952D7-4086-4174-B51D-F048167DD044}">
      <dgm:prSet phldrT="[Tekst]"/>
      <dgm:spPr/>
      <dgm:t>
        <a:bodyPr/>
        <a:lstStyle/>
        <a:p>
          <a:pPr>
            <a:buClr>
              <a:srgbClr val="0073BA"/>
            </a:buClr>
            <a:buFont typeface="Calibri" panose="020F0502020204030204" pitchFamily="34" charset="0"/>
            <a:buChar char="•"/>
          </a:pPr>
          <a:r>
            <a:rPr lang="pl-PL" dirty="0"/>
            <a:t>Pogłębianie odpowiedzialności za program/projekt</a:t>
          </a:r>
        </a:p>
      </dgm:t>
    </dgm:pt>
    <dgm:pt modelId="{A901A765-E717-4B7D-A4F5-A5AB167ED970}" type="parTrans" cxnId="{24DD9934-73CE-45BF-AEFD-8176A9D15334}">
      <dgm:prSet/>
      <dgm:spPr/>
      <dgm:t>
        <a:bodyPr/>
        <a:lstStyle/>
        <a:p>
          <a:endParaRPr lang="pl-PL"/>
        </a:p>
      </dgm:t>
    </dgm:pt>
    <dgm:pt modelId="{04170E83-4DC1-434A-91E5-925CC3C1F658}" type="sibTrans" cxnId="{24DD9934-73CE-45BF-AEFD-8176A9D15334}">
      <dgm:prSet/>
      <dgm:spPr/>
      <dgm:t>
        <a:bodyPr/>
        <a:lstStyle/>
        <a:p>
          <a:endParaRPr lang="pl-PL"/>
        </a:p>
      </dgm:t>
    </dgm:pt>
    <dgm:pt modelId="{3CF82DDD-967F-4ACF-952A-4D2EE8DCF40A}">
      <dgm:prSet/>
      <dgm:spPr/>
      <dgm:t>
        <a:bodyPr/>
        <a:lstStyle/>
        <a:p>
          <a:r>
            <a:rPr lang="pl-PL" dirty="0"/>
            <a:t>Demokratyzacja procesu zarządzania</a:t>
          </a:r>
        </a:p>
      </dgm:t>
    </dgm:pt>
    <dgm:pt modelId="{79B2518C-24F6-469C-BCBF-00A0D37ED0C3}" type="parTrans" cxnId="{C77CC644-5FA4-44D8-AACC-17833DA4D8C6}">
      <dgm:prSet/>
      <dgm:spPr/>
      <dgm:t>
        <a:bodyPr/>
        <a:lstStyle/>
        <a:p>
          <a:endParaRPr lang="pl-PL"/>
        </a:p>
      </dgm:t>
    </dgm:pt>
    <dgm:pt modelId="{A4151F06-2ED1-47FD-A470-43418089DA9A}" type="sibTrans" cxnId="{C77CC644-5FA4-44D8-AACC-17833DA4D8C6}">
      <dgm:prSet/>
      <dgm:spPr/>
      <dgm:t>
        <a:bodyPr/>
        <a:lstStyle/>
        <a:p>
          <a:endParaRPr lang="pl-PL"/>
        </a:p>
      </dgm:t>
    </dgm:pt>
    <dgm:pt modelId="{F387E025-CF5E-48ED-8F47-307C759F1344}" type="pres">
      <dgm:prSet presAssocID="{6D44EB10-DC34-47E7-9176-1A41592E9624}" presName="diagram" presStyleCnt="0">
        <dgm:presLayoutVars>
          <dgm:dir/>
          <dgm:resizeHandles val="exact"/>
        </dgm:presLayoutVars>
      </dgm:prSet>
      <dgm:spPr/>
    </dgm:pt>
    <dgm:pt modelId="{6F32C30D-29DE-4D4D-865E-CAA84186CA45}" type="pres">
      <dgm:prSet presAssocID="{8B5E8531-A507-4399-BB4A-87ADAC7639AA}" presName="node" presStyleLbl="node1" presStyleIdx="0" presStyleCnt="6">
        <dgm:presLayoutVars>
          <dgm:bulletEnabled val="1"/>
        </dgm:presLayoutVars>
      </dgm:prSet>
      <dgm:spPr/>
    </dgm:pt>
    <dgm:pt modelId="{F571F333-DCA9-4032-BE3C-2573D0A3CA26}" type="pres">
      <dgm:prSet presAssocID="{8A318761-5D8F-4D98-8749-54D36F5A2813}" presName="sibTrans" presStyleCnt="0"/>
      <dgm:spPr/>
    </dgm:pt>
    <dgm:pt modelId="{FEB66981-7653-41E4-8C42-31F351A43730}" type="pres">
      <dgm:prSet presAssocID="{F306E9FC-C1BB-4248-80B8-0E151200D40E}" presName="node" presStyleLbl="node1" presStyleIdx="1" presStyleCnt="6">
        <dgm:presLayoutVars>
          <dgm:bulletEnabled val="1"/>
        </dgm:presLayoutVars>
      </dgm:prSet>
      <dgm:spPr/>
    </dgm:pt>
    <dgm:pt modelId="{EC1ECECC-E947-409F-8ECA-DFCBD438AB4F}" type="pres">
      <dgm:prSet presAssocID="{40B542A1-5AD6-4C0E-B2C7-25639279DFB9}" presName="sibTrans" presStyleCnt="0"/>
      <dgm:spPr/>
    </dgm:pt>
    <dgm:pt modelId="{718C7FE9-C7C9-462B-9AED-8F0ED6103D32}" type="pres">
      <dgm:prSet presAssocID="{5D9A426C-8553-4934-A597-0F19F9810035}" presName="node" presStyleLbl="node1" presStyleIdx="2" presStyleCnt="6">
        <dgm:presLayoutVars>
          <dgm:bulletEnabled val="1"/>
        </dgm:presLayoutVars>
      </dgm:prSet>
      <dgm:spPr/>
    </dgm:pt>
    <dgm:pt modelId="{04FA393C-6E9F-4FC7-B952-DDBFE952BF10}" type="pres">
      <dgm:prSet presAssocID="{2279EA1B-093C-4A26-AD3F-A62457237A24}" presName="sibTrans" presStyleCnt="0"/>
      <dgm:spPr/>
    </dgm:pt>
    <dgm:pt modelId="{E70162D7-C579-48F0-B1DB-FE0FF5361E97}" type="pres">
      <dgm:prSet presAssocID="{BE5C5CD9-FE51-472C-AFCF-8F52CB06A7C9}" presName="node" presStyleLbl="node1" presStyleIdx="3" presStyleCnt="6">
        <dgm:presLayoutVars>
          <dgm:bulletEnabled val="1"/>
        </dgm:presLayoutVars>
      </dgm:prSet>
      <dgm:spPr/>
    </dgm:pt>
    <dgm:pt modelId="{B641B5D8-A773-4EE0-9C23-0CBDA7BA1091}" type="pres">
      <dgm:prSet presAssocID="{8F74F55B-29FC-4F14-A1C1-196082B4189A}" presName="sibTrans" presStyleCnt="0"/>
      <dgm:spPr/>
    </dgm:pt>
    <dgm:pt modelId="{DABF00C8-5F14-4880-955E-12D4A5823A22}" type="pres">
      <dgm:prSet presAssocID="{2F5952D7-4086-4174-B51D-F048167DD044}" presName="node" presStyleLbl="node1" presStyleIdx="4" presStyleCnt="6">
        <dgm:presLayoutVars>
          <dgm:bulletEnabled val="1"/>
        </dgm:presLayoutVars>
      </dgm:prSet>
      <dgm:spPr/>
    </dgm:pt>
    <dgm:pt modelId="{3F80A815-A6DF-474C-904E-6A159420BB1A}" type="pres">
      <dgm:prSet presAssocID="{04170E83-4DC1-434A-91E5-925CC3C1F658}" presName="sibTrans" presStyleCnt="0"/>
      <dgm:spPr/>
    </dgm:pt>
    <dgm:pt modelId="{B43C366B-1CF5-4ED9-B296-0D6774CCF65E}" type="pres">
      <dgm:prSet presAssocID="{3CF82DDD-967F-4ACF-952A-4D2EE8DCF40A}" presName="node" presStyleLbl="node1" presStyleIdx="5" presStyleCnt="6">
        <dgm:presLayoutVars>
          <dgm:bulletEnabled val="1"/>
        </dgm:presLayoutVars>
      </dgm:prSet>
      <dgm:spPr/>
    </dgm:pt>
  </dgm:ptLst>
  <dgm:cxnLst>
    <dgm:cxn modelId="{24DD9934-73CE-45BF-AEFD-8176A9D15334}" srcId="{6D44EB10-DC34-47E7-9176-1A41592E9624}" destId="{2F5952D7-4086-4174-B51D-F048167DD044}" srcOrd="4" destOrd="0" parTransId="{A901A765-E717-4B7D-A4F5-A5AB167ED970}" sibTransId="{04170E83-4DC1-434A-91E5-925CC3C1F658}"/>
    <dgm:cxn modelId="{926D5238-A8CA-46A1-8B49-1929D5E72B3F}" type="presOf" srcId="{6D44EB10-DC34-47E7-9176-1A41592E9624}" destId="{F387E025-CF5E-48ED-8F47-307C759F1344}" srcOrd="0" destOrd="0" presId="urn:microsoft.com/office/officeart/2005/8/layout/default"/>
    <dgm:cxn modelId="{9D28275E-7B3F-4BA5-8B2E-7FAE2E3EBF9C}" srcId="{6D44EB10-DC34-47E7-9176-1A41592E9624}" destId="{8B5E8531-A507-4399-BB4A-87ADAC7639AA}" srcOrd="0" destOrd="0" parTransId="{039850AD-3153-4CC8-B836-E9AB8C3842D6}" sibTransId="{8A318761-5D8F-4D98-8749-54D36F5A2813}"/>
    <dgm:cxn modelId="{C77CC644-5FA4-44D8-AACC-17833DA4D8C6}" srcId="{6D44EB10-DC34-47E7-9176-1A41592E9624}" destId="{3CF82DDD-967F-4ACF-952A-4D2EE8DCF40A}" srcOrd="5" destOrd="0" parTransId="{79B2518C-24F6-469C-BCBF-00A0D37ED0C3}" sibTransId="{A4151F06-2ED1-47FD-A470-43418089DA9A}"/>
    <dgm:cxn modelId="{B8801D45-364F-4AB4-8B33-F09E82FDC052}" type="presOf" srcId="{F306E9FC-C1BB-4248-80B8-0E151200D40E}" destId="{FEB66981-7653-41E4-8C42-31F351A43730}" srcOrd="0" destOrd="0" presId="urn:microsoft.com/office/officeart/2005/8/layout/default"/>
    <dgm:cxn modelId="{FAF63171-2C66-4B1F-93F1-0CEB43A1C957}" srcId="{6D44EB10-DC34-47E7-9176-1A41592E9624}" destId="{F306E9FC-C1BB-4248-80B8-0E151200D40E}" srcOrd="1" destOrd="0" parTransId="{D3008AC5-5B9A-45ED-AA90-037673EBE979}" sibTransId="{40B542A1-5AD6-4C0E-B2C7-25639279DFB9}"/>
    <dgm:cxn modelId="{A2CEE773-2C97-4004-8A94-1B21F512CC02}" type="presOf" srcId="{3CF82DDD-967F-4ACF-952A-4D2EE8DCF40A}" destId="{B43C366B-1CF5-4ED9-B296-0D6774CCF65E}" srcOrd="0" destOrd="0" presId="urn:microsoft.com/office/officeart/2005/8/layout/default"/>
    <dgm:cxn modelId="{BB5A8DB3-F9DE-4D08-A1E6-8316467AA5F3}" type="presOf" srcId="{8B5E8531-A507-4399-BB4A-87ADAC7639AA}" destId="{6F32C30D-29DE-4D4D-865E-CAA84186CA45}" srcOrd="0" destOrd="0" presId="urn:microsoft.com/office/officeart/2005/8/layout/default"/>
    <dgm:cxn modelId="{FCEA87C6-7D5F-4C51-A35F-C7532C8686B2}" srcId="{6D44EB10-DC34-47E7-9176-1A41592E9624}" destId="{5D9A426C-8553-4934-A597-0F19F9810035}" srcOrd="2" destOrd="0" parTransId="{6625A443-CD4A-4420-BBA3-0FE5CD604038}" sibTransId="{2279EA1B-093C-4A26-AD3F-A62457237A24}"/>
    <dgm:cxn modelId="{7BCAF0E9-1442-4A1C-823F-FE05A7DF06F3}" type="presOf" srcId="{5D9A426C-8553-4934-A597-0F19F9810035}" destId="{718C7FE9-C7C9-462B-9AED-8F0ED6103D32}" srcOrd="0" destOrd="0" presId="urn:microsoft.com/office/officeart/2005/8/layout/default"/>
    <dgm:cxn modelId="{199093EB-A66C-41C3-8554-8E1834736464}" type="presOf" srcId="{2F5952D7-4086-4174-B51D-F048167DD044}" destId="{DABF00C8-5F14-4880-955E-12D4A5823A22}" srcOrd="0" destOrd="0" presId="urn:microsoft.com/office/officeart/2005/8/layout/default"/>
    <dgm:cxn modelId="{9BB240EE-7EA8-4CF4-9F20-5DD3CF0789AA}" type="presOf" srcId="{BE5C5CD9-FE51-472C-AFCF-8F52CB06A7C9}" destId="{E70162D7-C579-48F0-B1DB-FE0FF5361E97}" srcOrd="0" destOrd="0" presId="urn:microsoft.com/office/officeart/2005/8/layout/default"/>
    <dgm:cxn modelId="{75DA92FE-E0AA-48AF-89B7-A068063B895F}" srcId="{6D44EB10-DC34-47E7-9176-1A41592E9624}" destId="{BE5C5CD9-FE51-472C-AFCF-8F52CB06A7C9}" srcOrd="3" destOrd="0" parTransId="{0429C734-9C1C-4999-A152-ECDEB1D7B1F5}" sibTransId="{8F74F55B-29FC-4F14-A1C1-196082B4189A}"/>
    <dgm:cxn modelId="{3986CE6A-7FC4-4023-9E8F-4746C92E279B}" type="presParOf" srcId="{F387E025-CF5E-48ED-8F47-307C759F1344}" destId="{6F32C30D-29DE-4D4D-865E-CAA84186CA45}" srcOrd="0" destOrd="0" presId="urn:microsoft.com/office/officeart/2005/8/layout/default"/>
    <dgm:cxn modelId="{97564FA2-F930-4AFF-BDFB-79D3F87095FD}" type="presParOf" srcId="{F387E025-CF5E-48ED-8F47-307C759F1344}" destId="{F571F333-DCA9-4032-BE3C-2573D0A3CA26}" srcOrd="1" destOrd="0" presId="urn:microsoft.com/office/officeart/2005/8/layout/default"/>
    <dgm:cxn modelId="{8CFE9BB7-3481-496C-AE58-1DE3B1E33DF7}" type="presParOf" srcId="{F387E025-CF5E-48ED-8F47-307C759F1344}" destId="{FEB66981-7653-41E4-8C42-31F351A43730}" srcOrd="2" destOrd="0" presId="urn:microsoft.com/office/officeart/2005/8/layout/default"/>
    <dgm:cxn modelId="{F10083C3-AD8A-4DB7-BA65-3BE89B9944CD}" type="presParOf" srcId="{F387E025-CF5E-48ED-8F47-307C759F1344}" destId="{EC1ECECC-E947-409F-8ECA-DFCBD438AB4F}" srcOrd="3" destOrd="0" presId="urn:microsoft.com/office/officeart/2005/8/layout/default"/>
    <dgm:cxn modelId="{1E2436E1-28D2-4611-9116-98FFDA52E7B7}" type="presParOf" srcId="{F387E025-CF5E-48ED-8F47-307C759F1344}" destId="{718C7FE9-C7C9-462B-9AED-8F0ED6103D32}" srcOrd="4" destOrd="0" presId="urn:microsoft.com/office/officeart/2005/8/layout/default"/>
    <dgm:cxn modelId="{9E286EE0-012A-4C45-A5B3-1B2DC1699B41}" type="presParOf" srcId="{F387E025-CF5E-48ED-8F47-307C759F1344}" destId="{04FA393C-6E9F-4FC7-B952-DDBFE952BF10}" srcOrd="5" destOrd="0" presId="urn:microsoft.com/office/officeart/2005/8/layout/default"/>
    <dgm:cxn modelId="{4640A41A-05E3-4B2F-9B97-89364E7F45AF}" type="presParOf" srcId="{F387E025-CF5E-48ED-8F47-307C759F1344}" destId="{E70162D7-C579-48F0-B1DB-FE0FF5361E97}" srcOrd="6" destOrd="0" presId="urn:microsoft.com/office/officeart/2005/8/layout/default"/>
    <dgm:cxn modelId="{01906928-03F7-4099-9D8A-2F33CE184FCB}" type="presParOf" srcId="{F387E025-CF5E-48ED-8F47-307C759F1344}" destId="{B641B5D8-A773-4EE0-9C23-0CBDA7BA1091}" srcOrd="7" destOrd="0" presId="urn:microsoft.com/office/officeart/2005/8/layout/default"/>
    <dgm:cxn modelId="{C4F90736-2312-4B81-A12B-B75E6C281260}" type="presParOf" srcId="{F387E025-CF5E-48ED-8F47-307C759F1344}" destId="{DABF00C8-5F14-4880-955E-12D4A5823A22}" srcOrd="8" destOrd="0" presId="urn:microsoft.com/office/officeart/2005/8/layout/default"/>
    <dgm:cxn modelId="{DDEDB42A-AFBA-46AF-8C3A-6DC510889D68}" type="presParOf" srcId="{F387E025-CF5E-48ED-8F47-307C759F1344}" destId="{3F80A815-A6DF-474C-904E-6A159420BB1A}" srcOrd="9" destOrd="0" presId="urn:microsoft.com/office/officeart/2005/8/layout/default"/>
    <dgm:cxn modelId="{051F7F02-AC59-492D-89AF-295FB6003FED}" type="presParOf" srcId="{F387E025-CF5E-48ED-8F47-307C759F1344}" destId="{B43C366B-1CF5-4ED9-B296-0D6774CCF6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51C2A-524F-4138-98CD-85889580E6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60F26C-E6FB-4BEF-B793-D2134673DE42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/>
            <a:t>poprawa planowania</a:t>
          </a:r>
        </a:p>
      </dgm:t>
    </dgm:pt>
    <dgm:pt modelId="{6EFF1726-59F1-41F2-B0A8-9AB350459D1A}" type="parTrans" cxnId="{05295ED0-7857-4BF4-A90C-D3D129AD7C12}">
      <dgm:prSet/>
      <dgm:spPr/>
      <dgm:t>
        <a:bodyPr/>
        <a:lstStyle/>
        <a:p>
          <a:endParaRPr lang="pl-PL"/>
        </a:p>
      </dgm:t>
    </dgm:pt>
    <dgm:pt modelId="{0D188E53-132F-4A0B-A813-B61AE6D121B5}" type="sibTrans" cxnId="{05295ED0-7857-4BF4-A90C-D3D129AD7C12}">
      <dgm:prSet/>
      <dgm:spPr/>
      <dgm:t>
        <a:bodyPr/>
        <a:lstStyle/>
        <a:p>
          <a:endParaRPr lang="pl-PL"/>
        </a:p>
      </dgm:t>
    </dgm:pt>
    <dgm:pt modelId="{476BB2F8-DA45-4B91-9D3E-5309D0DED757}">
      <dgm:prSet phldrT="[Tekst]"/>
      <dgm:spPr>
        <a:solidFill>
          <a:srgbClr val="6699FF"/>
        </a:solidFill>
      </dgm:spPr>
      <dgm:t>
        <a:bodyPr/>
        <a:lstStyle/>
        <a:p>
          <a:r>
            <a:rPr lang="pl-PL" dirty="0"/>
            <a:t>poprawa wdrażania</a:t>
          </a:r>
        </a:p>
      </dgm:t>
    </dgm:pt>
    <dgm:pt modelId="{A9673471-5020-47C2-8A9C-85FA6C07FA59}" type="parTrans" cxnId="{05A4141A-E8C0-4653-83D3-B9A140FBE38A}">
      <dgm:prSet/>
      <dgm:spPr/>
      <dgm:t>
        <a:bodyPr/>
        <a:lstStyle/>
        <a:p>
          <a:endParaRPr lang="pl-PL"/>
        </a:p>
      </dgm:t>
    </dgm:pt>
    <dgm:pt modelId="{0ECE1FEC-A5D2-48B6-8632-8B51D1AF39D0}" type="sibTrans" cxnId="{05A4141A-E8C0-4653-83D3-B9A140FBE38A}">
      <dgm:prSet/>
      <dgm:spPr/>
      <dgm:t>
        <a:bodyPr/>
        <a:lstStyle/>
        <a:p>
          <a:endParaRPr lang="pl-PL"/>
        </a:p>
      </dgm:t>
    </dgm:pt>
    <dgm:pt modelId="{E3BF8353-773E-495F-9757-F3B98094ACFF}">
      <dgm:prSet phldrT="[Tekst]"/>
      <dgm:spPr>
        <a:solidFill>
          <a:srgbClr val="FF6699"/>
        </a:solidFill>
      </dgm:spPr>
      <dgm:t>
        <a:bodyPr/>
        <a:lstStyle/>
        <a:p>
          <a:r>
            <a:rPr lang="pl-PL" dirty="0"/>
            <a:t>poprawa kontroli jakości </a:t>
          </a:r>
        </a:p>
      </dgm:t>
    </dgm:pt>
    <dgm:pt modelId="{5137A76B-D0CF-4269-88CC-55EEE1878B4C}" type="parTrans" cxnId="{F63E12AF-B26A-4832-B66C-56FF171CFB8F}">
      <dgm:prSet/>
      <dgm:spPr/>
      <dgm:t>
        <a:bodyPr/>
        <a:lstStyle/>
        <a:p>
          <a:endParaRPr lang="pl-PL"/>
        </a:p>
      </dgm:t>
    </dgm:pt>
    <dgm:pt modelId="{03B1CAF7-0E30-4A7B-9440-BCCCABFF48D6}" type="sibTrans" cxnId="{F63E12AF-B26A-4832-B66C-56FF171CFB8F}">
      <dgm:prSet/>
      <dgm:spPr/>
      <dgm:t>
        <a:bodyPr/>
        <a:lstStyle/>
        <a:p>
          <a:endParaRPr lang="pl-PL"/>
        </a:p>
      </dgm:t>
    </dgm:pt>
    <dgm:pt modelId="{79D14C53-1F09-4547-A7D3-9456606B17EC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/>
            <a:t>wspieranie procesu uczenia się instytucji</a:t>
          </a:r>
        </a:p>
      </dgm:t>
    </dgm:pt>
    <dgm:pt modelId="{ADE975E4-5C04-4251-B4F9-C3F5FAF754DA}" type="parTrans" cxnId="{BC65BC14-BCBB-465D-A090-28E660E2A393}">
      <dgm:prSet/>
      <dgm:spPr/>
      <dgm:t>
        <a:bodyPr/>
        <a:lstStyle/>
        <a:p>
          <a:endParaRPr lang="pl-PL"/>
        </a:p>
      </dgm:t>
    </dgm:pt>
    <dgm:pt modelId="{734AC5BB-3DA6-449C-9D0A-91F25C04995C}" type="sibTrans" cxnId="{BC65BC14-BCBB-465D-A090-28E660E2A393}">
      <dgm:prSet/>
      <dgm:spPr/>
      <dgm:t>
        <a:bodyPr/>
        <a:lstStyle/>
        <a:p>
          <a:endParaRPr lang="pl-PL"/>
        </a:p>
      </dgm:t>
    </dgm:pt>
    <dgm:pt modelId="{9B577B38-CAF2-46C8-8E69-B9558A369884}">
      <dgm:prSet phldrT="[Tekst]"/>
      <dgm:spPr>
        <a:solidFill>
          <a:srgbClr val="EA7D3A"/>
        </a:solidFill>
      </dgm:spPr>
      <dgm:t>
        <a:bodyPr/>
        <a:lstStyle/>
        <a:p>
          <a:r>
            <a:rPr lang="pl-PL" dirty="0"/>
            <a:t>wspieranie partnerstwa</a:t>
          </a:r>
        </a:p>
      </dgm:t>
    </dgm:pt>
    <dgm:pt modelId="{82358EE4-8703-4BF7-8844-C0BA78B7D0EF}" type="parTrans" cxnId="{39249527-E516-414C-B1C1-69CF0AD9FD53}">
      <dgm:prSet/>
      <dgm:spPr/>
      <dgm:t>
        <a:bodyPr/>
        <a:lstStyle/>
        <a:p>
          <a:endParaRPr lang="pl-PL"/>
        </a:p>
      </dgm:t>
    </dgm:pt>
    <dgm:pt modelId="{882FA895-CF28-4F4C-98A0-657C2C9A43FC}" type="sibTrans" cxnId="{39249527-E516-414C-B1C1-69CF0AD9FD53}">
      <dgm:prSet/>
      <dgm:spPr/>
      <dgm:t>
        <a:bodyPr/>
        <a:lstStyle/>
        <a:p>
          <a:endParaRPr lang="pl-PL"/>
        </a:p>
      </dgm:t>
    </dgm:pt>
    <dgm:pt modelId="{302745C9-4576-488B-A24A-C6C562E79CB1}">
      <dgm:prSet/>
      <dgm:spPr>
        <a:solidFill>
          <a:srgbClr val="92D050"/>
        </a:solidFill>
      </dgm:spPr>
      <dgm:t>
        <a:bodyPr/>
        <a:lstStyle/>
        <a:p>
          <a:r>
            <a:rPr lang="pl-PL"/>
            <a:t>budowanie poczucia współwłasności</a:t>
          </a:r>
          <a:endParaRPr lang="pl-PL" dirty="0"/>
        </a:p>
      </dgm:t>
    </dgm:pt>
    <dgm:pt modelId="{BC761DB4-94F7-42B3-AF60-08591EE3320F}" type="parTrans" cxnId="{7E5A7E1B-ACC7-429D-B786-CDF07F894465}">
      <dgm:prSet/>
      <dgm:spPr/>
      <dgm:t>
        <a:bodyPr/>
        <a:lstStyle/>
        <a:p>
          <a:endParaRPr lang="pl-PL"/>
        </a:p>
      </dgm:t>
    </dgm:pt>
    <dgm:pt modelId="{FCDF736F-0F15-4E0D-A327-C9D71A38F34F}" type="sibTrans" cxnId="{7E5A7E1B-ACC7-429D-B786-CDF07F894465}">
      <dgm:prSet/>
      <dgm:spPr/>
      <dgm:t>
        <a:bodyPr/>
        <a:lstStyle/>
        <a:p>
          <a:endParaRPr lang="pl-PL"/>
        </a:p>
      </dgm:t>
    </dgm:pt>
    <dgm:pt modelId="{5D0B7774-FE53-44E7-96EE-A18FF9DB5527}" type="pres">
      <dgm:prSet presAssocID="{71B51C2A-524F-4138-98CD-85889580E674}" presName="Name0" presStyleCnt="0">
        <dgm:presLayoutVars>
          <dgm:dir/>
          <dgm:resizeHandles val="exact"/>
        </dgm:presLayoutVars>
      </dgm:prSet>
      <dgm:spPr/>
    </dgm:pt>
    <dgm:pt modelId="{29A33157-5017-411F-9A1D-77C43A2771C4}" type="pres">
      <dgm:prSet presAssocID="{71B51C2A-524F-4138-98CD-85889580E674}" presName="cycle" presStyleCnt="0"/>
      <dgm:spPr/>
    </dgm:pt>
    <dgm:pt modelId="{36804225-BB6C-4E13-A9CA-A617C5332462}" type="pres">
      <dgm:prSet presAssocID="{6760F26C-E6FB-4BEF-B793-D2134673DE42}" presName="nodeFirstNode" presStyleLbl="node1" presStyleIdx="0" presStyleCnt="6">
        <dgm:presLayoutVars>
          <dgm:bulletEnabled val="1"/>
        </dgm:presLayoutVars>
      </dgm:prSet>
      <dgm:spPr/>
    </dgm:pt>
    <dgm:pt modelId="{C955DC28-A1B8-45C9-B197-8C7EB9EBE4DD}" type="pres">
      <dgm:prSet presAssocID="{0D188E53-132F-4A0B-A813-B61AE6D121B5}" presName="sibTransFirstNode" presStyleLbl="bgShp" presStyleIdx="0" presStyleCnt="1"/>
      <dgm:spPr/>
    </dgm:pt>
    <dgm:pt modelId="{3A9B8108-F1EC-4B37-AC24-B658B57477A6}" type="pres">
      <dgm:prSet presAssocID="{476BB2F8-DA45-4B91-9D3E-5309D0DED757}" presName="nodeFollowingNodes" presStyleLbl="node1" presStyleIdx="1" presStyleCnt="6">
        <dgm:presLayoutVars>
          <dgm:bulletEnabled val="1"/>
        </dgm:presLayoutVars>
      </dgm:prSet>
      <dgm:spPr/>
    </dgm:pt>
    <dgm:pt modelId="{14176A94-F404-4E4B-95A4-5BB35E777C7D}" type="pres">
      <dgm:prSet presAssocID="{E3BF8353-773E-495F-9757-F3B98094ACFF}" presName="nodeFollowingNodes" presStyleLbl="node1" presStyleIdx="2" presStyleCnt="6">
        <dgm:presLayoutVars>
          <dgm:bulletEnabled val="1"/>
        </dgm:presLayoutVars>
      </dgm:prSet>
      <dgm:spPr/>
    </dgm:pt>
    <dgm:pt modelId="{EE0BBF4F-92A3-472D-BCBF-1C036E2A5E2B}" type="pres">
      <dgm:prSet presAssocID="{79D14C53-1F09-4547-A7D3-9456606B17EC}" presName="nodeFollowingNodes" presStyleLbl="node1" presStyleIdx="3" presStyleCnt="6">
        <dgm:presLayoutVars>
          <dgm:bulletEnabled val="1"/>
        </dgm:presLayoutVars>
      </dgm:prSet>
      <dgm:spPr/>
    </dgm:pt>
    <dgm:pt modelId="{DFC5355B-7B8F-4B3E-9BA1-5E2A702E2BBA}" type="pres">
      <dgm:prSet presAssocID="{9B577B38-CAF2-46C8-8E69-B9558A369884}" presName="nodeFollowingNodes" presStyleLbl="node1" presStyleIdx="4" presStyleCnt="6">
        <dgm:presLayoutVars>
          <dgm:bulletEnabled val="1"/>
        </dgm:presLayoutVars>
      </dgm:prSet>
      <dgm:spPr/>
    </dgm:pt>
    <dgm:pt modelId="{2959C4E3-76D8-4C1E-84EF-E513E7ACC092}" type="pres">
      <dgm:prSet presAssocID="{302745C9-4576-488B-A24A-C6C562E79CB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C65BC14-BCBB-465D-A090-28E660E2A393}" srcId="{71B51C2A-524F-4138-98CD-85889580E674}" destId="{79D14C53-1F09-4547-A7D3-9456606B17EC}" srcOrd="3" destOrd="0" parTransId="{ADE975E4-5C04-4251-B4F9-C3F5FAF754DA}" sibTransId="{734AC5BB-3DA6-449C-9D0A-91F25C04995C}"/>
    <dgm:cxn modelId="{05A4141A-E8C0-4653-83D3-B9A140FBE38A}" srcId="{71B51C2A-524F-4138-98CD-85889580E674}" destId="{476BB2F8-DA45-4B91-9D3E-5309D0DED757}" srcOrd="1" destOrd="0" parTransId="{A9673471-5020-47C2-8A9C-85FA6C07FA59}" sibTransId="{0ECE1FEC-A5D2-48B6-8632-8B51D1AF39D0}"/>
    <dgm:cxn modelId="{7E5A7E1B-ACC7-429D-B786-CDF07F894465}" srcId="{71B51C2A-524F-4138-98CD-85889580E674}" destId="{302745C9-4576-488B-A24A-C6C562E79CB1}" srcOrd="5" destOrd="0" parTransId="{BC761DB4-94F7-42B3-AF60-08591EE3320F}" sibTransId="{FCDF736F-0F15-4E0D-A327-C9D71A38F34F}"/>
    <dgm:cxn modelId="{EC772E1E-FE13-4E52-9BAD-A5422C97A36F}" type="presOf" srcId="{476BB2F8-DA45-4B91-9D3E-5309D0DED757}" destId="{3A9B8108-F1EC-4B37-AC24-B658B57477A6}" srcOrd="0" destOrd="0" presId="urn:microsoft.com/office/officeart/2005/8/layout/cycle3"/>
    <dgm:cxn modelId="{EE799720-6DAB-4C97-8398-33A099F003FA}" type="presOf" srcId="{6760F26C-E6FB-4BEF-B793-D2134673DE42}" destId="{36804225-BB6C-4E13-A9CA-A617C5332462}" srcOrd="0" destOrd="0" presId="urn:microsoft.com/office/officeart/2005/8/layout/cycle3"/>
    <dgm:cxn modelId="{39249527-E516-414C-B1C1-69CF0AD9FD53}" srcId="{71B51C2A-524F-4138-98CD-85889580E674}" destId="{9B577B38-CAF2-46C8-8E69-B9558A369884}" srcOrd="4" destOrd="0" parTransId="{82358EE4-8703-4BF7-8844-C0BA78B7D0EF}" sibTransId="{882FA895-CF28-4F4C-98A0-657C2C9A43FC}"/>
    <dgm:cxn modelId="{DAEB3460-1A0E-4270-B8B1-49936AB72F65}" type="presOf" srcId="{E3BF8353-773E-495F-9757-F3B98094ACFF}" destId="{14176A94-F404-4E4B-95A4-5BB35E777C7D}" srcOrd="0" destOrd="0" presId="urn:microsoft.com/office/officeart/2005/8/layout/cycle3"/>
    <dgm:cxn modelId="{057A0376-4F97-43A9-8B4E-DBFC3537A686}" type="presOf" srcId="{302745C9-4576-488B-A24A-C6C562E79CB1}" destId="{2959C4E3-76D8-4C1E-84EF-E513E7ACC092}" srcOrd="0" destOrd="0" presId="urn:microsoft.com/office/officeart/2005/8/layout/cycle3"/>
    <dgm:cxn modelId="{F63E12AF-B26A-4832-B66C-56FF171CFB8F}" srcId="{71B51C2A-524F-4138-98CD-85889580E674}" destId="{E3BF8353-773E-495F-9757-F3B98094ACFF}" srcOrd="2" destOrd="0" parTransId="{5137A76B-D0CF-4269-88CC-55EEE1878B4C}" sibTransId="{03B1CAF7-0E30-4A7B-9440-BCCCABFF48D6}"/>
    <dgm:cxn modelId="{51CFB9B7-B436-4616-BC62-EDCC52E6078A}" type="presOf" srcId="{71B51C2A-524F-4138-98CD-85889580E674}" destId="{5D0B7774-FE53-44E7-96EE-A18FF9DB5527}" srcOrd="0" destOrd="0" presId="urn:microsoft.com/office/officeart/2005/8/layout/cycle3"/>
    <dgm:cxn modelId="{05295ED0-7857-4BF4-A90C-D3D129AD7C12}" srcId="{71B51C2A-524F-4138-98CD-85889580E674}" destId="{6760F26C-E6FB-4BEF-B793-D2134673DE42}" srcOrd="0" destOrd="0" parTransId="{6EFF1726-59F1-41F2-B0A8-9AB350459D1A}" sibTransId="{0D188E53-132F-4A0B-A813-B61AE6D121B5}"/>
    <dgm:cxn modelId="{988F04D4-5D7B-4FAD-9E79-D7151EB2299F}" type="presOf" srcId="{0D188E53-132F-4A0B-A813-B61AE6D121B5}" destId="{C955DC28-A1B8-45C9-B197-8C7EB9EBE4DD}" srcOrd="0" destOrd="0" presId="urn:microsoft.com/office/officeart/2005/8/layout/cycle3"/>
    <dgm:cxn modelId="{647E76F1-573C-4664-AFD2-CCF859988BB5}" type="presOf" srcId="{79D14C53-1F09-4547-A7D3-9456606B17EC}" destId="{EE0BBF4F-92A3-472D-BCBF-1C036E2A5E2B}" srcOrd="0" destOrd="0" presId="urn:microsoft.com/office/officeart/2005/8/layout/cycle3"/>
    <dgm:cxn modelId="{F3CB6CF9-D58A-4929-A3BA-FAC2745C4180}" type="presOf" srcId="{9B577B38-CAF2-46C8-8E69-B9558A369884}" destId="{DFC5355B-7B8F-4B3E-9BA1-5E2A702E2BBA}" srcOrd="0" destOrd="0" presId="urn:microsoft.com/office/officeart/2005/8/layout/cycle3"/>
    <dgm:cxn modelId="{4994CB4C-FA49-4788-8364-29CC2FE8B03C}" type="presParOf" srcId="{5D0B7774-FE53-44E7-96EE-A18FF9DB5527}" destId="{29A33157-5017-411F-9A1D-77C43A2771C4}" srcOrd="0" destOrd="0" presId="urn:microsoft.com/office/officeart/2005/8/layout/cycle3"/>
    <dgm:cxn modelId="{360B465A-C182-45FD-BFBD-1C54ADC71746}" type="presParOf" srcId="{29A33157-5017-411F-9A1D-77C43A2771C4}" destId="{36804225-BB6C-4E13-A9CA-A617C5332462}" srcOrd="0" destOrd="0" presId="urn:microsoft.com/office/officeart/2005/8/layout/cycle3"/>
    <dgm:cxn modelId="{1D766BDE-CAD4-4EEB-BF8F-377BA1C1B52F}" type="presParOf" srcId="{29A33157-5017-411F-9A1D-77C43A2771C4}" destId="{C955DC28-A1B8-45C9-B197-8C7EB9EBE4DD}" srcOrd="1" destOrd="0" presId="urn:microsoft.com/office/officeart/2005/8/layout/cycle3"/>
    <dgm:cxn modelId="{525197FA-A5A4-4CDD-873D-8AB3B1EB7685}" type="presParOf" srcId="{29A33157-5017-411F-9A1D-77C43A2771C4}" destId="{3A9B8108-F1EC-4B37-AC24-B658B57477A6}" srcOrd="2" destOrd="0" presId="urn:microsoft.com/office/officeart/2005/8/layout/cycle3"/>
    <dgm:cxn modelId="{B831D907-57B9-43CA-9262-56D3A5B2A710}" type="presParOf" srcId="{29A33157-5017-411F-9A1D-77C43A2771C4}" destId="{14176A94-F404-4E4B-95A4-5BB35E777C7D}" srcOrd="3" destOrd="0" presId="urn:microsoft.com/office/officeart/2005/8/layout/cycle3"/>
    <dgm:cxn modelId="{6C9FE055-ED57-4CC3-B97D-FA7B34CC0B09}" type="presParOf" srcId="{29A33157-5017-411F-9A1D-77C43A2771C4}" destId="{EE0BBF4F-92A3-472D-BCBF-1C036E2A5E2B}" srcOrd="4" destOrd="0" presId="urn:microsoft.com/office/officeart/2005/8/layout/cycle3"/>
    <dgm:cxn modelId="{20BE6F70-4CFB-4F77-A16D-8447661E3267}" type="presParOf" srcId="{29A33157-5017-411F-9A1D-77C43A2771C4}" destId="{DFC5355B-7B8F-4B3E-9BA1-5E2A702E2BBA}" srcOrd="5" destOrd="0" presId="urn:microsoft.com/office/officeart/2005/8/layout/cycle3"/>
    <dgm:cxn modelId="{B8E3D88C-4016-4F63-AA24-D3B2FAA5B5B1}" type="presParOf" srcId="{29A33157-5017-411F-9A1D-77C43A2771C4}" destId="{2959C4E3-76D8-4C1E-84EF-E513E7ACC09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6352A-1F20-4332-ABCD-74649197DB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909342-2FBD-4D0D-9571-4730BC019EC3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/>
            <a:t> </a:t>
          </a:r>
        </a:p>
      </dgm:t>
    </dgm:pt>
    <dgm:pt modelId="{9F2EBB36-F237-4C59-AC92-DA8CE7669F02}" type="parTrans" cxnId="{5B3E54A7-494C-4F96-A4E3-E26B7A8E2DEC}">
      <dgm:prSet/>
      <dgm:spPr/>
      <dgm:t>
        <a:bodyPr/>
        <a:lstStyle/>
        <a:p>
          <a:endParaRPr lang="pl-PL"/>
        </a:p>
      </dgm:t>
    </dgm:pt>
    <dgm:pt modelId="{75C27F73-C05C-413F-A80B-8896C9DB12D3}" type="sibTrans" cxnId="{5B3E54A7-494C-4F96-A4E3-E26B7A8E2DEC}">
      <dgm:prSet/>
      <dgm:spPr/>
      <dgm:t>
        <a:bodyPr/>
        <a:lstStyle/>
        <a:p>
          <a:endParaRPr lang="pl-PL"/>
        </a:p>
      </dgm:t>
    </dgm:pt>
    <dgm:pt modelId="{FE754A4C-B2CA-4AE4-AEB2-52996FE04ECB}">
      <dgm:prSet phldrT="[Tekst]"/>
      <dgm:spPr/>
      <dgm:t>
        <a:bodyPr/>
        <a:lstStyle/>
        <a:p>
          <a:r>
            <a:rPr lang="pl-PL" dirty="0">
              <a:solidFill>
                <a:schemeClr val="accent4">
                  <a:lumMod val="75000"/>
                </a:schemeClr>
              </a:solidFill>
            </a:rPr>
            <a:t>Ex-</a:t>
          </a:r>
          <a:r>
            <a:rPr lang="pl-PL" dirty="0" err="1">
              <a:solidFill>
                <a:schemeClr val="accent4">
                  <a:lumMod val="75000"/>
                </a:schemeClr>
              </a:solidFill>
            </a:rPr>
            <a:t>ante</a:t>
          </a:r>
          <a:endParaRPr lang="pl-PL" dirty="0">
            <a:solidFill>
              <a:schemeClr val="accent4">
                <a:lumMod val="75000"/>
              </a:schemeClr>
            </a:solidFill>
          </a:endParaRPr>
        </a:p>
      </dgm:t>
    </dgm:pt>
    <dgm:pt modelId="{C751B6AC-8C2F-408F-A6C6-71E214A44FFC}" type="parTrans" cxnId="{A4DEE3C1-F50F-4C81-8D17-B54FB70F23EE}">
      <dgm:prSet/>
      <dgm:spPr/>
      <dgm:t>
        <a:bodyPr/>
        <a:lstStyle/>
        <a:p>
          <a:endParaRPr lang="pl-PL"/>
        </a:p>
      </dgm:t>
    </dgm:pt>
    <dgm:pt modelId="{10826E2D-F9EF-450B-ADD8-1E03E31B2E5A}" type="sibTrans" cxnId="{A4DEE3C1-F50F-4C81-8D17-B54FB70F23EE}">
      <dgm:prSet/>
      <dgm:spPr/>
      <dgm:t>
        <a:bodyPr/>
        <a:lstStyle/>
        <a:p>
          <a:endParaRPr lang="pl-PL"/>
        </a:p>
      </dgm:t>
    </dgm:pt>
    <dgm:pt modelId="{79098D41-A065-4AB2-8404-2CFE113E7F63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/>
            <a:t> </a:t>
          </a:r>
        </a:p>
      </dgm:t>
    </dgm:pt>
    <dgm:pt modelId="{6D502223-DF97-4579-8D5D-451562A8FADA}" type="parTrans" cxnId="{C73FF89B-02B0-4EBE-AE32-2E103E30F9F0}">
      <dgm:prSet/>
      <dgm:spPr/>
      <dgm:t>
        <a:bodyPr/>
        <a:lstStyle/>
        <a:p>
          <a:endParaRPr lang="pl-PL"/>
        </a:p>
      </dgm:t>
    </dgm:pt>
    <dgm:pt modelId="{9E787B61-DB2F-4428-BE65-9936848E380C}" type="sibTrans" cxnId="{C73FF89B-02B0-4EBE-AE32-2E103E30F9F0}">
      <dgm:prSet/>
      <dgm:spPr/>
      <dgm:t>
        <a:bodyPr/>
        <a:lstStyle/>
        <a:p>
          <a:endParaRPr lang="pl-PL"/>
        </a:p>
      </dgm:t>
    </dgm:pt>
    <dgm:pt modelId="{E398C0BB-006C-4F3F-8DEA-CFDDA08C832F}">
      <dgm:prSet phldrT="[Teks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accent4">
                  <a:lumMod val="75000"/>
                </a:schemeClr>
              </a:solidFill>
            </a:rPr>
            <a:t>On-</a:t>
          </a:r>
          <a:r>
            <a:rPr lang="pl-PL" dirty="0" err="1">
              <a:solidFill>
                <a:schemeClr val="accent4">
                  <a:lumMod val="75000"/>
                </a:schemeClr>
              </a:solidFill>
            </a:rPr>
            <a:t>going</a:t>
          </a:r>
          <a:r>
            <a:rPr lang="pl-PL" dirty="0">
              <a:solidFill>
                <a:schemeClr val="accent4">
                  <a:lumMod val="75000"/>
                </a:schemeClr>
              </a:solidFill>
            </a:rPr>
            <a:t> / </a:t>
          </a:r>
          <a:r>
            <a:rPr lang="pl-PL" dirty="0" err="1">
              <a:solidFill>
                <a:schemeClr val="accent4">
                  <a:lumMod val="75000"/>
                </a:schemeClr>
              </a:solidFill>
            </a:rPr>
            <a:t>Mid</a:t>
          </a:r>
          <a:r>
            <a:rPr lang="pl-PL" dirty="0">
              <a:solidFill>
                <a:schemeClr val="accent4">
                  <a:lumMod val="75000"/>
                </a:schemeClr>
              </a:solidFill>
            </a:rPr>
            <a:t>-term</a:t>
          </a:r>
        </a:p>
      </dgm:t>
    </dgm:pt>
    <dgm:pt modelId="{DA5041DD-06CD-4BB4-9646-57ED27FE4779}" type="parTrans" cxnId="{7F8171E9-890A-424B-A0A8-815653D131F8}">
      <dgm:prSet/>
      <dgm:spPr/>
      <dgm:t>
        <a:bodyPr/>
        <a:lstStyle/>
        <a:p>
          <a:endParaRPr lang="pl-PL"/>
        </a:p>
      </dgm:t>
    </dgm:pt>
    <dgm:pt modelId="{170DAB3E-9C81-4479-9993-10D354DDD6CF}" type="sibTrans" cxnId="{7F8171E9-890A-424B-A0A8-815653D131F8}">
      <dgm:prSet/>
      <dgm:spPr/>
      <dgm:t>
        <a:bodyPr/>
        <a:lstStyle/>
        <a:p>
          <a:endParaRPr lang="pl-PL"/>
        </a:p>
      </dgm:t>
    </dgm:pt>
    <dgm:pt modelId="{14561494-9C7F-4EDE-B20B-0218C227E95D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0E5CFD75-FCEC-48EC-9C5B-5B6368C7E35B}" type="parTrans" cxnId="{4F0CAE34-51F1-40CF-ABB4-B24494BFE229}">
      <dgm:prSet/>
      <dgm:spPr/>
      <dgm:t>
        <a:bodyPr/>
        <a:lstStyle/>
        <a:p>
          <a:endParaRPr lang="pl-PL"/>
        </a:p>
      </dgm:t>
    </dgm:pt>
    <dgm:pt modelId="{BA363596-699D-4F06-A377-B079420A83CF}" type="sibTrans" cxnId="{4F0CAE34-51F1-40CF-ABB4-B24494BFE229}">
      <dgm:prSet/>
      <dgm:spPr/>
      <dgm:t>
        <a:bodyPr/>
        <a:lstStyle/>
        <a:p>
          <a:endParaRPr lang="pl-PL"/>
        </a:p>
      </dgm:t>
    </dgm:pt>
    <dgm:pt modelId="{BBA0A27B-BF18-4E14-87A6-06D6C7939D4F}">
      <dgm:prSet phldrT="[Teks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accent4">
                  <a:lumMod val="75000"/>
                </a:schemeClr>
              </a:solidFill>
            </a:rPr>
            <a:t>Ex-post</a:t>
          </a:r>
        </a:p>
      </dgm:t>
    </dgm:pt>
    <dgm:pt modelId="{58970F30-DFDF-4939-929A-040E386BD1A0}" type="parTrans" cxnId="{5C1B3CFF-EA00-4F6D-9869-C74C25C15719}">
      <dgm:prSet/>
      <dgm:spPr/>
      <dgm:t>
        <a:bodyPr/>
        <a:lstStyle/>
        <a:p>
          <a:endParaRPr lang="pl-PL"/>
        </a:p>
      </dgm:t>
    </dgm:pt>
    <dgm:pt modelId="{0E494AE4-3C31-447E-90B0-0C08B886D327}" type="sibTrans" cxnId="{5C1B3CFF-EA00-4F6D-9869-C74C25C15719}">
      <dgm:prSet/>
      <dgm:spPr/>
      <dgm:t>
        <a:bodyPr/>
        <a:lstStyle/>
        <a:p>
          <a:endParaRPr lang="pl-PL"/>
        </a:p>
      </dgm:t>
    </dgm:pt>
    <dgm:pt modelId="{737507F5-F94E-47A4-BC3D-5E5AB8C8C789}" type="pres">
      <dgm:prSet presAssocID="{9906352A-1F20-4332-ABCD-74649197DBD8}" presName="linearFlow" presStyleCnt="0">
        <dgm:presLayoutVars>
          <dgm:dir/>
          <dgm:animLvl val="lvl"/>
          <dgm:resizeHandles val="exact"/>
        </dgm:presLayoutVars>
      </dgm:prSet>
      <dgm:spPr/>
    </dgm:pt>
    <dgm:pt modelId="{48A5B5AD-2985-4A2C-AB6F-25296340AD9D}" type="pres">
      <dgm:prSet presAssocID="{86909342-2FBD-4D0D-9571-4730BC019EC3}" presName="composite" presStyleCnt="0"/>
      <dgm:spPr/>
    </dgm:pt>
    <dgm:pt modelId="{69F9C18F-033D-47A1-ADAF-520E8BCFCAC0}" type="pres">
      <dgm:prSet presAssocID="{86909342-2FBD-4D0D-9571-4730BC019EC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6CBF132-A903-4044-B24E-46B0E428B72D}" type="pres">
      <dgm:prSet presAssocID="{86909342-2FBD-4D0D-9571-4730BC019EC3}" presName="descendantText" presStyleLbl="alignAcc1" presStyleIdx="0" presStyleCnt="3">
        <dgm:presLayoutVars>
          <dgm:bulletEnabled val="1"/>
        </dgm:presLayoutVars>
      </dgm:prSet>
      <dgm:spPr/>
    </dgm:pt>
    <dgm:pt modelId="{7457B48D-92FF-45F0-9E89-A40B6E8DD4F4}" type="pres">
      <dgm:prSet presAssocID="{75C27F73-C05C-413F-A80B-8896C9DB12D3}" presName="sp" presStyleCnt="0"/>
      <dgm:spPr/>
    </dgm:pt>
    <dgm:pt modelId="{6114DC15-3146-4CCD-8098-8C5BBE6E294E}" type="pres">
      <dgm:prSet presAssocID="{79098D41-A065-4AB2-8404-2CFE113E7F63}" presName="composite" presStyleCnt="0"/>
      <dgm:spPr/>
    </dgm:pt>
    <dgm:pt modelId="{86981415-E66D-45A3-813A-F03117CCBE7A}" type="pres">
      <dgm:prSet presAssocID="{79098D41-A065-4AB2-8404-2CFE113E7F6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258076-D0E7-42AF-B945-2369C98F2423}" type="pres">
      <dgm:prSet presAssocID="{79098D41-A065-4AB2-8404-2CFE113E7F63}" presName="descendantText" presStyleLbl="alignAcc1" presStyleIdx="1" presStyleCnt="3">
        <dgm:presLayoutVars>
          <dgm:bulletEnabled val="1"/>
        </dgm:presLayoutVars>
      </dgm:prSet>
      <dgm:spPr/>
    </dgm:pt>
    <dgm:pt modelId="{B66E77A3-3379-4329-9978-37B98786AD0D}" type="pres">
      <dgm:prSet presAssocID="{9E787B61-DB2F-4428-BE65-9936848E380C}" presName="sp" presStyleCnt="0"/>
      <dgm:spPr/>
    </dgm:pt>
    <dgm:pt modelId="{8713A045-84BF-4650-B811-E7ED7BE65612}" type="pres">
      <dgm:prSet presAssocID="{14561494-9C7F-4EDE-B20B-0218C227E95D}" presName="composite" presStyleCnt="0"/>
      <dgm:spPr/>
    </dgm:pt>
    <dgm:pt modelId="{8EEEEC51-FFAA-4E76-B9E2-4C2AC5456D7E}" type="pres">
      <dgm:prSet presAssocID="{14561494-9C7F-4EDE-B20B-0218C227E95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AA92DA4-D5D0-4EA4-98C6-B76E02A12D94}" type="pres">
      <dgm:prSet presAssocID="{14561494-9C7F-4EDE-B20B-0218C227E95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65C4109-DD45-4DDC-8334-52E89F033897}" type="presOf" srcId="{FE754A4C-B2CA-4AE4-AEB2-52996FE04ECB}" destId="{76CBF132-A903-4044-B24E-46B0E428B72D}" srcOrd="0" destOrd="0" presId="urn:microsoft.com/office/officeart/2005/8/layout/chevron2"/>
    <dgm:cxn modelId="{4F0CAE34-51F1-40CF-ABB4-B24494BFE229}" srcId="{9906352A-1F20-4332-ABCD-74649197DBD8}" destId="{14561494-9C7F-4EDE-B20B-0218C227E95D}" srcOrd="2" destOrd="0" parTransId="{0E5CFD75-FCEC-48EC-9C5B-5B6368C7E35B}" sibTransId="{BA363596-699D-4F06-A377-B079420A83CF}"/>
    <dgm:cxn modelId="{5D01835E-CD92-4912-BA9D-8D316B01222A}" type="presOf" srcId="{BBA0A27B-BF18-4E14-87A6-06D6C7939D4F}" destId="{6AA92DA4-D5D0-4EA4-98C6-B76E02A12D94}" srcOrd="0" destOrd="0" presId="urn:microsoft.com/office/officeart/2005/8/layout/chevron2"/>
    <dgm:cxn modelId="{561F5984-D129-4270-A0D1-03E2C1E83F36}" type="presOf" srcId="{E398C0BB-006C-4F3F-8DEA-CFDDA08C832F}" destId="{BF258076-D0E7-42AF-B945-2369C98F2423}" srcOrd="0" destOrd="0" presId="urn:microsoft.com/office/officeart/2005/8/layout/chevron2"/>
    <dgm:cxn modelId="{478D3D99-DFB4-4063-88A6-9BCD0B29C90B}" type="presOf" srcId="{79098D41-A065-4AB2-8404-2CFE113E7F63}" destId="{86981415-E66D-45A3-813A-F03117CCBE7A}" srcOrd="0" destOrd="0" presId="urn:microsoft.com/office/officeart/2005/8/layout/chevron2"/>
    <dgm:cxn modelId="{C73FF89B-02B0-4EBE-AE32-2E103E30F9F0}" srcId="{9906352A-1F20-4332-ABCD-74649197DBD8}" destId="{79098D41-A065-4AB2-8404-2CFE113E7F63}" srcOrd="1" destOrd="0" parTransId="{6D502223-DF97-4579-8D5D-451562A8FADA}" sibTransId="{9E787B61-DB2F-4428-BE65-9936848E380C}"/>
    <dgm:cxn modelId="{5627DFA0-1E94-4D4B-8A42-9117127698D4}" type="presOf" srcId="{9906352A-1F20-4332-ABCD-74649197DBD8}" destId="{737507F5-F94E-47A4-BC3D-5E5AB8C8C789}" srcOrd="0" destOrd="0" presId="urn:microsoft.com/office/officeart/2005/8/layout/chevron2"/>
    <dgm:cxn modelId="{5B3E54A7-494C-4F96-A4E3-E26B7A8E2DEC}" srcId="{9906352A-1F20-4332-ABCD-74649197DBD8}" destId="{86909342-2FBD-4D0D-9571-4730BC019EC3}" srcOrd="0" destOrd="0" parTransId="{9F2EBB36-F237-4C59-AC92-DA8CE7669F02}" sibTransId="{75C27F73-C05C-413F-A80B-8896C9DB12D3}"/>
    <dgm:cxn modelId="{A4DEE3C1-F50F-4C81-8D17-B54FB70F23EE}" srcId="{86909342-2FBD-4D0D-9571-4730BC019EC3}" destId="{FE754A4C-B2CA-4AE4-AEB2-52996FE04ECB}" srcOrd="0" destOrd="0" parTransId="{C751B6AC-8C2F-408F-A6C6-71E214A44FFC}" sibTransId="{10826E2D-F9EF-450B-ADD8-1E03E31B2E5A}"/>
    <dgm:cxn modelId="{7F8171E9-890A-424B-A0A8-815653D131F8}" srcId="{79098D41-A065-4AB2-8404-2CFE113E7F63}" destId="{E398C0BB-006C-4F3F-8DEA-CFDDA08C832F}" srcOrd="0" destOrd="0" parTransId="{DA5041DD-06CD-4BB4-9646-57ED27FE4779}" sibTransId="{170DAB3E-9C81-4479-9993-10D354DDD6CF}"/>
    <dgm:cxn modelId="{437059F0-2989-4CFD-BAAC-4973DD961B0A}" type="presOf" srcId="{14561494-9C7F-4EDE-B20B-0218C227E95D}" destId="{8EEEEC51-FFAA-4E76-B9E2-4C2AC5456D7E}" srcOrd="0" destOrd="0" presId="urn:microsoft.com/office/officeart/2005/8/layout/chevron2"/>
    <dgm:cxn modelId="{E207D4F8-BE56-4C36-97C2-0381C5E52A5A}" type="presOf" srcId="{86909342-2FBD-4D0D-9571-4730BC019EC3}" destId="{69F9C18F-033D-47A1-ADAF-520E8BCFCAC0}" srcOrd="0" destOrd="0" presId="urn:microsoft.com/office/officeart/2005/8/layout/chevron2"/>
    <dgm:cxn modelId="{5C1B3CFF-EA00-4F6D-9869-C74C25C15719}" srcId="{14561494-9C7F-4EDE-B20B-0218C227E95D}" destId="{BBA0A27B-BF18-4E14-87A6-06D6C7939D4F}" srcOrd="0" destOrd="0" parTransId="{58970F30-DFDF-4939-929A-040E386BD1A0}" sibTransId="{0E494AE4-3C31-447E-90B0-0C08B886D327}"/>
    <dgm:cxn modelId="{2209BFAE-18FE-4541-8F12-F373C16FA786}" type="presParOf" srcId="{737507F5-F94E-47A4-BC3D-5E5AB8C8C789}" destId="{48A5B5AD-2985-4A2C-AB6F-25296340AD9D}" srcOrd="0" destOrd="0" presId="urn:microsoft.com/office/officeart/2005/8/layout/chevron2"/>
    <dgm:cxn modelId="{CC8C89AA-C104-40DC-86ED-1246B27AEE84}" type="presParOf" srcId="{48A5B5AD-2985-4A2C-AB6F-25296340AD9D}" destId="{69F9C18F-033D-47A1-ADAF-520E8BCFCAC0}" srcOrd="0" destOrd="0" presId="urn:microsoft.com/office/officeart/2005/8/layout/chevron2"/>
    <dgm:cxn modelId="{89AFFAC8-D4FD-403B-8305-BCC514859664}" type="presParOf" srcId="{48A5B5AD-2985-4A2C-AB6F-25296340AD9D}" destId="{76CBF132-A903-4044-B24E-46B0E428B72D}" srcOrd="1" destOrd="0" presId="urn:microsoft.com/office/officeart/2005/8/layout/chevron2"/>
    <dgm:cxn modelId="{EA86401E-E226-4569-A79E-CEE480E58794}" type="presParOf" srcId="{737507F5-F94E-47A4-BC3D-5E5AB8C8C789}" destId="{7457B48D-92FF-45F0-9E89-A40B6E8DD4F4}" srcOrd="1" destOrd="0" presId="urn:microsoft.com/office/officeart/2005/8/layout/chevron2"/>
    <dgm:cxn modelId="{04215999-0A54-42CE-8733-51177C7D0FDA}" type="presParOf" srcId="{737507F5-F94E-47A4-BC3D-5E5AB8C8C789}" destId="{6114DC15-3146-4CCD-8098-8C5BBE6E294E}" srcOrd="2" destOrd="0" presId="urn:microsoft.com/office/officeart/2005/8/layout/chevron2"/>
    <dgm:cxn modelId="{ACB5FBFC-F4D2-43E1-934B-05A62EF9AA79}" type="presParOf" srcId="{6114DC15-3146-4CCD-8098-8C5BBE6E294E}" destId="{86981415-E66D-45A3-813A-F03117CCBE7A}" srcOrd="0" destOrd="0" presId="urn:microsoft.com/office/officeart/2005/8/layout/chevron2"/>
    <dgm:cxn modelId="{339D461E-6804-4EC8-BC41-BD758DF1129D}" type="presParOf" srcId="{6114DC15-3146-4CCD-8098-8C5BBE6E294E}" destId="{BF258076-D0E7-42AF-B945-2369C98F2423}" srcOrd="1" destOrd="0" presId="urn:microsoft.com/office/officeart/2005/8/layout/chevron2"/>
    <dgm:cxn modelId="{A9723364-5818-4B27-8662-9A936DAFC2F3}" type="presParOf" srcId="{737507F5-F94E-47A4-BC3D-5E5AB8C8C789}" destId="{B66E77A3-3379-4329-9978-37B98786AD0D}" srcOrd="3" destOrd="0" presId="urn:microsoft.com/office/officeart/2005/8/layout/chevron2"/>
    <dgm:cxn modelId="{55682C7C-13D3-41EC-ABC6-6EC9EDE682FF}" type="presParOf" srcId="{737507F5-F94E-47A4-BC3D-5E5AB8C8C789}" destId="{8713A045-84BF-4650-B811-E7ED7BE65612}" srcOrd="4" destOrd="0" presId="urn:microsoft.com/office/officeart/2005/8/layout/chevron2"/>
    <dgm:cxn modelId="{5BA50200-ED20-4FA3-B001-8509A104A0BB}" type="presParOf" srcId="{8713A045-84BF-4650-B811-E7ED7BE65612}" destId="{8EEEEC51-FFAA-4E76-B9E2-4C2AC5456D7E}" srcOrd="0" destOrd="0" presId="urn:microsoft.com/office/officeart/2005/8/layout/chevron2"/>
    <dgm:cxn modelId="{6E68CA85-95BE-4C6B-B46B-925D5EBB0332}" type="presParOf" srcId="{8713A045-84BF-4650-B811-E7ED7BE65612}" destId="{6AA92DA4-D5D0-4EA4-98C6-B76E02A12D94}" srcOrd="1" destOrd="0" presId="urn:microsoft.com/office/officeart/2005/8/layout/chevron2"/>
  </dgm:cxnLst>
  <dgm:bg/>
  <dgm:whole>
    <a:ln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69DBC-BED5-4630-BD8C-B2C1C023F8B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C65227-06C1-4642-A07B-2B17F9064F16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Umowa Partnerstwa</a:t>
          </a:r>
        </a:p>
      </dgm:t>
    </dgm:pt>
    <dgm:pt modelId="{37095917-1805-4CFC-BF3B-3C0A8A8FA9D0}" type="parTrans" cxnId="{1C70A46A-CF8F-42A1-A999-E569BE847F33}">
      <dgm:prSet/>
      <dgm:spPr/>
      <dgm:t>
        <a:bodyPr/>
        <a:lstStyle/>
        <a:p>
          <a:endParaRPr lang="pl-PL"/>
        </a:p>
      </dgm:t>
    </dgm:pt>
    <dgm:pt modelId="{8451F043-A629-4116-94A7-937F2F836FF0}" type="sibTrans" cxnId="{1C70A46A-CF8F-42A1-A999-E569BE847F33}">
      <dgm:prSet/>
      <dgm:spPr/>
      <dgm:t>
        <a:bodyPr/>
        <a:lstStyle/>
        <a:p>
          <a:endParaRPr lang="pl-PL"/>
        </a:p>
      </dgm:t>
    </dgm:pt>
    <dgm:pt modelId="{CDDA1BC5-1BE9-4830-A460-7DD3B30F512C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/>
            <a:t>Wytyczne Ministerstwa</a:t>
          </a:r>
        </a:p>
      </dgm:t>
    </dgm:pt>
    <dgm:pt modelId="{08EB5BA8-66EE-42A3-AFB2-E0671946F061}" type="parTrans" cxnId="{AEA6B709-CA79-4C95-B932-45D1CC9EED1E}">
      <dgm:prSet/>
      <dgm:spPr/>
      <dgm:t>
        <a:bodyPr/>
        <a:lstStyle/>
        <a:p>
          <a:endParaRPr lang="pl-PL"/>
        </a:p>
      </dgm:t>
    </dgm:pt>
    <dgm:pt modelId="{B0DA8E5F-4237-4FDB-809A-5A11B9E6BE0B}" type="sibTrans" cxnId="{AEA6B709-CA79-4C95-B932-45D1CC9EED1E}">
      <dgm:prSet/>
      <dgm:spPr/>
      <dgm:t>
        <a:bodyPr/>
        <a:lstStyle/>
        <a:p>
          <a:endParaRPr lang="pl-PL"/>
        </a:p>
      </dgm:t>
    </dgm:pt>
    <dgm:pt modelId="{801144A5-DD4B-4EB3-B4B5-5A8A48C9894D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/>
            <a:t>Modyfikacje RPO WM</a:t>
          </a:r>
        </a:p>
      </dgm:t>
    </dgm:pt>
    <dgm:pt modelId="{BBD9F413-C75E-4570-B5AA-34D18C9BC068}" type="parTrans" cxnId="{1672366E-E33A-4E58-818B-05EC70277296}">
      <dgm:prSet/>
      <dgm:spPr/>
      <dgm:t>
        <a:bodyPr/>
        <a:lstStyle/>
        <a:p>
          <a:endParaRPr lang="pl-PL"/>
        </a:p>
      </dgm:t>
    </dgm:pt>
    <dgm:pt modelId="{E5D6F970-E038-448C-AC22-76562E9CE714}" type="sibTrans" cxnId="{1672366E-E33A-4E58-818B-05EC70277296}">
      <dgm:prSet/>
      <dgm:spPr/>
      <dgm:t>
        <a:bodyPr/>
        <a:lstStyle/>
        <a:p>
          <a:endParaRPr lang="pl-PL"/>
        </a:p>
      </dgm:t>
    </dgm:pt>
    <dgm:pt modelId="{68518F26-5DDC-4DE6-A8F6-18A7FF754D29}">
      <dgm:prSet/>
      <dgm:spPr>
        <a:solidFill>
          <a:srgbClr val="15AF09"/>
        </a:solidFill>
      </dgm:spPr>
      <dgm:t>
        <a:bodyPr/>
        <a:lstStyle/>
        <a:p>
          <a:r>
            <a:rPr lang="pl-PL" dirty="0"/>
            <a:t>Wstępny projekt RPO WM</a:t>
          </a:r>
        </a:p>
      </dgm:t>
    </dgm:pt>
    <dgm:pt modelId="{624B6276-B923-4293-9C06-CC7598D31EB2}" type="parTrans" cxnId="{6D187749-2519-4AE9-B838-2FBA6A1D7549}">
      <dgm:prSet/>
      <dgm:spPr/>
      <dgm:t>
        <a:bodyPr/>
        <a:lstStyle/>
        <a:p>
          <a:endParaRPr lang="pl-PL"/>
        </a:p>
      </dgm:t>
    </dgm:pt>
    <dgm:pt modelId="{1A6160E1-2DE6-4A1D-BFFB-143B18CD0755}" type="sibTrans" cxnId="{6D187749-2519-4AE9-B838-2FBA6A1D7549}">
      <dgm:prSet/>
      <dgm:spPr/>
      <dgm:t>
        <a:bodyPr/>
        <a:lstStyle/>
        <a:p>
          <a:endParaRPr lang="pl-PL"/>
        </a:p>
      </dgm:t>
    </dgm:pt>
    <dgm:pt modelId="{241ABDCB-F15C-423C-B7C8-3D87F5501EF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dirty="0"/>
            <a:t>Ewaluacja ex-</a:t>
          </a:r>
          <a:r>
            <a:rPr lang="pl-PL" dirty="0" err="1"/>
            <a:t>ante</a:t>
          </a:r>
          <a:endParaRPr lang="pl-PL" dirty="0"/>
        </a:p>
      </dgm:t>
    </dgm:pt>
    <dgm:pt modelId="{C1BA4309-FDC5-45D9-84AC-CD6D72F419D3}" type="parTrans" cxnId="{F926A31F-F630-480E-87DE-B393B1A7EEDD}">
      <dgm:prSet/>
      <dgm:spPr/>
      <dgm:t>
        <a:bodyPr/>
        <a:lstStyle/>
        <a:p>
          <a:endParaRPr lang="pl-PL"/>
        </a:p>
      </dgm:t>
    </dgm:pt>
    <dgm:pt modelId="{978D71A0-B97A-40DD-BB5E-67F7C0B295FA}" type="sibTrans" cxnId="{F926A31F-F630-480E-87DE-B393B1A7EEDD}">
      <dgm:prSet/>
      <dgm:spPr/>
      <dgm:t>
        <a:bodyPr/>
        <a:lstStyle/>
        <a:p>
          <a:endParaRPr lang="pl-PL"/>
        </a:p>
      </dgm:t>
    </dgm:pt>
    <dgm:pt modelId="{AA27E2AD-39EC-4D05-967F-695E207705DB}" type="pres">
      <dgm:prSet presAssocID="{74269DBC-BED5-4630-BD8C-B2C1C023F8BD}" presName="rootnode" presStyleCnt="0">
        <dgm:presLayoutVars>
          <dgm:chMax/>
          <dgm:chPref/>
          <dgm:dir/>
          <dgm:animLvl val="lvl"/>
        </dgm:presLayoutVars>
      </dgm:prSet>
      <dgm:spPr/>
    </dgm:pt>
    <dgm:pt modelId="{AB57469B-FE96-49D6-81AF-6847E7AF0F3B}" type="pres">
      <dgm:prSet presAssocID="{5DC65227-06C1-4642-A07B-2B17F9064F16}" presName="composite" presStyleCnt="0"/>
      <dgm:spPr/>
    </dgm:pt>
    <dgm:pt modelId="{721C9783-3534-4E3A-9A67-94E368BD0378}" type="pres">
      <dgm:prSet presAssocID="{5DC65227-06C1-4642-A07B-2B17F9064F16}" presName="bentUpArrow1" presStyleLbl="alignImgPlace1" presStyleIdx="0" presStyleCnt="4" custScaleX="149343" custScaleY="150654" custLinFactX="300000" custLinFactY="300000" custLinFactNeighborX="303493" custLinFactNeighborY="396293"/>
      <dgm:spPr/>
    </dgm:pt>
    <dgm:pt modelId="{8254D96C-1B40-485D-B4EE-2DB910FAFF2D}" type="pres">
      <dgm:prSet presAssocID="{5DC65227-06C1-4642-A07B-2B17F9064F16}" presName="ParentText" presStyleLbl="node1" presStyleIdx="0" presStyleCnt="5" custScaleX="163199" custScaleY="165754" custLinFactX="-76439" custLinFactNeighborX="-100000" custLinFactNeighborY="9396">
        <dgm:presLayoutVars>
          <dgm:chMax val="1"/>
          <dgm:chPref val="1"/>
          <dgm:bulletEnabled val="1"/>
        </dgm:presLayoutVars>
      </dgm:prSet>
      <dgm:spPr/>
    </dgm:pt>
    <dgm:pt modelId="{5886DD7D-1FC2-4992-ACAA-18A3F1E96134}" type="pres">
      <dgm:prSet presAssocID="{5DC65227-06C1-4642-A07B-2B17F9064F1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7443032-DD26-454A-9628-936F6CF95E2D}" type="pres">
      <dgm:prSet presAssocID="{8451F043-A629-4116-94A7-937F2F836FF0}" presName="sibTrans" presStyleCnt="0"/>
      <dgm:spPr/>
    </dgm:pt>
    <dgm:pt modelId="{58A88461-A9DA-4E1E-9210-A182EADF22F1}" type="pres">
      <dgm:prSet presAssocID="{CDDA1BC5-1BE9-4830-A460-7DD3B30F512C}" presName="composite" presStyleCnt="0"/>
      <dgm:spPr/>
    </dgm:pt>
    <dgm:pt modelId="{8FA05FEC-3010-4312-BDB8-1E0988C49ABD}" type="pres">
      <dgm:prSet presAssocID="{CDDA1BC5-1BE9-4830-A460-7DD3B30F512C}" presName="bentUpArrow1" presStyleLbl="alignImgPlace1" presStyleIdx="1" presStyleCnt="4" custScaleX="153130" custScaleY="163867" custLinFactX="-22557" custLinFactNeighborX="-100000" custLinFactNeighborY="76244"/>
      <dgm:spPr/>
    </dgm:pt>
    <dgm:pt modelId="{6697E72F-CBDA-46F8-B9E2-8B6F2B2CBF08}" type="pres">
      <dgm:prSet presAssocID="{CDDA1BC5-1BE9-4830-A460-7DD3B30F512C}" presName="ParentText" presStyleLbl="node1" presStyleIdx="1" presStyleCnt="5" custScaleX="193408" custScaleY="191789" custLinFactX="-16148" custLinFactNeighborX="-100000" custLinFactNeighborY="-9294">
        <dgm:presLayoutVars>
          <dgm:chMax val="1"/>
          <dgm:chPref val="1"/>
          <dgm:bulletEnabled val="1"/>
        </dgm:presLayoutVars>
      </dgm:prSet>
      <dgm:spPr/>
    </dgm:pt>
    <dgm:pt modelId="{E48F62D6-1E02-4225-B4B5-09EEC7EF3F91}" type="pres">
      <dgm:prSet presAssocID="{CDDA1BC5-1BE9-4830-A460-7DD3B30F512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0AD8239-D091-4716-AD14-93AB7843DCA5}" type="pres">
      <dgm:prSet presAssocID="{B0DA8E5F-4237-4FDB-809A-5A11B9E6BE0B}" presName="sibTrans" presStyleCnt="0"/>
      <dgm:spPr/>
    </dgm:pt>
    <dgm:pt modelId="{DF8B92FB-57E0-48EC-BCBB-34914E41FDB8}" type="pres">
      <dgm:prSet presAssocID="{68518F26-5DDC-4DE6-A8F6-18A7FF754D29}" presName="composite" presStyleCnt="0"/>
      <dgm:spPr/>
    </dgm:pt>
    <dgm:pt modelId="{2CB8D717-07D9-41D4-A782-6E2FDA75D773}" type="pres">
      <dgm:prSet presAssocID="{68518F26-5DDC-4DE6-A8F6-18A7FF754D29}" presName="bentUpArrow1" presStyleLbl="alignImgPlace1" presStyleIdx="2" presStyleCnt="4" custScaleX="151946" custScaleY="143044" custLinFactNeighborX="10611" custLinFactNeighborY="43567"/>
      <dgm:spPr/>
    </dgm:pt>
    <dgm:pt modelId="{0E1C3F66-F864-47BD-A379-3FB951A14D0A}" type="pres">
      <dgm:prSet presAssocID="{68518F26-5DDC-4DE6-A8F6-18A7FF754D29}" presName="ParentText" presStyleLbl="node1" presStyleIdx="2" presStyleCnt="5" custScaleX="192587" custScaleY="184054" custLinFactNeighborX="-30933" custLinFactNeighborY="-21906">
        <dgm:presLayoutVars>
          <dgm:chMax val="1"/>
          <dgm:chPref val="1"/>
          <dgm:bulletEnabled val="1"/>
        </dgm:presLayoutVars>
      </dgm:prSet>
      <dgm:spPr/>
    </dgm:pt>
    <dgm:pt modelId="{318864AE-ACA4-47FA-8EB8-DBF406562DF7}" type="pres">
      <dgm:prSet presAssocID="{68518F26-5DDC-4DE6-A8F6-18A7FF754D2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1276231-C2D4-4DB6-816F-5F7C510F7277}" type="pres">
      <dgm:prSet presAssocID="{1A6160E1-2DE6-4A1D-BFFB-143B18CD0755}" presName="sibTrans" presStyleCnt="0"/>
      <dgm:spPr/>
    </dgm:pt>
    <dgm:pt modelId="{14E7DEDD-68AE-4BD7-97BA-BF1761616181}" type="pres">
      <dgm:prSet presAssocID="{241ABDCB-F15C-423C-B7C8-3D87F5501EF8}" presName="composite" presStyleCnt="0"/>
      <dgm:spPr/>
    </dgm:pt>
    <dgm:pt modelId="{DDFC3AF6-CCA8-4335-9486-D66F0933D43A}" type="pres">
      <dgm:prSet presAssocID="{241ABDCB-F15C-423C-B7C8-3D87F5501EF8}" presName="bentUpArrow1" presStyleLbl="alignImgPlace1" presStyleIdx="3" presStyleCnt="4" custScaleX="146429" custScaleY="167280" custLinFactX="-300000" custLinFactY="-217775" custLinFactNeighborX="-375944" custLinFactNeighborY="-300000"/>
      <dgm:spPr/>
    </dgm:pt>
    <dgm:pt modelId="{0A6CD5A2-8358-46D1-947B-E1C704CE59D0}" type="pres">
      <dgm:prSet presAssocID="{241ABDCB-F15C-423C-B7C8-3D87F5501EF8}" presName="ParentText" presStyleLbl="node1" presStyleIdx="3" presStyleCnt="5" custScaleX="195022" custScaleY="181413" custLinFactNeighborX="51010" custLinFactNeighborY="-8515">
        <dgm:presLayoutVars>
          <dgm:chMax val="1"/>
          <dgm:chPref val="1"/>
          <dgm:bulletEnabled val="1"/>
        </dgm:presLayoutVars>
      </dgm:prSet>
      <dgm:spPr/>
    </dgm:pt>
    <dgm:pt modelId="{8421C47F-680D-4BEC-BA1E-87AB78A64F8C}" type="pres">
      <dgm:prSet presAssocID="{241ABDCB-F15C-423C-B7C8-3D87F5501EF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7DC3DED-8F11-48BA-9DA5-3BF5BE4DE76B}" type="pres">
      <dgm:prSet presAssocID="{978D71A0-B97A-40DD-BB5E-67F7C0B295FA}" presName="sibTrans" presStyleCnt="0"/>
      <dgm:spPr/>
    </dgm:pt>
    <dgm:pt modelId="{44DA19E8-B0D4-43AE-B8DD-7AC290E61098}" type="pres">
      <dgm:prSet presAssocID="{801144A5-DD4B-4EB3-B4B5-5A8A48C9894D}" presName="composite" presStyleCnt="0"/>
      <dgm:spPr/>
    </dgm:pt>
    <dgm:pt modelId="{325D95C9-758E-4C78-82C3-E1AF7B624FFF}" type="pres">
      <dgm:prSet presAssocID="{801144A5-DD4B-4EB3-B4B5-5A8A48C9894D}" presName="ParentText" presStyleLbl="node1" presStyleIdx="4" presStyleCnt="5" custScaleX="195612" custScaleY="209445" custLinFactX="42090" custLinFactNeighborX="100000" custLinFactNeighborY="-18417">
        <dgm:presLayoutVars>
          <dgm:chMax val="1"/>
          <dgm:chPref val="1"/>
          <dgm:bulletEnabled val="1"/>
        </dgm:presLayoutVars>
      </dgm:prSet>
      <dgm:spPr/>
    </dgm:pt>
  </dgm:ptLst>
  <dgm:cxnLst>
    <dgm:cxn modelId="{AEA6B709-CA79-4C95-B932-45D1CC9EED1E}" srcId="{74269DBC-BED5-4630-BD8C-B2C1C023F8BD}" destId="{CDDA1BC5-1BE9-4830-A460-7DD3B30F512C}" srcOrd="1" destOrd="0" parTransId="{08EB5BA8-66EE-42A3-AFB2-E0671946F061}" sibTransId="{B0DA8E5F-4237-4FDB-809A-5A11B9E6BE0B}"/>
    <dgm:cxn modelId="{50176A18-6950-41AD-B6A1-BC1F0C270F0E}" type="presOf" srcId="{68518F26-5DDC-4DE6-A8F6-18A7FF754D29}" destId="{0E1C3F66-F864-47BD-A379-3FB951A14D0A}" srcOrd="0" destOrd="0" presId="urn:microsoft.com/office/officeart/2005/8/layout/StepDownProcess"/>
    <dgm:cxn modelId="{F926A31F-F630-480E-87DE-B393B1A7EEDD}" srcId="{74269DBC-BED5-4630-BD8C-B2C1C023F8BD}" destId="{241ABDCB-F15C-423C-B7C8-3D87F5501EF8}" srcOrd="3" destOrd="0" parTransId="{C1BA4309-FDC5-45D9-84AC-CD6D72F419D3}" sibTransId="{978D71A0-B97A-40DD-BB5E-67F7C0B295FA}"/>
    <dgm:cxn modelId="{6A9C4321-E1FE-422C-B732-E4B42E960F56}" type="presOf" srcId="{5DC65227-06C1-4642-A07B-2B17F9064F16}" destId="{8254D96C-1B40-485D-B4EE-2DB910FAFF2D}" srcOrd="0" destOrd="0" presId="urn:microsoft.com/office/officeart/2005/8/layout/StepDownProcess"/>
    <dgm:cxn modelId="{A2C51124-BC5F-40DF-960A-22FF3B3FFF16}" type="presOf" srcId="{241ABDCB-F15C-423C-B7C8-3D87F5501EF8}" destId="{0A6CD5A2-8358-46D1-947B-E1C704CE59D0}" srcOrd="0" destOrd="0" presId="urn:microsoft.com/office/officeart/2005/8/layout/StepDownProcess"/>
    <dgm:cxn modelId="{2DABBB48-D2A9-48E1-B1E7-78B4E54D87E4}" type="presOf" srcId="{CDDA1BC5-1BE9-4830-A460-7DD3B30F512C}" destId="{6697E72F-CBDA-46F8-B9E2-8B6F2B2CBF08}" srcOrd="0" destOrd="0" presId="urn:microsoft.com/office/officeart/2005/8/layout/StepDownProcess"/>
    <dgm:cxn modelId="{6D187749-2519-4AE9-B838-2FBA6A1D7549}" srcId="{74269DBC-BED5-4630-BD8C-B2C1C023F8BD}" destId="{68518F26-5DDC-4DE6-A8F6-18A7FF754D29}" srcOrd="2" destOrd="0" parTransId="{624B6276-B923-4293-9C06-CC7598D31EB2}" sibTransId="{1A6160E1-2DE6-4A1D-BFFB-143B18CD0755}"/>
    <dgm:cxn modelId="{1C70A46A-CF8F-42A1-A999-E569BE847F33}" srcId="{74269DBC-BED5-4630-BD8C-B2C1C023F8BD}" destId="{5DC65227-06C1-4642-A07B-2B17F9064F16}" srcOrd="0" destOrd="0" parTransId="{37095917-1805-4CFC-BF3B-3C0A8A8FA9D0}" sibTransId="{8451F043-A629-4116-94A7-937F2F836FF0}"/>
    <dgm:cxn modelId="{1672366E-E33A-4E58-818B-05EC70277296}" srcId="{74269DBC-BED5-4630-BD8C-B2C1C023F8BD}" destId="{801144A5-DD4B-4EB3-B4B5-5A8A48C9894D}" srcOrd="4" destOrd="0" parTransId="{BBD9F413-C75E-4570-B5AA-34D18C9BC068}" sibTransId="{E5D6F970-E038-448C-AC22-76562E9CE714}"/>
    <dgm:cxn modelId="{D87C92BB-081B-438D-A393-F04CA2B3B35A}" type="presOf" srcId="{801144A5-DD4B-4EB3-B4B5-5A8A48C9894D}" destId="{325D95C9-758E-4C78-82C3-E1AF7B624FFF}" srcOrd="0" destOrd="0" presId="urn:microsoft.com/office/officeart/2005/8/layout/StepDownProcess"/>
    <dgm:cxn modelId="{6C9553C3-DA42-427D-9A3D-F05163E5032C}" type="presOf" srcId="{74269DBC-BED5-4630-BD8C-B2C1C023F8BD}" destId="{AA27E2AD-39EC-4D05-967F-695E207705DB}" srcOrd="0" destOrd="0" presId="urn:microsoft.com/office/officeart/2005/8/layout/StepDownProcess"/>
    <dgm:cxn modelId="{013FCDB0-F897-40F7-9501-840909BA1291}" type="presParOf" srcId="{AA27E2AD-39EC-4D05-967F-695E207705DB}" destId="{AB57469B-FE96-49D6-81AF-6847E7AF0F3B}" srcOrd="0" destOrd="0" presId="urn:microsoft.com/office/officeart/2005/8/layout/StepDownProcess"/>
    <dgm:cxn modelId="{420792C5-6BE3-46A4-8D8A-81FAC95EA119}" type="presParOf" srcId="{AB57469B-FE96-49D6-81AF-6847E7AF0F3B}" destId="{721C9783-3534-4E3A-9A67-94E368BD0378}" srcOrd="0" destOrd="0" presId="urn:microsoft.com/office/officeart/2005/8/layout/StepDownProcess"/>
    <dgm:cxn modelId="{F9C286C9-3ADA-42BB-A3B0-7CEE19DA1D27}" type="presParOf" srcId="{AB57469B-FE96-49D6-81AF-6847E7AF0F3B}" destId="{8254D96C-1B40-485D-B4EE-2DB910FAFF2D}" srcOrd="1" destOrd="0" presId="urn:microsoft.com/office/officeart/2005/8/layout/StepDownProcess"/>
    <dgm:cxn modelId="{7BBF5F0D-B266-4338-BCA4-5C10756D48CF}" type="presParOf" srcId="{AB57469B-FE96-49D6-81AF-6847E7AF0F3B}" destId="{5886DD7D-1FC2-4992-ACAA-18A3F1E96134}" srcOrd="2" destOrd="0" presId="urn:microsoft.com/office/officeart/2005/8/layout/StepDownProcess"/>
    <dgm:cxn modelId="{A8B1C7A8-749E-4B75-A457-CE0BC3A3DE00}" type="presParOf" srcId="{AA27E2AD-39EC-4D05-967F-695E207705DB}" destId="{47443032-DD26-454A-9628-936F6CF95E2D}" srcOrd="1" destOrd="0" presId="urn:microsoft.com/office/officeart/2005/8/layout/StepDownProcess"/>
    <dgm:cxn modelId="{B15D624F-1E79-4771-A735-DEE554937A32}" type="presParOf" srcId="{AA27E2AD-39EC-4D05-967F-695E207705DB}" destId="{58A88461-A9DA-4E1E-9210-A182EADF22F1}" srcOrd="2" destOrd="0" presId="urn:microsoft.com/office/officeart/2005/8/layout/StepDownProcess"/>
    <dgm:cxn modelId="{04AE0035-ACD7-4310-B1F4-5342ACED8C92}" type="presParOf" srcId="{58A88461-A9DA-4E1E-9210-A182EADF22F1}" destId="{8FA05FEC-3010-4312-BDB8-1E0988C49ABD}" srcOrd="0" destOrd="0" presId="urn:microsoft.com/office/officeart/2005/8/layout/StepDownProcess"/>
    <dgm:cxn modelId="{9C1F23F2-16C3-4C60-AD74-EBA874E5C52B}" type="presParOf" srcId="{58A88461-A9DA-4E1E-9210-A182EADF22F1}" destId="{6697E72F-CBDA-46F8-B9E2-8B6F2B2CBF08}" srcOrd="1" destOrd="0" presId="urn:microsoft.com/office/officeart/2005/8/layout/StepDownProcess"/>
    <dgm:cxn modelId="{E292DAAA-74EA-494E-AB4D-917337EEB82E}" type="presParOf" srcId="{58A88461-A9DA-4E1E-9210-A182EADF22F1}" destId="{E48F62D6-1E02-4225-B4B5-09EEC7EF3F91}" srcOrd="2" destOrd="0" presId="urn:microsoft.com/office/officeart/2005/8/layout/StepDownProcess"/>
    <dgm:cxn modelId="{096241F6-B68D-43A6-BD0D-D18F1513C336}" type="presParOf" srcId="{AA27E2AD-39EC-4D05-967F-695E207705DB}" destId="{00AD8239-D091-4716-AD14-93AB7843DCA5}" srcOrd="3" destOrd="0" presId="urn:microsoft.com/office/officeart/2005/8/layout/StepDownProcess"/>
    <dgm:cxn modelId="{81B3399E-3171-41FA-9D2A-453A3BF98F62}" type="presParOf" srcId="{AA27E2AD-39EC-4D05-967F-695E207705DB}" destId="{DF8B92FB-57E0-48EC-BCBB-34914E41FDB8}" srcOrd="4" destOrd="0" presId="urn:microsoft.com/office/officeart/2005/8/layout/StepDownProcess"/>
    <dgm:cxn modelId="{8F5BAC87-5971-4CF2-9362-16670D08BF5B}" type="presParOf" srcId="{DF8B92FB-57E0-48EC-BCBB-34914E41FDB8}" destId="{2CB8D717-07D9-41D4-A782-6E2FDA75D773}" srcOrd="0" destOrd="0" presId="urn:microsoft.com/office/officeart/2005/8/layout/StepDownProcess"/>
    <dgm:cxn modelId="{640FA934-5B00-4D29-96A5-D321ECE0CF0F}" type="presParOf" srcId="{DF8B92FB-57E0-48EC-BCBB-34914E41FDB8}" destId="{0E1C3F66-F864-47BD-A379-3FB951A14D0A}" srcOrd="1" destOrd="0" presId="urn:microsoft.com/office/officeart/2005/8/layout/StepDownProcess"/>
    <dgm:cxn modelId="{E8AFDDCB-E00E-465A-989D-78A09220D240}" type="presParOf" srcId="{DF8B92FB-57E0-48EC-BCBB-34914E41FDB8}" destId="{318864AE-ACA4-47FA-8EB8-DBF406562DF7}" srcOrd="2" destOrd="0" presId="urn:microsoft.com/office/officeart/2005/8/layout/StepDownProcess"/>
    <dgm:cxn modelId="{FD05D396-14CD-48D2-8928-3F691602B928}" type="presParOf" srcId="{AA27E2AD-39EC-4D05-967F-695E207705DB}" destId="{31276231-C2D4-4DB6-816F-5F7C510F7277}" srcOrd="5" destOrd="0" presId="urn:microsoft.com/office/officeart/2005/8/layout/StepDownProcess"/>
    <dgm:cxn modelId="{96BA5AEB-AC85-4FE1-85A6-F3AAE77F18BF}" type="presParOf" srcId="{AA27E2AD-39EC-4D05-967F-695E207705DB}" destId="{14E7DEDD-68AE-4BD7-97BA-BF1761616181}" srcOrd="6" destOrd="0" presId="urn:microsoft.com/office/officeart/2005/8/layout/StepDownProcess"/>
    <dgm:cxn modelId="{BE10808B-4139-4135-A857-18482D83B117}" type="presParOf" srcId="{14E7DEDD-68AE-4BD7-97BA-BF1761616181}" destId="{DDFC3AF6-CCA8-4335-9486-D66F0933D43A}" srcOrd="0" destOrd="0" presId="urn:microsoft.com/office/officeart/2005/8/layout/StepDownProcess"/>
    <dgm:cxn modelId="{EDADA6A5-0A2D-484E-B36E-709148C4AFB8}" type="presParOf" srcId="{14E7DEDD-68AE-4BD7-97BA-BF1761616181}" destId="{0A6CD5A2-8358-46D1-947B-E1C704CE59D0}" srcOrd="1" destOrd="0" presId="urn:microsoft.com/office/officeart/2005/8/layout/StepDownProcess"/>
    <dgm:cxn modelId="{013DCB53-A3B8-41DA-8424-3F314643DBFA}" type="presParOf" srcId="{14E7DEDD-68AE-4BD7-97BA-BF1761616181}" destId="{8421C47F-680D-4BEC-BA1E-87AB78A64F8C}" srcOrd="2" destOrd="0" presId="urn:microsoft.com/office/officeart/2005/8/layout/StepDownProcess"/>
    <dgm:cxn modelId="{482F30F4-F595-4E4B-BF24-43D7BDAD63CF}" type="presParOf" srcId="{AA27E2AD-39EC-4D05-967F-695E207705DB}" destId="{47DC3DED-8F11-48BA-9DA5-3BF5BE4DE76B}" srcOrd="7" destOrd="0" presId="urn:microsoft.com/office/officeart/2005/8/layout/StepDownProcess"/>
    <dgm:cxn modelId="{C659CF37-5243-499E-A417-DBFB297C794C}" type="presParOf" srcId="{AA27E2AD-39EC-4D05-967F-695E207705DB}" destId="{44DA19E8-B0D4-43AE-B8DD-7AC290E61098}" srcOrd="8" destOrd="0" presId="urn:microsoft.com/office/officeart/2005/8/layout/StepDownProcess"/>
    <dgm:cxn modelId="{F01F7DBB-B56C-453D-9A15-DC73DAD6D191}" type="presParOf" srcId="{44DA19E8-B0D4-43AE-B8DD-7AC290E61098}" destId="{325D95C9-758E-4C78-82C3-E1AF7B624F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758247-6100-40BE-824F-C71BEE93D8E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ADFEE10-A79D-4EBF-8A7C-315B8CD808E6}">
      <dgm:prSet phldrT="[Tekst]"/>
      <dgm:spPr/>
      <dgm:t>
        <a:bodyPr/>
        <a:lstStyle/>
        <a:p>
          <a:r>
            <a:rPr lang="pl-PL" b="1" dirty="0"/>
            <a:t>CEL</a:t>
          </a:r>
        </a:p>
      </dgm:t>
    </dgm:pt>
    <dgm:pt modelId="{8E10A69B-3B93-45BB-AC4B-31C9C7644C54}" type="parTrans" cxnId="{E9DA2075-DF4C-4F1D-91B1-E6B4A0BFE52E}">
      <dgm:prSet/>
      <dgm:spPr/>
      <dgm:t>
        <a:bodyPr/>
        <a:lstStyle/>
        <a:p>
          <a:endParaRPr lang="pl-PL"/>
        </a:p>
      </dgm:t>
    </dgm:pt>
    <dgm:pt modelId="{5DB754DB-978D-40EB-933A-698DD7B564DF}" type="sibTrans" cxnId="{E9DA2075-DF4C-4F1D-91B1-E6B4A0BFE52E}">
      <dgm:prSet/>
      <dgm:spPr/>
      <dgm:t>
        <a:bodyPr/>
        <a:lstStyle/>
        <a:p>
          <a:endParaRPr lang="pl-PL"/>
        </a:p>
      </dgm:t>
    </dgm:pt>
    <dgm:pt modelId="{1391EFC7-8FC2-4F53-848C-75DE1A02F838}">
      <dgm:prSet phldrT="[Tekst]"/>
      <dgm:spPr/>
      <dgm:t>
        <a:bodyPr/>
        <a:lstStyle/>
        <a:p>
          <a:r>
            <a:rPr lang="pl-PL" dirty="0"/>
            <a:t>zbadanie potrzeb interesariuszy (mieszkańców, przedsiębiorców, JST </a:t>
          </a:r>
          <a:r>
            <a:rPr lang="pl-PL" dirty="0" err="1"/>
            <a:t>itd</a:t>
          </a:r>
          <a:r>
            <a:rPr lang="pl-PL" dirty="0"/>
            <a:t>), które powinny zostać wzięte pod uwagę przy programowaniu perspektywy 2021-2027</a:t>
          </a:r>
        </a:p>
      </dgm:t>
    </dgm:pt>
    <dgm:pt modelId="{8F5B35A9-7776-4D1A-9086-160955C1F430}" type="parTrans" cxnId="{172AA1AB-41D1-4E73-B93E-8C076A5155E9}">
      <dgm:prSet/>
      <dgm:spPr/>
      <dgm:t>
        <a:bodyPr/>
        <a:lstStyle/>
        <a:p>
          <a:endParaRPr lang="pl-PL"/>
        </a:p>
      </dgm:t>
    </dgm:pt>
    <dgm:pt modelId="{96417BB2-312C-4678-AAEF-70C9424076C3}" type="sibTrans" cxnId="{172AA1AB-41D1-4E73-B93E-8C076A5155E9}">
      <dgm:prSet/>
      <dgm:spPr/>
      <dgm:t>
        <a:bodyPr/>
        <a:lstStyle/>
        <a:p>
          <a:endParaRPr lang="pl-PL"/>
        </a:p>
      </dgm:t>
    </dgm:pt>
    <dgm:pt modelId="{F145A3D0-D3C0-479D-AF72-6DE3C878CC8A}">
      <dgm:prSet phldrT="[Tekst]"/>
      <dgm:spPr/>
      <dgm:t>
        <a:bodyPr/>
        <a:lstStyle/>
        <a:p>
          <a:r>
            <a:rPr lang="pl-PL" b="1" dirty="0"/>
            <a:t>TECHNIKI</a:t>
          </a:r>
        </a:p>
      </dgm:t>
    </dgm:pt>
    <dgm:pt modelId="{B2D7F5BC-F311-4BD6-B7CD-3BB9A856BBBB}" type="parTrans" cxnId="{C18AB9CC-D992-47E8-ADF3-1D7D6966937F}">
      <dgm:prSet/>
      <dgm:spPr/>
      <dgm:t>
        <a:bodyPr/>
        <a:lstStyle/>
        <a:p>
          <a:endParaRPr lang="pl-PL"/>
        </a:p>
      </dgm:t>
    </dgm:pt>
    <dgm:pt modelId="{6BDD4144-1A44-43C4-9E66-BC197CB3AD1D}" type="sibTrans" cxnId="{C18AB9CC-D992-47E8-ADF3-1D7D6966937F}">
      <dgm:prSet/>
      <dgm:spPr/>
      <dgm:t>
        <a:bodyPr/>
        <a:lstStyle/>
        <a:p>
          <a:endParaRPr lang="pl-PL"/>
        </a:p>
      </dgm:t>
    </dgm:pt>
    <dgm:pt modelId="{A471460C-D09D-4C24-A871-8D9A25F80269}">
      <dgm:prSet phldrT="[Tekst]"/>
      <dgm:spPr/>
      <dgm:t>
        <a:bodyPr/>
        <a:lstStyle/>
        <a:p>
          <a:r>
            <a:rPr lang="pl-PL" dirty="0"/>
            <a:t>badania ilościowe z mieszkańcami,  przedsiębiorcami i JST, badania ilościowe z interesariuszami, ekspertami, IZ / IP</a:t>
          </a:r>
        </a:p>
      </dgm:t>
    </dgm:pt>
    <dgm:pt modelId="{6EA974A2-6194-4E78-97CF-E74CEBB38ECE}" type="parTrans" cxnId="{0E357FC9-7951-404E-B9D4-8A85F58B35EA}">
      <dgm:prSet/>
      <dgm:spPr/>
      <dgm:t>
        <a:bodyPr/>
        <a:lstStyle/>
        <a:p>
          <a:endParaRPr lang="pl-PL"/>
        </a:p>
      </dgm:t>
    </dgm:pt>
    <dgm:pt modelId="{ECB936B0-6E2D-4D93-B5B6-AE34292BDC32}" type="sibTrans" cxnId="{0E357FC9-7951-404E-B9D4-8A85F58B35EA}">
      <dgm:prSet/>
      <dgm:spPr/>
      <dgm:t>
        <a:bodyPr/>
        <a:lstStyle/>
        <a:p>
          <a:endParaRPr lang="pl-PL"/>
        </a:p>
      </dgm:t>
    </dgm:pt>
    <dgm:pt modelId="{914A2117-B433-4E89-B619-83197512953E}">
      <dgm:prSet phldrT="[Tekst]"/>
      <dgm:spPr/>
      <dgm:t>
        <a:bodyPr/>
        <a:lstStyle/>
        <a:p>
          <a:r>
            <a:rPr lang="pl-PL" b="1" dirty="0"/>
            <a:t>RAPORT</a:t>
          </a:r>
        </a:p>
      </dgm:t>
    </dgm:pt>
    <dgm:pt modelId="{63CAEB6F-EDA6-4A26-9B43-5F85EA82D97F}" type="parTrans" cxnId="{7C62F36C-3B8C-4BC7-AA80-425E9E722CB2}">
      <dgm:prSet/>
      <dgm:spPr/>
      <dgm:t>
        <a:bodyPr/>
        <a:lstStyle/>
        <a:p>
          <a:endParaRPr lang="pl-PL"/>
        </a:p>
      </dgm:t>
    </dgm:pt>
    <dgm:pt modelId="{70F54ABA-96D8-4753-8430-7AC6C2C93E17}" type="sibTrans" cxnId="{7C62F36C-3B8C-4BC7-AA80-425E9E722CB2}">
      <dgm:prSet/>
      <dgm:spPr/>
      <dgm:t>
        <a:bodyPr/>
        <a:lstStyle/>
        <a:p>
          <a:endParaRPr lang="pl-PL"/>
        </a:p>
      </dgm:t>
    </dgm:pt>
    <dgm:pt modelId="{8C71B1DF-F378-42F2-8F4C-D292C5C29088}">
      <dgm:prSet phldrT="[Tekst]"/>
      <dgm:spPr/>
      <dgm:t>
        <a:bodyPr/>
        <a:lstStyle/>
        <a:p>
          <a:r>
            <a:rPr lang="pl-PL" dirty="0"/>
            <a:t>SIERPIEŃ 2018</a:t>
          </a:r>
        </a:p>
      </dgm:t>
    </dgm:pt>
    <dgm:pt modelId="{F163A131-549E-4644-885C-36CC26EA56D3}" type="parTrans" cxnId="{F66C3166-D675-401B-A444-D37A9A4F4A0A}">
      <dgm:prSet/>
      <dgm:spPr/>
      <dgm:t>
        <a:bodyPr/>
        <a:lstStyle/>
        <a:p>
          <a:endParaRPr lang="pl-PL"/>
        </a:p>
      </dgm:t>
    </dgm:pt>
    <dgm:pt modelId="{6B809064-1B59-4915-B36B-CA26CCD2AAE8}" type="sibTrans" cxnId="{F66C3166-D675-401B-A444-D37A9A4F4A0A}">
      <dgm:prSet/>
      <dgm:spPr/>
      <dgm:t>
        <a:bodyPr/>
        <a:lstStyle/>
        <a:p>
          <a:endParaRPr lang="pl-PL"/>
        </a:p>
      </dgm:t>
    </dgm:pt>
    <dgm:pt modelId="{894230A2-9524-4B2B-BF1C-38C95B986E0E}">
      <dgm:prSet/>
      <dgm:spPr/>
      <dgm:t>
        <a:bodyPr/>
        <a:lstStyle/>
        <a:p>
          <a:r>
            <a:rPr lang="pl-PL" b="1" dirty="0"/>
            <a:t>TERMIN</a:t>
          </a:r>
        </a:p>
      </dgm:t>
    </dgm:pt>
    <dgm:pt modelId="{879D67E6-B737-4EB5-B83F-010B0AE01D9F}" type="parTrans" cxnId="{90E49890-B771-47CE-A6FF-60A77A597A8E}">
      <dgm:prSet/>
      <dgm:spPr/>
      <dgm:t>
        <a:bodyPr/>
        <a:lstStyle/>
        <a:p>
          <a:endParaRPr lang="pl-PL"/>
        </a:p>
      </dgm:t>
    </dgm:pt>
    <dgm:pt modelId="{2B1A7C71-37B9-4BA8-8FA8-711F638B7C46}" type="sibTrans" cxnId="{90E49890-B771-47CE-A6FF-60A77A597A8E}">
      <dgm:prSet/>
      <dgm:spPr/>
      <dgm:t>
        <a:bodyPr/>
        <a:lstStyle/>
        <a:p>
          <a:endParaRPr lang="pl-PL"/>
        </a:p>
      </dgm:t>
    </dgm:pt>
    <dgm:pt modelId="{B7351A4C-B364-46F8-BCD7-C26FBB562F40}">
      <dgm:prSet/>
      <dgm:spPr/>
      <dgm:t>
        <a:bodyPr/>
        <a:lstStyle/>
        <a:p>
          <a:r>
            <a:rPr lang="pl-PL" dirty="0"/>
            <a:t>przed pierwszymi negocjacjami (jako pierwszy region w Polsce!)</a:t>
          </a:r>
        </a:p>
      </dgm:t>
    </dgm:pt>
    <dgm:pt modelId="{9CD4D1C2-6AC4-4D9A-B72E-51D1F4B5EEE1}" type="parTrans" cxnId="{9774714B-A3D2-4480-8566-D16FDE60AFB3}">
      <dgm:prSet/>
      <dgm:spPr/>
      <dgm:t>
        <a:bodyPr/>
        <a:lstStyle/>
        <a:p>
          <a:endParaRPr lang="pl-PL"/>
        </a:p>
      </dgm:t>
    </dgm:pt>
    <dgm:pt modelId="{35952DCF-6365-4302-9C49-D6EC0C3B5BB8}" type="sibTrans" cxnId="{9774714B-A3D2-4480-8566-D16FDE60AFB3}">
      <dgm:prSet/>
      <dgm:spPr/>
      <dgm:t>
        <a:bodyPr/>
        <a:lstStyle/>
        <a:p>
          <a:endParaRPr lang="pl-PL"/>
        </a:p>
      </dgm:t>
    </dgm:pt>
    <dgm:pt modelId="{C2BCEFBE-0BA9-4663-BD92-E83C557F8FF8}" type="pres">
      <dgm:prSet presAssocID="{86758247-6100-40BE-824F-C71BEE93D8EF}" presName="Name0" presStyleCnt="0">
        <dgm:presLayoutVars>
          <dgm:dir/>
          <dgm:animLvl val="lvl"/>
          <dgm:resizeHandles val="exact"/>
        </dgm:presLayoutVars>
      </dgm:prSet>
      <dgm:spPr/>
    </dgm:pt>
    <dgm:pt modelId="{9CFFE7F0-888B-4BD4-A596-2EF31E479ECF}" type="pres">
      <dgm:prSet presAssocID="{FADFEE10-A79D-4EBF-8A7C-315B8CD808E6}" presName="composite" presStyleCnt="0"/>
      <dgm:spPr/>
    </dgm:pt>
    <dgm:pt modelId="{0CAA9FB5-72F4-47B3-B40E-072AC8F4F169}" type="pres">
      <dgm:prSet presAssocID="{FADFEE10-A79D-4EBF-8A7C-315B8CD808E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F7396F7-703B-47BE-B6A4-3487716D2FBA}" type="pres">
      <dgm:prSet presAssocID="{FADFEE10-A79D-4EBF-8A7C-315B8CD808E6}" presName="desTx" presStyleLbl="alignAccFollowNode1" presStyleIdx="0" presStyleCnt="4">
        <dgm:presLayoutVars>
          <dgm:bulletEnabled val="1"/>
        </dgm:presLayoutVars>
      </dgm:prSet>
      <dgm:spPr/>
    </dgm:pt>
    <dgm:pt modelId="{2F25AEBD-4841-4E3E-AF87-28DC46DF77B7}" type="pres">
      <dgm:prSet presAssocID="{5DB754DB-978D-40EB-933A-698DD7B564DF}" presName="space" presStyleCnt="0"/>
      <dgm:spPr/>
    </dgm:pt>
    <dgm:pt modelId="{D0A794B0-4B9C-4FF6-AC29-AF03FCF10CD6}" type="pres">
      <dgm:prSet presAssocID="{894230A2-9524-4B2B-BF1C-38C95B986E0E}" presName="composite" presStyleCnt="0"/>
      <dgm:spPr/>
    </dgm:pt>
    <dgm:pt modelId="{30C41BE0-EF6A-4C0E-A983-36081C9EC9EA}" type="pres">
      <dgm:prSet presAssocID="{894230A2-9524-4B2B-BF1C-38C95B986E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43D9DCC-8835-4B58-B33D-1CF944D35DDC}" type="pres">
      <dgm:prSet presAssocID="{894230A2-9524-4B2B-BF1C-38C95B986E0E}" presName="desTx" presStyleLbl="alignAccFollowNode1" presStyleIdx="1" presStyleCnt="4">
        <dgm:presLayoutVars>
          <dgm:bulletEnabled val="1"/>
        </dgm:presLayoutVars>
      </dgm:prSet>
      <dgm:spPr/>
    </dgm:pt>
    <dgm:pt modelId="{8211D644-414E-4360-8F2C-3350692C9025}" type="pres">
      <dgm:prSet presAssocID="{2B1A7C71-37B9-4BA8-8FA8-711F638B7C46}" presName="space" presStyleCnt="0"/>
      <dgm:spPr/>
    </dgm:pt>
    <dgm:pt modelId="{6634A98A-414B-49F1-A42D-EBEBE9412819}" type="pres">
      <dgm:prSet presAssocID="{F145A3D0-D3C0-479D-AF72-6DE3C878CC8A}" presName="composite" presStyleCnt="0"/>
      <dgm:spPr/>
    </dgm:pt>
    <dgm:pt modelId="{7A499485-94AF-4BF5-AA85-6E15D4EDB325}" type="pres">
      <dgm:prSet presAssocID="{F145A3D0-D3C0-479D-AF72-6DE3C878CC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E4F7AC8-E96B-4786-93A1-F29E7D1E840C}" type="pres">
      <dgm:prSet presAssocID="{F145A3D0-D3C0-479D-AF72-6DE3C878CC8A}" presName="desTx" presStyleLbl="alignAccFollowNode1" presStyleIdx="2" presStyleCnt="4">
        <dgm:presLayoutVars>
          <dgm:bulletEnabled val="1"/>
        </dgm:presLayoutVars>
      </dgm:prSet>
      <dgm:spPr/>
    </dgm:pt>
    <dgm:pt modelId="{47305807-22CF-4672-A75B-4576D8C35EFC}" type="pres">
      <dgm:prSet presAssocID="{6BDD4144-1A44-43C4-9E66-BC197CB3AD1D}" presName="space" presStyleCnt="0"/>
      <dgm:spPr/>
    </dgm:pt>
    <dgm:pt modelId="{CC3CB66F-CEFA-4D72-BD02-654A2E5ADEFC}" type="pres">
      <dgm:prSet presAssocID="{914A2117-B433-4E89-B619-83197512953E}" presName="composite" presStyleCnt="0"/>
      <dgm:spPr/>
    </dgm:pt>
    <dgm:pt modelId="{6F86F92C-A9B1-426D-8F2E-1650F65853A4}" type="pres">
      <dgm:prSet presAssocID="{914A2117-B433-4E89-B619-83197512953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258B740-E6F1-4C3B-B700-6F4CC41FFD94}" type="pres">
      <dgm:prSet presAssocID="{914A2117-B433-4E89-B619-83197512953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9D36F12-BD3F-4B85-9802-723ADD5310C8}" type="presOf" srcId="{FADFEE10-A79D-4EBF-8A7C-315B8CD808E6}" destId="{0CAA9FB5-72F4-47B3-B40E-072AC8F4F169}" srcOrd="0" destOrd="0" presId="urn:microsoft.com/office/officeart/2005/8/layout/hList1"/>
    <dgm:cxn modelId="{57F60A2B-4899-403A-8D8B-64C9F7C76F82}" type="presOf" srcId="{F145A3D0-D3C0-479D-AF72-6DE3C878CC8A}" destId="{7A499485-94AF-4BF5-AA85-6E15D4EDB325}" srcOrd="0" destOrd="0" presId="urn:microsoft.com/office/officeart/2005/8/layout/hList1"/>
    <dgm:cxn modelId="{9818193E-45F6-4271-B837-57F23A717488}" type="presOf" srcId="{B7351A4C-B364-46F8-BCD7-C26FBB562F40}" destId="{543D9DCC-8835-4B58-B33D-1CF944D35DDC}" srcOrd="0" destOrd="0" presId="urn:microsoft.com/office/officeart/2005/8/layout/hList1"/>
    <dgm:cxn modelId="{82C7A05C-8616-446D-AA91-56BB68363496}" type="presOf" srcId="{A471460C-D09D-4C24-A871-8D9A25F80269}" destId="{9E4F7AC8-E96B-4786-93A1-F29E7D1E840C}" srcOrd="0" destOrd="0" presId="urn:microsoft.com/office/officeart/2005/8/layout/hList1"/>
    <dgm:cxn modelId="{5199F85D-4A94-4462-AA31-6B8857D8A801}" type="presOf" srcId="{8C71B1DF-F378-42F2-8F4C-D292C5C29088}" destId="{D258B740-E6F1-4C3B-B700-6F4CC41FFD94}" srcOrd="0" destOrd="0" presId="urn:microsoft.com/office/officeart/2005/8/layout/hList1"/>
    <dgm:cxn modelId="{F66C3166-D675-401B-A444-D37A9A4F4A0A}" srcId="{914A2117-B433-4E89-B619-83197512953E}" destId="{8C71B1DF-F378-42F2-8F4C-D292C5C29088}" srcOrd="0" destOrd="0" parTransId="{F163A131-549E-4644-885C-36CC26EA56D3}" sibTransId="{6B809064-1B59-4915-B36B-CA26CCD2AAE8}"/>
    <dgm:cxn modelId="{9774714B-A3D2-4480-8566-D16FDE60AFB3}" srcId="{894230A2-9524-4B2B-BF1C-38C95B986E0E}" destId="{B7351A4C-B364-46F8-BCD7-C26FBB562F40}" srcOrd="0" destOrd="0" parTransId="{9CD4D1C2-6AC4-4D9A-B72E-51D1F4B5EEE1}" sibTransId="{35952DCF-6365-4302-9C49-D6EC0C3B5BB8}"/>
    <dgm:cxn modelId="{7C62F36C-3B8C-4BC7-AA80-425E9E722CB2}" srcId="{86758247-6100-40BE-824F-C71BEE93D8EF}" destId="{914A2117-B433-4E89-B619-83197512953E}" srcOrd="3" destOrd="0" parTransId="{63CAEB6F-EDA6-4A26-9B43-5F85EA82D97F}" sibTransId="{70F54ABA-96D8-4753-8430-7AC6C2C93E17}"/>
    <dgm:cxn modelId="{E9DA2075-DF4C-4F1D-91B1-E6B4A0BFE52E}" srcId="{86758247-6100-40BE-824F-C71BEE93D8EF}" destId="{FADFEE10-A79D-4EBF-8A7C-315B8CD808E6}" srcOrd="0" destOrd="0" parTransId="{8E10A69B-3B93-45BB-AC4B-31C9C7644C54}" sibTransId="{5DB754DB-978D-40EB-933A-698DD7B564DF}"/>
    <dgm:cxn modelId="{C90CBA77-64BE-47F9-8B78-4E37AD01A15C}" type="presOf" srcId="{1391EFC7-8FC2-4F53-848C-75DE1A02F838}" destId="{FF7396F7-703B-47BE-B6A4-3487716D2FBA}" srcOrd="0" destOrd="0" presId="urn:microsoft.com/office/officeart/2005/8/layout/hList1"/>
    <dgm:cxn modelId="{9D4C3385-E0B6-4198-942E-C76A5FE6327C}" type="presOf" srcId="{894230A2-9524-4B2B-BF1C-38C95B986E0E}" destId="{30C41BE0-EF6A-4C0E-A983-36081C9EC9EA}" srcOrd="0" destOrd="0" presId="urn:microsoft.com/office/officeart/2005/8/layout/hList1"/>
    <dgm:cxn modelId="{90E49890-B771-47CE-A6FF-60A77A597A8E}" srcId="{86758247-6100-40BE-824F-C71BEE93D8EF}" destId="{894230A2-9524-4B2B-BF1C-38C95B986E0E}" srcOrd="1" destOrd="0" parTransId="{879D67E6-B737-4EB5-B83F-010B0AE01D9F}" sibTransId="{2B1A7C71-37B9-4BA8-8FA8-711F638B7C46}"/>
    <dgm:cxn modelId="{D172B296-6CE6-4946-8EF7-3D984FB8977D}" type="presOf" srcId="{86758247-6100-40BE-824F-C71BEE93D8EF}" destId="{C2BCEFBE-0BA9-4663-BD92-E83C557F8FF8}" srcOrd="0" destOrd="0" presId="urn:microsoft.com/office/officeart/2005/8/layout/hList1"/>
    <dgm:cxn modelId="{4F5002AA-2158-4BB2-976D-CD9C5074ACA5}" type="presOf" srcId="{914A2117-B433-4E89-B619-83197512953E}" destId="{6F86F92C-A9B1-426D-8F2E-1650F65853A4}" srcOrd="0" destOrd="0" presId="urn:microsoft.com/office/officeart/2005/8/layout/hList1"/>
    <dgm:cxn modelId="{172AA1AB-41D1-4E73-B93E-8C076A5155E9}" srcId="{FADFEE10-A79D-4EBF-8A7C-315B8CD808E6}" destId="{1391EFC7-8FC2-4F53-848C-75DE1A02F838}" srcOrd="0" destOrd="0" parTransId="{8F5B35A9-7776-4D1A-9086-160955C1F430}" sibTransId="{96417BB2-312C-4678-AAEF-70C9424076C3}"/>
    <dgm:cxn modelId="{0E357FC9-7951-404E-B9D4-8A85F58B35EA}" srcId="{F145A3D0-D3C0-479D-AF72-6DE3C878CC8A}" destId="{A471460C-D09D-4C24-A871-8D9A25F80269}" srcOrd="0" destOrd="0" parTransId="{6EA974A2-6194-4E78-97CF-E74CEBB38ECE}" sibTransId="{ECB936B0-6E2D-4D93-B5B6-AE34292BDC32}"/>
    <dgm:cxn modelId="{C18AB9CC-D992-47E8-ADF3-1D7D6966937F}" srcId="{86758247-6100-40BE-824F-C71BEE93D8EF}" destId="{F145A3D0-D3C0-479D-AF72-6DE3C878CC8A}" srcOrd="2" destOrd="0" parTransId="{B2D7F5BC-F311-4BD6-B7CD-3BB9A856BBBB}" sibTransId="{6BDD4144-1A44-43C4-9E66-BC197CB3AD1D}"/>
    <dgm:cxn modelId="{BD5ADC08-D7F7-42F6-82F0-A555B2E4E424}" type="presParOf" srcId="{C2BCEFBE-0BA9-4663-BD92-E83C557F8FF8}" destId="{9CFFE7F0-888B-4BD4-A596-2EF31E479ECF}" srcOrd="0" destOrd="0" presId="urn:microsoft.com/office/officeart/2005/8/layout/hList1"/>
    <dgm:cxn modelId="{2012073B-AF34-45A0-9891-ABF9E3A86FBA}" type="presParOf" srcId="{9CFFE7F0-888B-4BD4-A596-2EF31E479ECF}" destId="{0CAA9FB5-72F4-47B3-B40E-072AC8F4F169}" srcOrd="0" destOrd="0" presId="urn:microsoft.com/office/officeart/2005/8/layout/hList1"/>
    <dgm:cxn modelId="{EF5B7435-3B98-43D0-8F34-F7AB2504DAAB}" type="presParOf" srcId="{9CFFE7F0-888B-4BD4-A596-2EF31E479ECF}" destId="{FF7396F7-703B-47BE-B6A4-3487716D2FBA}" srcOrd="1" destOrd="0" presId="urn:microsoft.com/office/officeart/2005/8/layout/hList1"/>
    <dgm:cxn modelId="{B7EAE854-01AC-40DA-8B14-06B8AB4BB3B1}" type="presParOf" srcId="{C2BCEFBE-0BA9-4663-BD92-E83C557F8FF8}" destId="{2F25AEBD-4841-4E3E-AF87-28DC46DF77B7}" srcOrd="1" destOrd="0" presId="urn:microsoft.com/office/officeart/2005/8/layout/hList1"/>
    <dgm:cxn modelId="{90142DB6-C56F-47AC-BC97-EBA43BAF8FAB}" type="presParOf" srcId="{C2BCEFBE-0BA9-4663-BD92-E83C557F8FF8}" destId="{D0A794B0-4B9C-4FF6-AC29-AF03FCF10CD6}" srcOrd="2" destOrd="0" presId="urn:microsoft.com/office/officeart/2005/8/layout/hList1"/>
    <dgm:cxn modelId="{0022CB4E-0F62-4572-8C7E-73EF6E30E6AF}" type="presParOf" srcId="{D0A794B0-4B9C-4FF6-AC29-AF03FCF10CD6}" destId="{30C41BE0-EF6A-4C0E-A983-36081C9EC9EA}" srcOrd="0" destOrd="0" presId="urn:microsoft.com/office/officeart/2005/8/layout/hList1"/>
    <dgm:cxn modelId="{4457389E-807B-4CC8-919F-6F23694AF6F7}" type="presParOf" srcId="{D0A794B0-4B9C-4FF6-AC29-AF03FCF10CD6}" destId="{543D9DCC-8835-4B58-B33D-1CF944D35DDC}" srcOrd="1" destOrd="0" presId="urn:microsoft.com/office/officeart/2005/8/layout/hList1"/>
    <dgm:cxn modelId="{3195A4CF-F00F-4F0F-AF07-FA69C87E38D3}" type="presParOf" srcId="{C2BCEFBE-0BA9-4663-BD92-E83C557F8FF8}" destId="{8211D644-414E-4360-8F2C-3350692C9025}" srcOrd="3" destOrd="0" presId="urn:microsoft.com/office/officeart/2005/8/layout/hList1"/>
    <dgm:cxn modelId="{FA722B05-2744-40BE-8F0C-585D9EAA550D}" type="presParOf" srcId="{C2BCEFBE-0BA9-4663-BD92-E83C557F8FF8}" destId="{6634A98A-414B-49F1-A42D-EBEBE9412819}" srcOrd="4" destOrd="0" presId="urn:microsoft.com/office/officeart/2005/8/layout/hList1"/>
    <dgm:cxn modelId="{3469BDD9-AF75-423F-A7DE-11FDC88CB21A}" type="presParOf" srcId="{6634A98A-414B-49F1-A42D-EBEBE9412819}" destId="{7A499485-94AF-4BF5-AA85-6E15D4EDB325}" srcOrd="0" destOrd="0" presId="urn:microsoft.com/office/officeart/2005/8/layout/hList1"/>
    <dgm:cxn modelId="{6DE01D25-6172-4BBC-995C-25A41ECBE45D}" type="presParOf" srcId="{6634A98A-414B-49F1-A42D-EBEBE9412819}" destId="{9E4F7AC8-E96B-4786-93A1-F29E7D1E840C}" srcOrd="1" destOrd="0" presId="urn:microsoft.com/office/officeart/2005/8/layout/hList1"/>
    <dgm:cxn modelId="{05AC6CF0-EB4A-44AF-A313-8C4B762C4392}" type="presParOf" srcId="{C2BCEFBE-0BA9-4663-BD92-E83C557F8FF8}" destId="{47305807-22CF-4672-A75B-4576D8C35EFC}" srcOrd="5" destOrd="0" presId="urn:microsoft.com/office/officeart/2005/8/layout/hList1"/>
    <dgm:cxn modelId="{5C864AF1-C1FA-419A-ADCA-B7237C1C277E}" type="presParOf" srcId="{C2BCEFBE-0BA9-4663-BD92-E83C557F8FF8}" destId="{CC3CB66F-CEFA-4D72-BD02-654A2E5ADEFC}" srcOrd="6" destOrd="0" presId="urn:microsoft.com/office/officeart/2005/8/layout/hList1"/>
    <dgm:cxn modelId="{3067CA96-110B-4BF3-8D80-C935B8A05425}" type="presParOf" srcId="{CC3CB66F-CEFA-4D72-BD02-654A2E5ADEFC}" destId="{6F86F92C-A9B1-426D-8F2E-1650F65853A4}" srcOrd="0" destOrd="0" presId="urn:microsoft.com/office/officeart/2005/8/layout/hList1"/>
    <dgm:cxn modelId="{DD6874F5-89F3-47C0-88AB-8C42C094F724}" type="presParOf" srcId="{CC3CB66F-CEFA-4D72-BD02-654A2E5ADEFC}" destId="{D258B740-E6F1-4C3B-B700-6F4CC41FFD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2C30D-29DE-4D4D-865E-CAA84186CA4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000" kern="1200" dirty="0"/>
            <a:t>Zbadanie potrzeb np. beneficjentów</a:t>
          </a:r>
        </a:p>
      </dsp:txBody>
      <dsp:txXfrm>
        <a:off x="0" y="591343"/>
        <a:ext cx="2571749" cy="1543050"/>
      </dsp:txXfrm>
    </dsp:sp>
    <dsp:sp modelId="{FEB66981-7653-41E4-8C42-31F351A4373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000" kern="1200" dirty="0"/>
            <a:t>Określenie kierunków i celów działań</a:t>
          </a:r>
        </a:p>
      </dsp:txBody>
      <dsp:txXfrm>
        <a:off x="2828925" y="591343"/>
        <a:ext cx="2571749" cy="1543050"/>
      </dsp:txXfrm>
    </dsp:sp>
    <dsp:sp modelId="{718C7FE9-C7C9-462B-9AED-8F0ED6103D3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000" kern="1200" dirty="0"/>
            <a:t>Poprawa przejrzystości podejmowanych działań</a:t>
          </a:r>
        </a:p>
      </dsp:txBody>
      <dsp:txXfrm>
        <a:off x="5657849" y="591343"/>
        <a:ext cx="2571749" cy="1543050"/>
      </dsp:txXfrm>
    </dsp:sp>
    <dsp:sp modelId="{E70162D7-C579-48F0-B1DB-FE0FF5361E97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000" kern="1200" dirty="0"/>
            <a:t>Poznawanie mechanizmów wdrażania programów i projektów</a:t>
          </a:r>
        </a:p>
      </dsp:txBody>
      <dsp:txXfrm>
        <a:off x="0" y="2391569"/>
        <a:ext cx="2571749" cy="1543050"/>
      </dsp:txXfrm>
    </dsp:sp>
    <dsp:sp modelId="{DABF00C8-5F14-4880-955E-12D4A5823A22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000" kern="1200" dirty="0"/>
            <a:t>Zwiększenie skuteczności i efektywności programów/projektów</a:t>
          </a:r>
        </a:p>
      </dsp:txBody>
      <dsp:txXfrm>
        <a:off x="2828925" y="2391569"/>
        <a:ext cx="2571749" cy="1543050"/>
      </dsp:txXfrm>
    </dsp:sp>
    <dsp:sp modelId="{B43C366B-1CF5-4ED9-B296-0D6774CCF65E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Wspomaganie procesu podejmowania decyzji</a:t>
          </a:r>
          <a:endParaRPr lang="pl-PL" sz="2000" kern="1200" dirty="0"/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2C30D-29DE-4D4D-865E-CAA84186CA4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400" kern="1200" dirty="0"/>
            <a:t>Identyfikowanie słabych i mocnych stron interwencji</a:t>
          </a:r>
        </a:p>
      </dsp:txBody>
      <dsp:txXfrm>
        <a:off x="0" y="591343"/>
        <a:ext cx="2571749" cy="1543050"/>
      </dsp:txXfrm>
    </dsp:sp>
    <dsp:sp modelId="{FEB66981-7653-41E4-8C42-31F351A4373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400" kern="1200" dirty="0"/>
            <a:t>Sygnalizowanie pojawiających się problemów</a:t>
          </a:r>
        </a:p>
      </dsp:txBody>
      <dsp:txXfrm>
        <a:off x="2828925" y="591343"/>
        <a:ext cx="2571749" cy="1543050"/>
      </dsp:txXfrm>
    </dsp:sp>
    <dsp:sp modelId="{718C7FE9-C7C9-462B-9AED-8F0ED6103D3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400" kern="1200" dirty="0"/>
            <a:t>Określanie stopnia zgodności z przyjętymi założeniami</a:t>
          </a:r>
        </a:p>
      </dsp:txBody>
      <dsp:txXfrm>
        <a:off x="5657849" y="591343"/>
        <a:ext cx="2571749" cy="1543050"/>
      </dsp:txXfrm>
    </dsp:sp>
    <dsp:sp modelId="{E70162D7-C579-48F0-B1DB-FE0FF5361E97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400" kern="1200" dirty="0"/>
            <a:t>Zwiększanie profesjonalizmu świadczonych usług</a:t>
          </a:r>
        </a:p>
      </dsp:txBody>
      <dsp:txXfrm>
        <a:off x="0" y="2391569"/>
        <a:ext cx="2571749" cy="1543050"/>
      </dsp:txXfrm>
    </dsp:sp>
    <dsp:sp modelId="{DABF00C8-5F14-4880-955E-12D4A5823A22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3BA"/>
            </a:buClr>
            <a:buFont typeface="Calibri" panose="020F0502020204030204" pitchFamily="34" charset="0"/>
            <a:buNone/>
          </a:pPr>
          <a:r>
            <a:rPr lang="pl-PL" sz="2400" kern="1200" dirty="0"/>
            <a:t>Pogłębianie odpowiedzialności za program/projekt</a:t>
          </a:r>
        </a:p>
      </dsp:txBody>
      <dsp:txXfrm>
        <a:off x="2828925" y="2391569"/>
        <a:ext cx="2571749" cy="1543050"/>
      </dsp:txXfrm>
    </dsp:sp>
    <dsp:sp modelId="{B43C366B-1CF5-4ED9-B296-0D6774CCF65E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Demokratyzacja procesu zarządzania</a:t>
          </a:r>
        </a:p>
      </dsp:txBody>
      <dsp:txXfrm>
        <a:off x="5657849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DC28-A1B8-45C9-B197-8C7EB9EBE4DD}">
      <dsp:nvSpPr>
        <dsp:cNvPr id="0" name=""/>
        <dsp:cNvSpPr/>
      </dsp:nvSpPr>
      <dsp:spPr>
        <a:xfrm>
          <a:off x="1156979" y="-4243"/>
          <a:ext cx="4527827" cy="4527827"/>
        </a:xfrm>
        <a:prstGeom prst="circularArrow">
          <a:avLst>
            <a:gd name="adj1" fmla="val 5274"/>
            <a:gd name="adj2" fmla="val 312630"/>
            <a:gd name="adj3" fmla="val 14249659"/>
            <a:gd name="adj4" fmla="val 1711443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04225-BB6C-4E13-A9CA-A617C5332462}">
      <dsp:nvSpPr>
        <dsp:cNvPr id="0" name=""/>
        <dsp:cNvSpPr/>
      </dsp:nvSpPr>
      <dsp:spPr>
        <a:xfrm>
          <a:off x="2570681" y="1619"/>
          <a:ext cx="1700424" cy="85021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poprawa planowania</a:t>
          </a:r>
        </a:p>
      </dsp:txBody>
      <dsp:txXfrm>
        <a:off x="2612185" y="43123"/>
        <a:ext cx="1617416" cy="767204"/>
      </dsp:txXfrm>
    </dsp:sp>
    <dsp:sp modelId="{3A9B8108-F1EC-4B37-AC24-B658B57477A6}">
      <dsp:nvSpPr>
        <dsp:cNvPr id="0" name=""/>
        <dsp:cNvSpPr/>
      </dsp:nvSpPr>
      <dsp:spPr>
        <a:xfrm>
          <a:off x="4161437" y="920042"/>
          <a:ext cx="1700424" cy="850212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poprawa wdrażania</a:t>
          </a:r>
        </a:p>
      </dsp:txBody>
      <dsp:txXfrm>
        <a:off x="4202941" y="961546"/>
        <a:ext cx="1617416" cy="767204"/>
      </dsp:txXfrm>
    </dsp:sp>
    <dsp:sp modelId="{14176A94-F404-4E4B-95A4-5BB35E777C7D}">
      <dsp:nvSpPr>
        <dsp:cNvPr id="0" name=""/>
        <dsp:cNvSpPr/>
      </dsp:nvSpPr>
      <dsp:spPr>
        <a:xfrm>
          <a:off x="4161437" y="2756889"/>
          <a:ext cx="1700424" cy="850212"/>
        </a:xfrm>
        <a:prstGeom prst="round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poprawa kontroli jakości </a:t>
          </a:r>
        </a:p>
      </dsp:txBody>
      <dsp:txXfrm>
        <a:off x="4202941" y="2798393"/>
        <a:ext cx="1617416" cy="767204"/>
      </dsp:txXfrm>
    </dsp:sp>
    <dsp:sp modelId="{EE0BBF4F-92A3-472D-BCBF-1C036E2A5E2B}">
      <dsp:nvSpPr>
        <dsp:cNvPr id="0" name=""/>
        <dsp:cNvSpPr/>
      </dsp:nvSpPr>
      <dsp:spPr>
        <a:xfrm>
          <a:off x="2570681" y="3675313"/>
          <a:ext cx="1700424" cy="85021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wspieranie procesu uczenia się instytucji</a:t>
          </a:r>
        </a:p>
      </dsp:txBody>
      <dsp:txXfrm>
        <a:off x="2612185" y="3716817"/>
        <a:ext cx="1617416" cy="767204"/>
      </dsp:txXfrm>
    </dsp:sp>
    <dsp:sp modelId="{DFC5355B-7B8F-4B3E-9BA1-5E2A702E2BBA}">
      <dsp:nvSpPr>
        <dsp:cNvPr id="0" name=""/>
        <dsp:cNvSpPr/>
      </dsp:nvSpPr>
      <dsp:spPr>
        <a:xfrm>
          <a:off x="979925" y="2756889"/>
          <a:ext cx="1700424" cy="850212"/>
        </a:xfrm>
        <a:prstGeom prst="roundRect">
          <a:avLst/>
        </a:prstGeom>
        <a:solidFill>
          <a:srgbClr val="EA7D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wspieranie partnerstwa</a:t>
          </a:r>
        </a:p>
      </dsp:txBody>
      <dsp:txXfrm>
        <a:off x="1021429" y="2798393"/>
        <a:ext cx="1617416" cy="767204"/>
      </dsp:txXfrm>
    </dsp:sp>
    <dsp:sp modelId="{2959C4E3-76D8-4C1E-84EF-E513E7ACC092}">
      <dsp:nvSpPr>
        <dsp:cNvPr id="0" name=""/>
        <dsp:cNvSpPr/>
      </dsp:nvSpPr>
      <dsp:spPr>
        <a:xfrm>
          <a:off x="979925" y="920042"/>
          <a:ext cx="1700424" cy="85021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budowanie poczucia współwłasności</a:t>
          </a:r>
          <a:endParaRPr lang="pl-PL" sz="1500" kern="1200" dirty="0"/>
        </a:p>
      </dsp:txBody>
      <dsp:txXfrm>
        <a:off x="1021429" y="961546"/>
        <a:ext cx="1617416" cy="767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9C18F-033D-47A1-ADAF-520E8BCFCAC0}">
      <dsp:nvSpPr>
        <dsp:cNvPr id="0" name=""/>
        <dsp:cNvSpPr/>
      </dsp:nvSpPr>
      <dsp:spPr>
        <a:xfrm rot="5400000">
          <a:off x="-151997" y="153523"/>
          <a:ext cx="1013314" cy="70932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</a:t>
          </a:r>
        </a:p>
      </dsp:txBody>
      <dsp:txXfrm rot="-5400000">
        <a:off x="0" y="356186"/>
        <a:ext cx="709320" cy="303994"/>
      </dsp:txXfrm>
    </dsp:sp>
    <dsp:sp modelId="{76CBF132-A903-4044-B24E-46B0E428B72D}">
      <dsp:nvSpPr>
        <dsp:cNvPr id="0" name=""/>
        <dsp:cNvSpPr/>
      </dsp:nvSpPr>
      <dsp:spPr>
        <a:xfrm rot="5400000">
          <a:off x="3073332" y="-2362486"/>
          <a:ext cx="658654" cy="538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>
              <a:solidFill>
                <a:schemeClr val="accent4">
                  <a:lumMod val="75000"/>
                </a:schemeClr>
              </a:solidFill>
            </a:rPr>
            <a:t>Ex-</a:t>
          </a:r>
          <a:r>
            <a:rPr lang="pl-PL" sz="3900" kern="1200" dirty="0" err="1">
              <a:solidFill>
                <a:schemeClr val="accent4">
                  <a:lumMod val="75000"/>
                </a:schemeClr>
              </a:solidFill>
            </a:rPr>
            <a:t>ante</a:t>
          </a:r>
          <a:endParaRPr lang="pl-PL" sz="39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709320" y="33679"/>
        <a:ext cx="5354526" cy="594348"/>
      </dsp:txXfrm>
    </dsp:sp>
    <dsp:sp modelId="{86981415-E66D-45A3-813A-F03117CCBE7A}">
      <dsp:nvSpPr>
        <dsp:cNvPr id="0" name=""/>
        <dsp:cNvSpPr/>
      </dsp:nvSpPr>
      <dsp:spPr>
        <a:xfrm rot="5400000">
          <a:off x="-151997" y="960465"/>
          <a:ext cx="1013314" cy="70932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</a:t>
          </a:r>
        </a:p>
      </dsp:txBody>
      <dsp:txXfrm rot="-5400000">
        <a:off x="0" y="1163128"/>
        <a:ext cx="709320" cy="303994"/>
      </dsp:txXfrm>
    </dsp:sp>
    <dsp:sp modelId="{BF258076-D0E7-42AF-B945-2369C98F2423}">
      <dsp:nvSpPr>
        <dsp:cNvPr id="0" name=""/>
        <dsp:cNvSpPr/>
      </dsp:nvSpPr>
      <dsp:spPr>
        <a:xfrm rot="5400000">
          <a:off x="3073332" y="-1555544"/>
          <a:ext cx="658654" cy="538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>
              <a:solidFill>
                <a:schemeClr val="accent4">
                  <a:lumMod val="75000"/>
                </a:schemeClr>
              </a:solidFill>
            </a:rPr>
            <a:t>On-</a:t>
          </a:r>
          <a:r>
            <a:rPr lang="pl-PL" sz="3900" kern="1200" dirty="0" err="1">
              <a:solidFill>
                <a:schemeClr val="accent4">
                  <a:lumMod val="75000"/>
                </a:schemeClr>
              </a:solidFill>
            </a:rPr>
            <a:t>going</a:t>
          </a:r>
          <a:r>
            <a:rPr lang="pl-PL" sz="3900" kern="1200" dirty="0">
              <a:solidFill>
                <a:schemeClr val="accent4">
                  <a:lumMod val="75000"/>
                </a:schemeClr>
              </a:solidFill>
            </a:rPr>
            <a:t> / </a:t>
          </a:r>
          <a:r>
            <a:rPr lang="pl-PL" sz="3900" kern="1200" dirty="0" err="1">
              <a:solidFill>
                <a:schemeClr val="accent4">
                  <a:lumMod val="75000"/>
                </a:schemeClr>
              </a:solidFill>
            </a:rPr>
            <a:t>Mid</a:t>
          </a:r>
          <a:r>
            <a:rPr lang="pl-PL" sz="3900" kern="1200" dirty="0">
              <a:solidFill>
                <a:schemeClr val="accent4">
                  <a:lumMod val="75000"/>
                </a:schemeClr>
              </a:solidFill>
            </a:rPr>
            <a:t>-term</a:t>
          </a:r>
        </a:p>
      </dsp:txBody>
      <dsp:txXfrm rot="-5400000">
        <a:off x="709320" y="840621"/>
        <a:ext cx="5354526" cy="594348"/>
      </dsp:txXfrm>
    </dsp:sp>
    <dsp:sp modelId="{8EEEEC51-FFAA-4E76-B9E2-4C2AC5456D7E}">
      <dsp:nvSpPr>
        <dsp:cNvPr id="0" name=""/>
        <dsp:cNvSpPr/>
      </dsp:nvSpPr>
      <dsp:spPr>
        <a:xfrm rot="5400000">
          <a:off x="-151997" y="1767407"/>
          <a:ext cx="1013314" cy="709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</a:t>
          </a:r>
        </a:p>
      </dsp:txBody>
      <dsp:txXfrm rot="-5400000">
        <a:off x="0" y="1970070"/>
        <a:ext cx="709320" cy="303994"/>
      </dsp:txXfrm>
    </dsp:sp>
    <dsp:sp modelId="{6AA92DA4-D5D0-4EA4-98C6-B76E02A12D94}">
      <dsp:nvSpPr>
        <dsp:cNvPr id="0" name=""/>
        <dsp:cNvSpPr/>
      </dsp:nvSpPr>
      <dsp:spPr>
        <a:xfrm rot="5400000">
          <a:off x="3073332" y="-748602"/>
          <a:ext cx="658654" cy="538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>
              <a:solidFill>
                <a:schemeClr val="accent4">
                  <a:lumMod val="75000"/>
                </a:schemeClr>
              </a:solidFill>
            </a:rPr>
            <a:t>Ex-post</a:t>
          </a:r>
        </a:p>
      </dsp:txBody>
      <dsp:txXfrm rot="-5400000">
        <a:off x="709320" y="1647563"/>
        <a:ext cx="5354526" cy="594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C9783-3534-4E3A-9A67-94E368BD0378}">
      <dsp:nvSpPr>
        <dsp:cNvPr id="0" name=""/>
        <dsp:cNvSpPr/>
      </dsp:nvSpPr>
      <dsp:spPr>
        <a:xfrm rot="5400000">
          <a:off x="5442851" y="3665094"/>
          <a:ext cx="671798" cy="7581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D96C-1B40-485D-B4EE-2DB910FAFF2D}">
      <dsp:nvSpPr>
        <dsp:cNvPr id="0" name=""/>
        <dsp:cNvSpPr/>
      </dsp:nvSpPr>
      <dsp:spPr>
        <a:xfrm>
          <a:off x="812237" y="67729"/>
          <a:ext cx="1225085" cy="870945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Umowa Partnerstwa</a:t>
          </a:r>
        </a:p>
      </dsp:txBody>
      <dsp:txXfrm>
        <a:off x="854761" y="110253"/>
        <a:ext cx="1140037" cy="785897"/>
      </dsp:txXfrm>
    </dsp:sp>
    <dsp:sp modelId="{5886DD7D-1FC2-4992-ACAA-18A3F1E96134}">
      <dsp:nvSpPr>
        <dsp:cNvPr id="0" name=""/>
        <dsp:cNvSpPr/>
      </dsp:nvSpPr>
      <dsp:spPr>
        <a:xfrm>
          <a:off x="3124588" y="241221"/>
          <a:ext cx="545965" cy="4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05FEC-3010-4312-BDB8-1E0988C49ABD}">
      <dsp:nvSpPr>
        <dsp:cNvPr id="0" name=""/>
        <dsp:cNvSpPr/>
      </dsp:nvSpPr>
      <dsp:spPr>
        <a:xfrm rot="5400000">
          <a:off x="2577111" y="1834884"/>
          <a:ext cx="730718" cy="7773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E72F-CBDA-46F8-B9E2-8B6F2B2CBF08}">
      <dsp:nvSpPr>
        <dsp:cNvPr id="0" name=""/>
        <dsp:cNvSpPr/>
      </dsp:nvSpPr>
      <dsp:spPr>
        <a:xfrm>
          <a:off x="2001067" y="845459"/>
          <a:ext cx="1451854" cy="1007744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Wytyczne Ministerstwa</a:t>
          </a:r>
        </a:p>
      </dsp:txBody>
      <dsp:txXfrm>
        <a:off x="2050270" y="894662"/>
        <a:ext cx="1353448" cy="909338"/>
      </dsp:txXfrm>
    </dsp:sp>
    <dsp:sp modelId="{E48F62D6-1E02-4225-B4B5-09EEC7EF3F91}">
      <dsp:nvSpPr>
        <dsp:cNvPr id="0" name=""/>
        <dsp:cNvSpPr/>
      </dsp:nvSpPr>
      <dsp:spPr>
        <a:xfrm>
          <a:off x="3974217" y="1185557"/>
          <a:ext cx="545965" cy="4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8D717-07D9-41D4-A782-6E2FDA75D773}">
      <dsp:nvSpPr>
        <dsp:cNvPr id="0" name=""/>
        <dsp:cNvSpPr/>
      </dsp:nvSpPr>
      <dsp:spPr>
        <a:xfrm rot="5400000">
          <a:off x="4032750" y="2645650"/>
          <a:ext cx="637864" cy="7713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3F66-F864-47BD-A379-3FB951A14D0A}">
      <dsp:nvSpPr>
        <dsp:cNvPr id="0" name=""/>
        <dsp:cNvSpPr/>
      </dsp:nvSpPr>
      <dsp:spPr>
        <a:xfrm>
          <a:off x="3376995" y="1752986"/>
          <a:ext cx="1445691" cy="967101"/>
        </a:xfrm>
        <a:prstGeom prst="roundRect">
          <a:avLst>
            <a:gd name="adj" fmla="val 16670"/>
          </a:avLst>
        </a:prstGeom>
        <a:solidFill>
          <a:srgbClr val="15AF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Wstępny projekt RPO WM</a:t>
          </a:r>
        </a:p>
      </dsp:txBody>
      <dsp:txXfrm>
        <a:off x="3424213" y="1800204"/>
        <a:ext cx="1351255" cy="872665"/>
      </dsp:txXfrm>
    </dsp:sp>
    <dsp:sp modelId="{318864AE-ACA4-47FA-8EB8-DBF406562DF7}">
      <dsp:nvSpPr>
        <dsp:cNvPr id="0" name=""/>
        <dsp:cNvSpPr/>
      </dsp:nvSpPr>
      <dsp:spPr>
        <a:xfrm>
          <a:off x="4707380" y="2139031"/>
          <a:ext cx="545965" cy="4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C3AF6-CCA8-4335-9486-D66F0933D43A}">
      <dsp:nvSpPr>
        <dsp:cNvPr id="0" name=""/>
        <dsp:cNvSpPr/>
      </dsp:nvSpPr>
      <dsp:spPr>
        <a:xfrm rot="5400000">
          <a:off x="1238691" y="1056617"/>
          <a:ext cx="745937" cy="7433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CD5A2-8358-46D1-947B-E1C704CE59D0}">
      <dsp:nvSpPr>
        <dsp:cNvPr id="0" name=""/>
        <dsp:cNvSpPr/>
      </dsp:nvSpPr>
      <dsp:spPr>
        <a:xfrm>
          <a:off x="4728361" y="2730395"/>
          <a:ext cx="1463970" cy="953224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Ewaluacja ex-</a:t>
          </a:r>
          <a:r>
            <a:rPr lang="pl-PL" sz="1600" kern="1200" dirty="0" err="1"/>
            <a:t>ante</a:t>
          </a:r>
          <a:endParaRPr lang="pl-PL" sz="1600" kern="1200" dirty="0"/>
        </a:p>
      </dsp:txBody>
      <dsp:txXfrm>
        <a:off x="4774902" y="2776936"/>
        <a:ext cx="1370888" cy="860142"/>
      </dsp:txXfrm>
    </dsp:sp>
    <dsp:sp modelId="{8421C47F-680D-4BEC-BA1E-87AB78A64F8C}">
      <dsp:nvSpPr>
        <dsp:cNvPr id="0" name=""/>
        <dsp:cNvSpPr/>
      </dsp:nvSpPr>
      <dsp:spPr>
        <a:xfrm>
          <a:off x="5452764" y="3039140"/>
          <a:ext cx="545965" cy="4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D95C9-758E-4C78-82C3-E1AF7B624FFF}">
      <dsp:nvSpPr>
        <dsp:cNvPr id="0" name=""/>
        <dsp:cNvSpPr/>
      </dsp:nvSpPr>
      <dsp:spPr>
        <a:xfrm>
          <a:off x="6148315" y="3632511"/>
          <a:ext cx="1468399" cy="1100516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Modyfikacje RPO WM</a:t>
          </a:r>
        </a:p>
      </dsp:txBody>
      <dsp:txXfrm>
        <a:off x="6202047" y="3686243"/>
        <a:ext cx="1360935" cy="993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A9FB5-72F4-47B3-B40E-072AC8F4F169}">
      <dsp:nvSpPr>
        <dsp:cNvPr id="0" name=""/>
        <dsp:cNvSpPr/>
      </dsp:nvSpPr>
      <dsp:spPr>
        <a:xfrm>
          <a:off x="2969" y="849431"/>
          <a:ext cx="1785728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CEL</a:t>
          </a:r>
        </a:p>
      </dsp:txBody>
      <dsp:txXfrm>
        <a:off x="2969" y="849431"/>
        <a:ext cx="1785728" cy="460800"/>
      </dsp:txXfrm>
    </dsp:sp>
    <dsp:sp modelId="{FF7396F7-703B-47BE-B6A4-3487716D2FBA}">
      <dsp:nvSpPr>
        <dsp:cNvPr id="0" name=""/>
        <dsp:cNvSpPr/>
      </dsp:nvSpPr>
      <dsp:spPr>
        <a:xfrm>
          <a:off x="2969" y="1310231"/>
          <a:ext cx="1785728" cy="2898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zbadanie potrzeb interesariuszy (mieszkańców, przedsiębiorców, JST </a:t>
          </a:r>
          <a:r>
            <a:rPr lang="pl-PL" sz="1600" kern="1200" dirty="0" err="1"/>
            <a:t>itd</a:t>
          </a:r>
          <a:r>
            <a:rPr lang="pl-PL" sz="1600" kern="1200" dirty="0"/>
            <a:t>), które powinny zostać wzięte pod uwagę przy programowaniu perspektywy 2021-2027</a:t>
          </a:r>
        </a:p>
      </dsp:txBody>
      <dsp:txXfrm>
        <a:off x="2969" y="1310231"/>
        <a:ext cx="1785728" cy="2898720"/>
      </dsp:txXfrm>
    </dsp:sp>
    <dsp:sp modelId="{30C41BE0-EF6A-4C0E-A983-36081C9EC9EA}">
      <dsp:nvSpPr>
        <dsp:cNvPr id="0" name=""/>
        <dsp:cNvSpPr/>
      </dsp:nvSpPr>
      <dsp:spPr>
        <a:xfrm>
          <a:off x="2038700" y="849431"/>
          <a:ext cx="1785728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TERMIN</a:t>
          </a:r>
        </a:p>
      </dsp:txBody>
      <dsp:txXfrm>
        <a:off x="2038700" y="849431"/>
        <a:ext cx="1785728" cy="460800"/>
      </dsp:txXfrm>
    </dsp:sp>
    <dsp:sp modelId="{543D9DCC-8835-4B58-B33D-1CF944D35DDC}">
      <dsp:nvSpPr>
        <dsp:cNvPr id="0" name=""/>
        <dsp:cNvSpPr/>
      </dsp:nvSpPr>
      <dsp:spPr>
        <a:xfrm>
          <a:off x="2038700" y="1310231"/>
          <a:ext cx="1785728" cy="2898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przed pierwszymi negocjacjami (jako pierwszy region w Polsce!)</a:t>
          </a:r>
        </a:p>
      </dsp:txBody>
      <dsp:txXfrm>
        <a:off x="2038700" y="1310231"/>
        <a:ext cx="1785728" cy="2898720"/>
      </dsp:txXfrm>
    </dsp:sp>
    <dsp:sp modelId="{7A499485-94AF-4BF5-AA85-6E15D4EDB325}">
      <dsp:nvSpPr>
        <dsp:cNvPr id="0" name=""/>
        <dsp:cNvSpPr/>
      </dsp:nvSpPr>
      <dsp:spPr>
        <a:xfrm>
          <a:off x="4074431" y="849431"/>
          <a:ext cx="1785728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TECHNIKI</a:t>
          </a:r>
        </a:p>
      </dsp:txBody>
      <dsp:txXfrm>
        <a:off x="4074431" y="849431"/>
        <a:ext cx="1785728" cy="460800"/>
      </dsp:txXfrm>
    </dsp:sp>
    <dsp:sp modelId="{9E4F7AC8-E96B-4786-93A1-F29E7D1E840C}">
      <dsp:nvSpPr>
        <dsp:cNvPr id="0" name=""/>
        <dsp:cNvSpPr/>
      </dsp:nvSpPr>
      <dsp:spPr>
        <a:xfrm>
          <a:off x="4074431" y="1310231"/>
          <a:ext cx="1785728" cy="28987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badania ilościowe z mieszkańcami,  przedsiębiorcami i JST, badania ilościowe z interesariuszami, ekspertami, IZ / IP</a:t>
          </a:r>
        </a:p>
      </dsp:txBody>
      <dsp:txXfrm>
        <a:off x="4074431" y="1310231"/>
        <a:ext cx="1785728" cy="2898720"/>
      </dsp:txXfrm>
    </dsp:sp>
    <dsp:sp modelId="{6F86F92C-A9B1-426D-8F2E-1650F65853A4}">
      <dsp:nvSpPr>
        <dsp:cNvPr id="0" name=""/>
        <dsp:cNvSpPr/>
      </dsp:nvSpPr>
      <dsp:spPr>
        <a:xfrm>
          <a:off x="6110161" y="849431"/>
          <a:ext cx="1785728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RAPORT</a:t>
          </a:r>
        </a:p>
      </dsp:txBody>
      <dsp:txXfrm>
        <a:off x="6110161" y="849431"/>
        <a:ext cx="1785728" cy="460800"/>
      </dsp:txXfrm>
    </dsp:sp>
    <dsp:sp modelId="{D258B740-E6F1-4C3B-B700-6F4CC41FFD94}">
      <dsp:nvSpPr>
        <dsp:cNvPr id="0" name=""/>
        <dsp:cNvSpPr/>
      </dsp:nvSpPr>
      <dsp:spPr>
        <a:xfrm>
          <a:off x="6110161" y="1310231"/>
          <a:ext cx="1785728" cy="28987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SIERPIEŃ 2018</a:t>
          </a:r>
        </a:p>
      </dsp:txBody>
      <dsp:txXfrm>
        <a:off x="6110161" y="1310231"/>
        <a:ext cx="1785728" cy="28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1726-322E-4F03-B9CB-A76B03168F0B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F019-2D90-40D3-98A7-2E4FD099C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6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50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4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8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3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6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83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64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0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95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1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3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1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32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5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41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4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0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Wzór tytułu nieco dłuższego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7D-AC79-0F4A-ADBB-285D7B3FC82F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4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ln>
            <a:solidFill>
              <a:srgbClr val="0570BD"/>
            </a:solidFill>
          </a:ln>
          <a:solidFill>
            <a:srgbClr val="0053B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F21E-5A2B-7E43-BFE2-97EDBA2C1362}" type="datetimeFigureOut">
              <a:rPr lang="pl-PL" smtClean="0"/>
              <a:t>08.05.2018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3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7880" y="1347650"/>
            <a:ext cx="6752237" cy="1470025"/>
          </a:xfrm>
        </p:spPr>
        <p:txBody>
          <a:bodyPr>
            <a:noAutofit/>
          </a:bodyPr>
          <a:lstStyle/>
          <a:p>
            <a:r>
              <a:rPr lang="pl-PL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Kultura ewaluacji i użyteczność formułowanych rekomendacji na podstawie badań dotyczących RPO WM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7880" y="2996382"/>
            <a:ext cx="6541222" cy="2209319"/>
          </a:xfrm>
          <a:solidFill>
            <a:srgbClr val="FFFFFF">
              <a:alpha val="36863"/>
            </a:srgbClr>
          </a:solidFill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Dla Urzędu Marszałkowskiego Województwa Mazowieckiego w Warszawie</a:t>
            </a:r>
          </a:p>
          <a:p>
            <a:pPr algn="l">
              <a:lnSpc>
                <a:spcPts val="2000"/>
              </a:lnSpc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000"/>
              </a:lnSpc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995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FDB96-E278-46AE-BC7B-12A1CFC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132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Ewaluacja wpływu RPO WM 2007-2013 na spójność komunikacyjną i przestrzenną oraz wzrost konkurencyjności województwa mazowieckiego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8F875A-D01C-4711-A82F-6A3441FE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868"/>
            <a:ext cx="8229600" cy="4871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Rekomendacje:</a:t>
            </a:r>
          </a:p>
          <a:p>
            <a:pPr algn="just"/>
            <a:r>
              <a:rPr lang="pl-PL" sz="2200" dirty="0"/>
              <a:t>Rekomenduje się zwiększenie liczby kryteriów szczegółowych w ocenie merytorycznej w celu większego zróżnicowania projektów na liście rankingowej.</a:t>
            </a:r>
          </a:p>
          <a:p>
            <a:pPr algn="just"/>
            <a:r>
              <a:rPr lang="pl-PL" sz="2200" dirty="0"/>
              <a:t>Sugeruje się wprowadzenie premiowania projektów umożliwiających i zachęcających mieszkańców województwa do podróżowania transportem zbiorowym (szczególnie szynowym), w tym podróżowania multimodalnego (przesiadanie się).</a:t>
            </a:r>
          </a:p>
          <a:p>
            <a:pPr algn="just"/>
            <a:r>
              <a:rPr lang="pl-PL" sz="2200" dirty="0"/>
              <a:t>Należy rozważyć ustalenie jednolitego dla wszystkich beneficjentów sposobu pozyskania danych do obliczenia wskaźników. 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400" b="1" u="sng" dirty="0"/>
          </a:p>
        </p:txBody>
      </p:sp>
    </p:spTree>
    <p:extLst>
      <p:ext uri="{BB962C8B-B14F-4D97-AF65-F5344CB8AC3E}">
        <p14:creationId xmlns:p14="http://schemas.microsoft.com/office/powerpoint/2010/main" val="43519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A2CC9-909E-4867-BB30-6021CBFB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319"/>
          </a:xfrm>
        </p:spPr>
        <p:txBody>
          <a:bodyPr>
            <a:normAutofit/>
          </a:bodyPr>
          <a:lstStyle/>
          <a:p>
            <a:pPr algn="ctr"/>
            <a:r>
              <a:rPr lang="pl-PL" sz="2200" dirty="0"/>
              <a:t>Ewaluacja on-</a:t>
            </a:r>
            <a:r>
              <a:rPr lang="pl-PL" sz="2200" dirty="0" err="1"/>
              <a:t>going</a:t>
            </a:r>
            <a:r>
              <a:rPr lang="pl-PL" sz="2200" dirty="0"/>
              <a:t>: „Ocena użyteczności agend badawczych w projektach badawczo-rozwojowych w ramach RPO WM 2014-2020”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A21BA3B-3985-473C-B27E-6279724C879D}"/>
              </a:ext>
            </a:extLst>
          </p:cNvPr>
          <p:cNvSpPr/>
          <p:nvPr/>
        </p:nvSpPr>
        <p:spPr>
          <a:xfrm>
            <a:off x="661982" y="1318575"/>
            <a:ext cx="76357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latin typeface="+mj-lt"/>
              </a:rPr>
              <a:t>Najważniejsze rekomendacje: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Zmiany nazw wybranych kryteriów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np.: </a:t>
            </a:r>
            <a:r>
              <a:rPr lang="pl-PL" sz="2000" dirty="0">
                <a:latin typeface="+mj-lt"/>
              </a:rPr>
              <a:t>“Zgodność projektu z inteligentną specjalizacją” -&gt; “Zgodność projektu z przynajmniej jednym priorytetowym kierunkiem badań określonym dla obszarów inteligentnej specjalizacji”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Zmiany w skali punktacji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wybranych kryteriów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Zmiany z zasadach przyznawania punktów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np. premiowaniu jakości współpracy z jednostkami naukowymi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Lepsze </a:t>
            </a: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dostosowanie wniosków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dofinansowanie oraz biznesplanu do potrzeb ekspertów oceniających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Zaopatrzenie pracowników udzielających informacji w </a:t>
            </a: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szerszy zakres wiedzy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Ograniczenie liczby informacji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etapie składania wniosku.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/>
              <a:t>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183661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5DC9E61-B28E-4B57-AD46-B256F24575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63" y="0"/>
            <a:ext cx="4166073" cy="6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5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F9452-638B-4D28-8C37-67E3C6E2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400"/>
          </a:xfrm>
        </p:spPr>
        <p:txBody>
          <a:bodyPr>
            <a:normAutofit/>
          </a:bodyPr>
          <a:lstStyle/>
          <a:p>
            <a:pPr algn="ctr"/>
            <a:r>
              <a:rPr lang="pl-PL" sz="2200" dirty="0"/>
              <a:t>Ewaluacja ex-post RPO WM 2007-2013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3C9E7E-9AAA-4CC6-848F-9635AC50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88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b="1" dirty="0"/>
              <a:t>Badanie nastawiona na analizę </a:t>
            </a:r>
            <a:r>
              <a:rPr lang="pl-PL" b="1" u="sng" dirty="0"/>
              <a:t>efektów</a:t>
            </a:r>
            <a:r>
              <a:rPr lang="pl-PL" b="1" dirty="0"/>
              <a:t> RPO WM 2007-2013 (w mniejszym stopniu na rekomendacje).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4" descr="S:\Projekty\P&amp;R_528_ex-post Mazowsze\B Produkty Raporty\RK\grafika1.JPG">
            <a:extLst>
              <a:ext uri="{FF2B5EF4-FFF2-40B4-BE49-F238E27FC236}">
                <a16:creationId xmlns:a16="http://schemas.microsoft.com/office/drawing/2014/main" id="{B3033815-F920-40B5-88E2-F27B3335BA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4" y="1264595"/>
            <a:ext cx="7850220" cy="5593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25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F9452-638B-4D28-8C37-67E3C6E2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400"/>
          </a:xfrm>
        </p:spPr>
        <p:txBody>
          <a:bodyPr>
            <a:normAutofit/>
          </a:bodyPr>
          <a:lstStyle/>
          <a:p>
            <a:pPr algn="ctr"/>
            <a:r>
              <a:rPr lang="pl-PL" sz="2200" dirty="0"/>
              <a:t>Ewaluacja ex-post RPO WM 2007-2013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502D649-2A87-4EA2-85D0-C73E32B3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/>
              <a:t>Najważniejsze rekomendacje:</a:t>
            </a:r>
          </a:p>
          <a:p>
            <a:r>
              <a:rPr lang="pl-PL" dirty="0"/>
              <a:t>Należy dokonywać przeglądu wskaźników pod kątem aktualności założeń przyjętych na etapie programowania i odpowiednio reagować na zidentyfikowane sytuacje problemowe, zagrażające realizacji wartości oczekiwanej wskaźnika (np. przesunięcie alokacji między działaniami, określenie maksymalnej wartości projektu w kolejnym konkursie).</a:t>
            </a:r>
          </a:p>
          <a:p>
            <a:r>
              <a:rPr lang="pl-PL" dirty="0"/>
              <a:t>Prowadzenie szkoleń w zakresie wypełniania wniosków, rozliczania projektu, wypełniania wniosków o płatność, kwalifikowalności wydatków, etc.</a:t>
            </a:r>
          </a:p>
          <a:p>
            <a:r>
              <a:rPr lang="pl-PL" dirty="0"/>
              <a:t>Uproszczenie procedur przy konkursach ograniczających się do projektów o niskiej wartości.</a:t>
            </a:r>
          </a:p>
          <a:p>
            <a:r>
              <a:rPr lang="pl-PL" dirty="0"/>
              <a:t>W trosce o większą rozpoznawalność RPO WM 2014-2020, konieczne jest ukierunkowanie i zwiększenie intensywności działań komunikacyjnych nie tyle w grupie beneficjentów, ile wśród ostatecznych odbiorców wsparcia.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12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C1157-20AF-4DB1-9CA0-16ABDD9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Badanie potrzeb interesariuszy RPO WM post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4357EC-FA34-4732-982F-1714A76A3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970649"/>
              </p:ext>
            </p:extLst>
          </p:nvPr>
        </p:nvGraphicFramePr>
        <p:xfrm>
          <a:off x="457200" y="943583"/>
          <a:ext cx="7898860" cy="505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99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Dziękujemy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952500"/>
            <a:ext cx="1190625" cy="647700"/>
          </a:xfrm>
          <a:prstGeom prst="rect">
            <a:avLst/>
          </a:prstGeom>
        </p:spPr>
      </p:pic>
      <p:pic>
        <p:nvPicPr>
          <p:cNvPr id="6" name="Obraz 5" descr="C:\Users\adam.rybkowski\Downloads\logotypclaim_czerony_pl_ (1).jpg">
            <a:extLst>
              <a:ext uri="{FF2B5EF4-FFF2-40B4-BE49-F238E27FC236}">
                <a16:creationId xmlns:a16="http://schemas.microsoft.com/office/drawing/2014/main" id="{179593ED-2424-40EF-BEBC-10F8E591DB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22" y="4787582"/>
            <a:ext cx="3528695" cy="94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5C31D-6526-44D5-90D1-1131F8B5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Czym jest ewaluacja?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F31A1-A98D-4A35-B970-940C4A01F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169" y="3631309"/>
            <a:ext cx="6498077" cy="251154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73BA"/>
              </a:buClr>
              <a:buNone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w odniesieniu do jasno sformułowanych kryteriów: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skuteczności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efektywności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użyteczności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trafności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trwałości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27CD9C8-8C15-4FDE-9095-593E71733E7E}"/>
              </a:ext>
            </a:extLst>
          </p:cNvPr>
          <p:cNvSpPr/>
          <p:nvPr/>
        </p:nvSpPr>
        <p:spPr>
          <a:xfrm>
            <a:off x="583660" y="1566153"/>
            <a:ext cx="1245140" cy="70039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F0F9276-0260-4317-8723-162A9D7B4DD6}"/>
              </a:ext>
            </a:extLst>
          </p:cNvPr>
          <p:cNvSpPr/>
          <p:nvPr/>
        </p:nvSpPr>
        <p:spPr>
          <a:xfrm>
            <a:off x="1828800" y="1770535"/>
            <a:ext cx="335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73BA"/>
              </a:buClr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badanie społeczno-ekonomiczne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CC2B553F-E5AB-4FBA-842D-32AE3237836D}"/>
              </a:ext>
            </a:extLst>
          </p:cNvPr>
          <p:cNvSpPr/>
          <p:nvPr/>
        </p:nvSpPr>
        <p:spPr>
          <a:xfrm>
            <a:off x="583660" y="2492764"/>
            <a:ext cx="1245140" cy="7003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7AF65C4-DF36-4191-ACF2-C6225E15B5D0}"/>
              </a:ext>
            </a:extLst>
          </p:cNvPr>
          <p:cNvSpPr/>
          <p:nvPr/>
        </p:nvSpPr>
        <p:spPr>
          <a:xfrm>
            <a:off x="1828800" y="2519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0073BA"/>
              </a:buClr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celem jest oszacowanie jakości oraz efektów wdrażania interwencji publicznych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038C305-BB17-4312-99F0-F33EE7FB2BF5}"/>
              </a:ext>
            </a:extLst>
          </p:cNvPr>
          <p:cNvSpPr/>
          <p:nvPr/>
        </p:nvSpPr>
        <p:spPr>
          <a:xfrm>
            <a:off x="583660" y="3436524"/>
            <a:ext cx="1245140" cy="70039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7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47CFA-B127-4903-8297-E6F734C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co realizować badania ewaluacyjne?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1D2EF7-7CA1-4B77-8FAD-EB9328F16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54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45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47CFA-B127-4903-8297-E6F734C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co realizować badania ewaluacyjne?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1D2EF7-7CA1-4B77-8FAD-EB9328F16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754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6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ECA2F-95D8-477A-B49E-EF77F361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Co dają badania ewaluacyjne?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C66EAF-E32B-49BE-ABF6-F5D547E39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535731"/>
              </p:ext>
            </p:extLst>
          </p:nvPr>
        </p:nvGraphicFramePr>
        <p:xfrm>
          <a:off x="778213" y="1396999"/>
          <a:ext cx="6841787" cy="452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3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ECA2F-95D8-477A-B49E-EF77F361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Typy ewaluacji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0D076B-B50E-4076-85CB-34512B54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498"/>
            <a:ext cx="8229600" cy="5036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Z punktu widzenia potrzeb Instytucji Zarządzającej prowadzi się trzy podstawowe rodzaje ewaluacji zgodne z procesem wdrażania RPO: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Ponadto w odpowiedzi na wnioski z monitoringu zleca się badania ad-hoc.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2390B52-CE16-41A4-8239-C7ED96B717F7}"/>
              </a:ext>
            </a:extLst>
          </p:cNvPr>
          <p:cNvSpPr txBox="1"/>
          <p:nvPr/>
        </p:nvSpPr>
        <p:spPr>
          <a:xfrm>
            <a:off x="0" y="65810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B387B6-76AA-4C28-9E0F-9A82B9F2A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691957"/>
              </p:ext>
            </p:extLst>
          </p:nvPr>
        </p:nvGraphicFramePr>
        <p:xfrm>
          <a:off x="1524000" y="2363820"/>
          <a:ext cx="6096000" cy="263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60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FDB96-E278-46AE-BC7B-12A1CFC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132"/>
          </a:xfrm>
        </p:spPr>
        <p:txBody>
          <a:bodyPr>
            <a:noAutofit/>
          </a:bodyPr>
          <a:lstStyle/>
          <a:p>
            <a:pPr algn="ctr"/>
            <a:r>
              <a:rPr lang="pl-PL" sz="2200" dirty="0">
                <a:solidFill>
                  <a:srgbClr val="834789"/>
                </a:solidFill>
              </a:rPr>
              <a:t>Ewaluacja ex-</a:t>
            </a:r>
            <a:r>
              <a:rPr lang="pl-PL" sz="2200" dirty="0" err="1">
                <a:solidFill>
                  <a:srgbClr val="834789"/>
                </a:solidFill>
              </a:rPr>
              <a:t>ante</a:t>
            </a:r>
            <a:r>
              <a:rPr lang="pl-PL" sz="2200" dirty="0">
                <a:solidFill>
                  <a:srgbClr val="834789"/>
                </a:solidFill>
              </a:rPr>
              <a:t> Regionalnego Programu Operacyjnego Województwa Mazowieckiego 2014-2020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8F875A-D01C-4711-A82F-6A3441FE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868"/>
            <a:ext cx="8229600" cy="4871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Rekomendacje:</a:t>
            </a:r>
          </a:p>
          <a:p>
            <a:pPr marL="1254125" indent="-15875">
              <a:buNone/>
            </a:pPr>
            <a:r>
              <a:rPr lang="pl-PL" sz="2200" dirty="0"/>
              <a:t>Specyfika ewaluacji ex-</a:t>
            </a:r>
            <a:r>
              <a:rPr lang="pl-PL" sz="2200" dirty="0" err="1"/>
              <a:t>ante</a:t>
            </a:r>
            <a:r>
              <a:rPr lang="pl-PL" sz="2200" dirty="0"/>
              <a:t> – w modelu partycypacyjnym rekomendacje powstają i są wdrażane na bieżąco.</a:t>
            </a:r>
          </a:p>
          <a:p>
            <a:pPr marL="0" indent="0">
              <a:buNone/>
            </a:pPr>
            <a:endParaRPr lang="pl-PL" sz="2400" dirty="0"/>
          </a:p>
          <a:p>
            <a:pPr marL="1254125" indent="0">
              <a:buNone/>
            </a:pPr>
            <a:r>
              <a:rPr lang="pl-PL" sz="2200" dirty="0"/>
              <a:t>Proces ewaluacji kończy się w momencie, gdy rekomendacje są wdrożone, a Program ma ostateczny (na danym etapie) kształt.</a:t>
            </a:r>
          </a:p>
          <a:p>
            <a:pPr marL="1254125" indent="0">
              <a:buNone/>
            </a:pPr>
            <a:endParaRPr lang="pl-PL" sz="2200" dirty="0"/>
          </a:p>
          <a:p>
            <a:pPr marL="1254125" indent="0">
              <a:buNone/>
            </a:pPr>
            <a:r>
              <a:rPr lang="pl-PL" sz="2200" dirty="0"/>
              <a:t>Ewaluacja dotyczyła: oceny diagnozy, spójności diagnozy, logiki interwencji i spójności wewnętrznej, oceny systemu monitoringu i ewaluacji, oceny planowanych warunków wdrażania RPO, realizacji polityk horyzontalnych.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9B93C922-A459-418A-827F-D561692993A7}"/>
              </a:ext>
            </a:extLst>
          </p:cNvPr>
          <p:cNvSpPr/>
          <p:nvPr/>
        </p:nvSpPr>
        <p:spPr>
          <a:xfrm>
            <a:off x="457200" y="1741251"/>
            <a:ext cx="1245140" cy="70039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F511075-D3F8-4447-90A0-5E560811B912}"/>
              </a:ext>
            </a:extLst>
          </p:cNvPr>
          <p:cNvSpPr/>
          <p:nvPr/>
        </p:nvSpPr>
        <p:spPr>
          <a:xfrm>
            <a:off x="457200" y="3151762"/>
            <a:ext cx="1245140" cy="7003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E244891D-8D5B-403D-8484-6AB26CB95D0D}"/>
              </a:ext>
            </a:extLst>
          </p:cNvPr>
          <p:cNvSpPr/>
          <p:nvPr/>
        </p:nvSpPr>
        <p:spPr>
          <a:xfrm>
            <a:off x="457200" y="4562273"/>
            <a:ext cx="1245140" cy="70039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31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FDB96-E278-46AE-BC7B-12A1CFC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132"/>
          </a:xfrm>
        </p:spPr>
        <p:txBody>
          <a:bodyPr>
            <a:noAutofit/>
          </a:bodyPr>
          <a:lstStyle/>
          <a:p>
            <a:pPr algn="ctr"/>
            <a:r>
              <a:rPr lang="pl-PL" sz="2200" dirty="0">
                <a:solidFill>
                  <a:srgbClr val="834789"/>
                </a:solidFill>
              </a:rPr>
              <a:t>Ewaluacja ex-</a:t>
            </a:r>
            <a:r>
              <a:rPr lang="pl-PL" sz="2200" dirty="0" err="1">
                <a:solidFill>
                  <a:srgbClr val="834789"/>
                </a:solidFill>
              </a:rPr>
              <a:t>ante</a:t>
            </a:r>
            <a:r>
              <a:rPr lang="pl-PL" sz="2200" dirty="0">
                <a:solidFill>
                  <a:srgbClr val="834789"/>
                </a:solidFill>
              </a:rPr>
              <a:t> Regionalnego Programu Operacyjnego Województwa Mazowieckiego 2014-2020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C8BA18-302E-4B14-B27D-BA90C5546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606165"/>
              </p:ext>
            </p:extLst>
          </p:nvPr>
        </p:nvGraphicFramePr>
        <p:xfrm>
          <a:off x="-165370" y="1533187"/>
          <a:ext cx="8686800" cy="484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44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FDB96-E278-46AE-BC7B-12A1CFC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132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Ewaluacja wpływu RPO WM 2007-2013 na spójność komunikacyjną i przestrzenną oraz wzrost konkurencyjności województwa mazowieckiego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8F875A-D01C-4711-A82F-6A3441FE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868"/>
            <a:ext cx="8229600" cy="48712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400" b="1" u="sng" dirty="0"/>
          </a:p>
        </p:txBody>
      </p:sp>
      <p:pic>
        <p:nvPicPr>
          <p:cNvPr id="4" name="Symbol zastępczy zawartości 14">
            <a:extLst>
              <a:ext uri="{FF2B5EF4-FFF2-40B4-BE49-F238E27FC236}">
                <a16:creationId xmlns:a16="http://schemas.microsoft.com/office/drawing/2014/main" id="{A0B1197B-701C-4252-B20D-9ACDE728B61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68" y="1079770"/>
            <a:ext cx="5544766" cy="5221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157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654</Words>
  <Application>Microsoft Office PowerPoint</Application>
  <PresentationFormat>Pokaz na ekranie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Motyw pakietu Office</vt:lpstr>
      <vt:lpstr>Projekt niestandardowy</vt:lpstr>
      <vt:lpstr>Kultura ewaluacji i użyteczność formułowanych rekomendacji na podstawie badań dotyczących RPO WM</vt:lpstr>
      <vt:lpstr>Czym jest ewaluacja?</vt:lpstr>
      <vt:lpstr>Po co realizować badania ewaluacyjne?</vt:lpstr>
      <vt:lpstr>Po co realizować badania ewaluacyjne?</vt:lpstr>
      <vt:lpstr>Co dają badania ewaluacyjne?</vt:lpstr>
      <vt:lpstr>Typy ewaluacji</vt:lpstr>
      <vt:lpstr>Ewaluacja ex-ante Regionalnego Programu Operacyjnego Województwa Mazowieckiego 2014-2020</vt:lpstr>
      <vt:lpstr>Ewaluacja ex-ante Regionalnego Programu Operacyjnego Województwa Mazowieckiego 2014-2020</vt:lpstr>
      <vt:lpstr>Ewaluacja wpływu RPO WM 2007-2013 na spójność komunikacyjną i przestrzenną oraz wzrost konkurencyjności województwa mazowieckiego</vt:lpstr>
      <vt:lpstr>Ewaluacja wpływu RPO WM 2007-2013 na spójność komunikacyjną i przestrzenną oraz wzrost konkurencyjności województwa mazowieckiego</vt:lpstr>
      <vt:lpstr>Ewaluacja on-going: „Ocena użyteczności agend badawczych w projektach badawczo-rozwojowych w ramach RPO WM 2014-2020”</vt:lpstr>
      <vt:lpstr>Prezentacja programu PowerPoint</vt:lpstr>
      <vt:lpstr>Ewaluacja ex-post RPO WM 2007-2013</vt:lpstr>
      <vt:lpstr>Ewaluacja ex-post RPO WM 2007-2013</vt:lpstr>
      <vt:lpstr>Badanie potrzeb interesariuszy RPO WM post 2020</vt:lpstr>
      <vt:lpstr> 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który jest na więcej niż jedną linię</dc:title>
  <dc:creator>Beata</dc:creator>
  <cp:lastModifiedBy>Adam Rybkowski</cp:lastModifiedBy>
  <cp:revision>198</cp:revision>
  <cp:lastPrinted>2017-12-27T12:14:46Z</cp:lastPrinted>
  <dcterms:created xsi:type="dcterms:W3CDTF">2015-05-08T11:10:23Z</dcterms:created>
  <dcterms:modified xsi:type="dcterms:W3CDTF">2018-05-08T10:03:19Z</dcterms:modified>
</cp:coreProperties>
</file>