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AUTOPOPRAWKA w nazwie wskaźnika rezultatu bezpośredniego w PI 8iv (str. 165 RPO WM na lata 2014-2020)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+mn-lt"/>
              </a:rPr>
              <a:t>BYŁO</a:t>
            </a:r>
            <a:r>
              <a:rPr lang="pl-PL" sz="1400" dirty="0" smtClean="0">
                <a:latin typeface="+mn-lt"/>
              </a:rPr>
              <a:t>: </a:t>
            </a:r>
            <a:r>
              <a:rPr lang="pl-PL" sz="1400" dirty="0"/>
              <a:t>Liczba osób, które powróciły na rynek pracy </a:t>
            </a:r>
            <a:r>
              <a:rPr lang="pl-PL" sz="1400" b="1" dirty="0">
                <a:solidFill>
                  <a:srgbClr val="FF0000"/>
                </a:solidFill>
              </a:rPr>
              <a:t>lub utrzymały zatrudnienie </a:t>
            </a:r>
            <a:r>
              <a:rPr lang="pl-PL" sz="1400" dirty="0"/>
              <a:t>po przerwie związanej z urodzeniem/ wychowaniem dziecka, po opuszczeniu </a:t>
            </a:r>
            <a:r>
              <a:rPr lang="pl-PL" sz="1400" dirty="0" smtClean="0"/>
              <a:t>programu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b="1" dirty="0" smtClean="0"/>
              <a:t>JEST:</a:t>
            </a:r>
            <a:r>
              <a:rPr lang="pl-PL" sz="1400" dirty="0" smtClean="0"/>
              <a:t> Liczba osób, które powróciły na rynek pracy po przerwie związanej z urodzeniem/ wychowaniem dziecka </a:t>
            </a:r>
            <a:r>
              <a:rPr lang="pl-PL" sz="1400" b="1" dirty="0" smtClean="0">
                <a:solidFill>
                  <a:srgbClr val="FF0000"/>
                </a:solidFill>
              </a:rPr>
              <a:t>lub utrzymały zatrudnienie</a:t>
            </a:r>
            <a:r>
              <a:rPr lang="pl-PL" sz="1400" dirty="0" smtClean="0"/>
              <a:t>, po opuszczeniu programu</a:t>
            </a:r>
          </a:p>
          <a:p>
            <a:pPr algn="just">
              <a:lnSpc>
                <a:spcPct val="200000"/>
              </a:lnSpc>
            </a:pPr>
            <a:endParaRPr lang="pl-PL" sz="1400" dirty="0" smtClean="0"/>
          </a:p>
          <a:p>
            <a:pPr algn="just"/>
            <a:r>
              <a:rPr lang="pl-PL" sz="1400" b="1" dirty="0" smtClean="0"/>
              <a:t>UZASADNIENIE: </a:t>
            </a:r>
            <a:r>
              <a:rPr lang="pl-PL" sz="1400" dirty="0" smtClean="0"/>
              <a:t>Dostosowanie nazwy wskaźnika do brzmienia określonego w projekcie </a:t>
            </a:r>
            <a:r>
              <a:rPr lang="pl-PL" sz="1400" i="1" dirty="0" smtClean="0"/>
              <a:t>Wytycznych</a:t>
            </a:r>
            <a:r>
              <a:rPr lang="pl-PL" sz="1400" b="1" i="1" dirty="0" smtClean="0"/>
              <a:t> </a:t>
            </a:r>
            <a:r>
              <a:rPr lang="pl-PL" sz="1400" i="1" dirty="0"/>
              <a:t>w zakresie monitorowania postępu rzeczowego </a:t>
            </a:r>
            <a:r>
              <a:rPr lang="pl-PL" sz="1400" i="1" dirty="0" smtClean="0"/>
              <a:t>realizacji </a:t>
            </a:r>
            <a:r>
              <a:rPr lang="pl-PL" sz="1400" i="1" dirty="0"/>
              <a:t>programów operacyjnych na lata </a:t>
            </a:r>
            <a:r>
              <a:rPr lang="pl-PL" sz="1400" i="1" dirty="0" smtClean="0"/>
              <a:t>2014-2020 </a:t>
            </a:r>
            <a:r>
              <a:rPr lang="pl-PL" sz="1400" dirty="0" smtClean="0"/>
              <a:t>opublikowanego na Portalu Funduszy Europejskich w dniu 18.12.2017 r. </a:t>
            </a:r>
            <a:endParaRPr lang="pl-PL" sz="1400" dirty="0"/>
          </a:p>
          <a:p>
            <a:pPr algn="just">
              <a:lnSpc>
                <a:spcPct val="200000"/>
              </a:lnSpc>
            </a:pPr>
            <a:endParaRPr lang="pl-PL" sz="1400" b="1" dirty="0" smtClean="0"/>
          </a:p>
          <a:p>
            <a:pPr algn="just">
              <a:lnSpc>
                <a:spcPct val="200000"/>
              </a:lnSpc>
            </a:pPr>
            <a:endParaRPr lang="pl-PL" sz="1400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endParaRPr lang="pl-PL" sz="1600" b="1" u="sng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1828</TotalTime>
  <Words>108</Words>
  <Application>Microsoft Office PowerPoint</Application>
  <PresentationFormat>Pokaz na ekranie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Calibri</vt:lpstr>
      <vt:lpstr>Programy Regionalne</vt:lpstr>
      <vt:lpstr>OP VIII -  Rozwój rynku pracy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124</cp:revision>
  <cp:lastPrinted>2018-02-07T07:41:56Z</cp:lastPrinted>
  <dcterms:created xsi:type="dcterms:W3CDTF">2015-04-20T12:46:14Z</dcterms:created>
  <dcterms:modified xsi:type="dcterms:W3CDTF">2018-05-09T10:01:05Z</dcterms:modified>
</cp:coreProperties>
</file>