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47" r:id="rId9"/>
    <p:sldId id="324" r:id="rId1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2018-05-07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10 maja 2018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7.2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467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7.2</a:t>
            </a:r>
            <a:endParaRPr lang="pl-PL" sz="2800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spc="50" dirty="0">
                <a:ea typeface="Calibri" panose="020F0502020204030204" pitchFamily="34" charset="0"/>
                <a:cs typeface="Times New Roman" panose="02020603050405020304" pitchFamily="18" charset="0"/>
              </a:rPr>
              <a:t>typ projektu: „Budowa, modernizacja, rehabilitacja i rewitalizacja linii kolejowych o znaczeniu regionalnym”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57230"/>
              </p:ext>
            </p:extLst>
          </p:nvPr>
        </p:nvGraphicFramePr>
        <p:xfrm>
          <a:off x="77724" y="1486644"/>
          <a:ext cx="8971223" cy="384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662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Ujęcie inwestycji w dokumencie strategicznym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projekt został ujęty w Kontrakcie Terytorialnym lub Planie wykonawczym do Strategii Rozwoju Województwa Mazowieckiego do roku 2030 w obszarze Przestrzeń i Transport.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25933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Identyfikacja projektu pozakonkursowego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proces identyfikacji projektu został zakończony poprzez wprowadzenie projektu do Wykazu Projektów Pozakonkursowych EFRR RPO WM 2014 – 2020 (przyjętym uchwałą Zarządu Województwa Mazowieckiego).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00791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Powiązanie z zakupem taboru kolejowego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Zgodnie z RPO WM 2014-2020 w ramach kryterium ocenie podlegać będzie czy budowana lub modernizowana infrastruktura jest powiązana i z zakupem taboru kolejowego realizowanym w ramach RPO WM 2014-2020.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51038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Jakość świadczonych usług transportu publicznego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Zgodnie z RPO WM 2014-2020 w ramach kryterium ocenie podlegać będzie czy projekt wpływa na poprawę jakości świadczonych usług oraz efektywności funkcjonowania transportu publicznego.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16517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Wpływ na środowisko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kryterium ocenie podlegać będzie zastosowana w projekcie technologia w kontekście wpływu na ochronę środowiska. W ramach projektu powinny zostać zastosowane rozwiązania i technologie, które w sposób najbardziej efektywny (skuteczny) przyczyniają się do zmniejszenia uciążliwości transportu publicznego dla środowiska.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4498</TotalTime>
  <Words>321</Words>
  <Application>Microsoft Office PowerPoint</Application>
  <PresentationFormat>Pokaz na ekranie (4:3)</PresentationFormat>
  <Paragraphs>73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655</cp:revision>
  <cp:lastPrinted>2017-06-09T06:00:23Z</cp:lastPrinted>
  <dcterms:created xsi:type="dcterms:W3CDTF">2015-04-20T12:46:14Z</dcterms:created>
  <dcterms:modified xsi:type="dcterms:W3CDTF">2018-05-07T12:18:34Z</dcterms:modified>
</cp:coreProperties>
</file>