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1"/>
  </p:notesMasterIdLst>
  <p:handoutMasterIdLst>
    <p:handoutMasterId r:id="rId12"/>
  </p:handoutMasterIdLst>
  <p:sldIdLst>
    <p:sldId id="258" r:id="rId2"/>
    <p:sldId id="382" r:id="rId3"/>
    <p:sldId id="384" r:id="rId4"/>
    <p:sldId id="442" r:id="rId5"/>
    <p:sldId id="443" r:id="rId6"/>
    <p:sldId id="444" r:id="rId7"/>
    <p:sldId id="446" r:id="rId8"/>
    <p:sldId id="447" r:id="rId9"/>
    <p:sldId id="324" r:id="rId10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2018-05-07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10 maja 2018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Działanie 7.2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8293" y="2441098"/>
            <a:ext cx="8545513" cy="18626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/>
              <a:t>D</a:t>
            </a:r>
            <a:r>
              <a:rPr lang="pl-PL" sz="2800" b="1" dirty="0" smtClean="0"/>
              <a:t>ziałanie 7.2</a:t>
            </a:r>
            <a:endParaRPr lang="pl-PL" sz="2800" b="1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spc="50" dirty="0">
                <a:ea typeface="Times New Roman" panose="02020603050405020304" pitchFamily="18" charset="0"/>
              </a:rPr>
              <a:t>typ projektu: „Zakup i modernizacja taboru kolejowego do realizacji przewozów pasażerskich o charakterze regionalnym” (tryb pozakonkursowy)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57230"/>
              </p:ext>
            </p:extLst>
          </p:nvPr>
        </p:nvGraphicFramePr>
        <p:xfrm>
          <a:off x="77724" y="1486644"/>
          <a:ext cx="8971223" cy="3849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662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8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Ujęcie inwestycji w dokumencie strategicznym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czy projekt został ujęty w Kontrakcie Terytorialnym lub Planie wykonawczym do Strategii Rozwoju Województwa Mazowieckiego do roku 2030 w obszarze Przestrzeń i Transport.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25933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Identyfikacja projektu pozakonkursowego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czy proces identyfikacji projektu został zakończony poprzez wprowadzenie projektu do Wykazu Projektów Pozakonkursowych EFRR RPO WM 2014 – 2020 (przyjętym uchwałą Zarządu Województwa Mazowieckiego).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04992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Dostosowanie do potrzeb osób o ograniczonej mobilności, w tym osób niepełnosprawnych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czy modernizowany lub kupowany tabor kolejowy jest zgodny z wymogami Technicznych  Specyfikacji Interoperacyjności odnoszących się do dostępności systemu kolei Unii dla osób niepełnosprawnych i osób o ograniczonej możliwości poruszania się (ROZPORZĄDZENIE KOMISJI (UE) NR 1300/2014 z dnia 18 listopada 2014 r. 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430028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komfortu i bezpieczeństwa podróży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czy modernizowany lub kupowany tabor kolejowy zawiera elementy poprawiające komfort i bezpieczeństwo podróży pasażerów </a:t>
                      </a:r>
                      <a:r>
                        <a:rPr lang="pl-PL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np.:systemy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klimatyzowania przedziałów pasażerskich, ergonomicznie zaprojektowane przestrzenie pasażerskie wyposażone w stojaki rowerowe i przewijaki dla niemowląt, rozwiązania zapewniające spokojny i cichy bieg pociągu, kompleksową i bezpośrednią informację dla podróżnych itp.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13544"/>
              </p:ext>
            </p:extLst>
          </p:nvPr>
        </p:nvGraphicFramePr>
        <p:xfrm>
          <a:off x="77724" y="1486643"/>
          <a:ext cx="8971223" cy="5011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Wpływ na środowisko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zastosowana w projekcie technologia w kontekście wpływu na ochronę środowiska. W ramach projektu powinny zostać zastosowane rozwiązania i technologie, które w sposób najbardziej efektywny (skuteczny) przyczyniają się do zmniejszenia uciążliwości transportu publicznego dla środowiska.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4498</TotalTime>
  <Words>385</Words>
  <Application>Microsoft Office PowerPoint</Application>
  <PresentationFormat>Pokaz na ekranie (4:3)</PresentationFormat>
  <Paragraphs>73</Paragraphs>
  <Slides>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Dulęba Michał</cp:lastModifiedBy>
  <cp:revision>655</cp:revision>
  <cp:lastPrinted>2017-06-09T06:00:23Z</cp:lastPrinted>
  <dcterms:created xsi:type="dcterms:W3CDTF">2015-04-20T12:46:14Z</dcterms:created>
  <dcterms:modified xsi:type="dcterms:W3CDTF">2018-05-07T12:15:20Z</dcterms:modified>
</cp:coreProperties>
</file>