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1"/>
  </p:notesMasterIdLst>
  <p:handoutMasterIdLst>
    <p:handoutMasterId r:id="rId12"/>
  </p:handoutMasterIdLst>
  <p:sldIdLst>
    <p:sldId id="258" r:id="rId2"/>
    <p:sldId id="382" r:id="rId3"/>
    <p:sldId id="384" r:id="rId4"/>
    <p:sldId id="442" r:id="rId5"/>
    <p:sldId id="443" r:id="rId6"/>
    <p:sldId id="444" r:id="rId7"/>
    <p:sldId id="446" r:id="rId8"/>
    <p:sldId id="447" r:id="rId9"/>
    <p:sldId id="324" r:id="rId10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2018-05-07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10 maja 2018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</a:t>
            </a:r>
            <a:r>
              <a:rPr lang="pl-PL" sz="3600" dirty="0" smtClean="0">
                <a:latin typeface="+mn-lt"/>
              </a:rPr>
              <a:t>7.1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0097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D</a:t>
            </a:r>
            <a:r>
              <a:rPr lang="pl-PL" sz="2800" b="1" dirty="0" smtClean="0"/>
              <a:t>ziałanie </a:t>
            </a:r>
            <a:r>
              <a:rPr lang="pl-PL" sz="2800" b="1" dirty="0" smtClean="0"/>
              <a:t>7.1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/>
              <a:t>Kryteria </a:t>
            </a:r>
            <a:r>
              <a:rPr lang="pl-PL" sz="2800" dirty="0"/>
              <a:t>dostępu dla projektów z zakresu infrastruktury drogowej realizowanych w trybie pozakonkursowym 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57230"/>
              </p:ext>
            </p:extLst>
          </p:nvPr>
        </p:nvGraphicFramePr>
        <p:xfrm>
          <a:off x="77724" y="1486644"/>
          <a:ext cx="8971223" cy="3849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662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8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Ujęcie inwestycji w dokumencie strategicznym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projekt został ujęty w Kontrakcie Terytorialnym lub Planie wykonawczym do Strategii Rozwoju Województwa Mazowieckiego do roku 2030 w obszarze Przestrzeń i Transport.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25933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Identyfikacja projektu pozakonkursowego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proces identyfikacji projektu został zakończony poprzez wprowadzenie projektu do Wykazu Projektów Pozakonkursowych EFRR RPO WM 2014 – 2020 (przyjętym uchwałą Zarządu Województwa Mazowieckiego).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50198"/>
              </p:ext>
            </p:extLst>
          </p:nvPr>
        </p:nvGraphicFramePr>
        <p:xfrm>
          <a:off x="77724" y="1486643"/>
          <a:ext cx="8971223" cy="497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zapisami UP i RPO WM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czy projekt spełnia warunki wynikające z Umowy Partnerstwa oraz RPO WM 2014 -2020 tj.: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Inwestycje w drogi wojewódzkie - wybrane odcinki pozwalające na włączenie do systemu dróg krajowych lub sieci TEN-T, wypełniające luki w sieci dróg pomiędzy ośrodkami wojewódzkimi, miastami nie będącymi stolicami województw (regionalnymi i </a:t>
                      </a:r>
                      <a:r>
                        <a:rPr lang="pl-PL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subregionalnymi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zgodnie z przeprowadzoną diagnozą, wskazującą na problem dostępności transportowej tych miast, pełniących ważne funkcje w lokalnych rynkach pracy.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Inwestycje w drogi lokalne - konieczne bezpośrednie połączenie drogi w ciągu której realizowany jest projekt: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siecią TEN-T (drogową lub kolejową) 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przejściami granicznymi, portami lotniczymi, morskimi, terminalami towarowymi, centrami lub platformami logistycznymi, istniejącymi lub nowymi terenami inwestycyjnymi.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Wezwanie do złożenia w trybie pozakonkursowym wniosku o dofinansowanie projektu wskaże szczegółowe warunki określone w interpretacji zapisów UP w zakresie zasad realizacji dróg lokalnych w ramach CT7 wydane przez Ministerstwo Rozwoju i Komisję Europejską.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50584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Narodowym Programem Bezpieczeństwa Ruchu Drogowego 2013-2020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oceniana będzie zgodność z zapisami Narodowego Programu Bezpieczeństwa Ruchu Drogowego 2013-2020. W opisie należy się odnieść do konkretnych zapisów  ww. dokumentu, w które wpisuje się  realizowany projekt. 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Niespełnienie kryterium skutkuje negatywną oceną merytoryczną wniosku i jego  odrzuceniem.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499069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projekcie przewidziano  rozwiązania zapewniające bezpieczeństwo ruchu drogowego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oceniane będzie czy projekt uwzględnia rozwiązania poprawiające bezpieczeństwo ruchu drogowego.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Urządzenia bezpieczeństwa ruchu drogowego powinny być stosowane zgodnie  z ustawą  z dnia 20 czerwca  1997 r. Prawo o ruchu drogowym (Dz.U. z 2003 r. Nr 58 poz.515 z późn.zm.) oraz  potrzebami wynikającymi z ruchu na danej drodze.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Niespełnienie kryterium skutkuje negatywną oceną merytoryczną wniosku i jego odrzuceniem.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4491</TotalTime>
  <Words>297</Words>
  <Application>Microsoft Office PowerPoint</Application>
  <PresentationFormat>Pokaz na ekranie (4:3)</PresentationFormat>
  <Paragraphs>89</Paragraphs>
  <Slides>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652</cp:revision>
  <cp:lastPrinted>2017-06-09T06:00:23Z</cp:lastPrinted>
  <dcterms:created xsi:type="dcterms:W3CDTF">2015-04-20T12:46:14Z</dcterms:created>
  <dcterms:modified xsi:type="dcterms:W3CDTF">2018-05-07T12:04:58Z</dcterms:modified>
</cp:coreProperties>
</file>