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5" r:id="rId3"/>
    <p:sldId id="312" r:id="rId4"/>
    <p:sldId id="316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18" r:id="rId17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</a:rPr>
              <a:t>Propozycje kryteriów wyboru projektów w ramach Regionalnego Programu Operacyjnego Województwa Mazowieckiego na lata 2014 - 2020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16 marca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4376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7.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minimalny poziom wskaźnika animacji dot. liczby środowisk, która przystąpi do wspólnej realizacji przedsięwzięcia mającego na celu rozwój ekonomii społecznej zostanie zrealizowany zgodnie z poniższym podziałem na podregiony: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- 21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11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4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10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Warszawski zachodni - 8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18 środowisk.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74172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8.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minimalna liczba utworzonych miejsc pracy dla osób wskazanych w definicji przedsiębiorstwa społecznego zostanie zrealizowana zgodnie z poniższym podziałem na podregiony: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- 43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20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23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19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19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21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16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37 miejsc pracy.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4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24489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9.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minimalna liczba utworzonych organizacji pozarządowych prowadzących działalność odpłatną pożytku publicznego lub działalność gospodarczą zostanie zrealizowana zgodnie z poniższym podziałem na podregiony: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- 10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5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2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5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3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8 organizacji pozarządowych. 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</a:t>
                      </a: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15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41889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10.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 działalności OWES w ramach projektu w 50% przedsiębiorstw społecznych obroty wzrosły o co najmniej  0,1%  w skali roku. 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7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613"/>
              </p:ext>
            </p:extLst>
          </p:nvPr>
        </p:nvGraphicFramePr>
        <p:xfrm>
          <a:off x="138989" y="1536192"/>
          <a:ext cx="883229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 ramach projektu preferowane będzie tworzenie  miejsc pracy i przedsiębiorstw społecznych w  kluczowych sferach rozwojowych wskazanych w działaniu I.4 KPRES  tj. zrównoważony rozwój, solidarność pokoleń, polityka rodzinna, turystyka społeczna, budownictwo społeczne, lokalne produkty kulturowe oraz w kierunkach rozwoju określonych w strategii rozwoju województwa i w regionalnym programie rozwoju ekonomii społecznej.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Wnioskodawcy, który będzie preferował tworzenie miejsc pracy i przedsiębiorstw społecznych w kluczowych sferach rozwojowych wskazanych w działaniu I.4 KPRES. Zakres preferowanych sfer rozwojowych oraz sposób ich premiowania uzgadniany jest przez IZ RPO z Regionalnym Komitetem Rozwoju Ekonomii Społecznej oraz realizatorami OWES najpóźniej 2 miesiące po rozpoczęciu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Kluczowe  sfery rozwojowe, po diagnozie potrzeb i możliwości rozwojowych, zostały wskazane w KPRES. Spełnienie kryterium będzie </a:t>
                      </a:r>
                      <a:b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weryfikowane także po zakończeniu realizacji projektu. 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8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04363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Wnioskodawca zapewnia, że w dostępie do wsparcia w zakresie tworzenia miejsc pracy w sektorze przedsiębiorstw społecznych preferowane są osoby zagrożone ubóstwem lub wykluczeniem społecznym, które skorzystały z projektów w ramach PI 9i, a których ścieżka reintegracji wymaga dalszego wsparcia w ramach PI 9v.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ma na celu kompleksowe wsparcie osób zagrożonych ubóstwem lub wykluczeniem społecznym oraz wsparcie tworzenia miejsc pracy w przedsiębiorstwach społecznych dla osób zagrożonych ubóstwem lub wykluczeniem społecznym.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wynika z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7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uwagę!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075334"/>
            <a:ext cx="7886700" cy="5515661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Kryteria </a:t>
            </a: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dostępu oraz szczegółowe merytoryczne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wyboru projektów konkursowych w ramach Regionalnego Programu Operacyjnego Województwa Mazowieckiego  na lata 2014 – </a:t>
            </a: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2020</a:t>
            </a:r>
            <a:endParaRPr lang="pl-PL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effectLst/>
                <a:latin typeface="+mj-lt"/>
                <a:cs typeface="Arial" panose="020B0604020202020204" pitchFamily="34" charset="0"/>
              </a:rPr>
              <a:t>Działanie 9.3 Rozwój ekonomii społecznej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821485"/>
            <a:ext cx="7886700" cy="4419087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Działanie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9.3 Rozwój ekonomii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społecznej</a:t>
            </a: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Typ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projektu 1: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Tworzenie miejsc pracy w sektorze ekonomii społecznej dla osób wykluczonych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zagrożonych wykluczeniem społecznym;</a:t>
            </a:r>
          </a:p>
          <a:p>
            <a:pPr lvl="0" algn="ctr">
              <a:lnSpc>
                <a:spcPct val="150000"/>
              </a:lnSpc>
            </a:pP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Typ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projektu 2: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Świadczenie usług wspierających rozwój ekonomii społecznej.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01549"/>
              </p:ext>
            </p:extLst>
          </p:nvPr>
        </p:nvGraphicFramePr>
        <p:xfrm>
          <a:off x="335279" y="1425289"/>
          <a:ext cx="8636000" cy="52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Wnioskodawcą może być akredytowany Ośrodek Wsparcia Ekonomii Społecznej lub podmiot/partnerstwo świadczący usługi wsparcia ekonomii społecznej nieposiadający akredytacji, o ile uzyska taką akredytację przed zawarciem umowy o dofinansowanie projektu. Umowa o dofinansowanie nie może zostać zawarta z projektodawcą, który nie przedłoży IZ RPO dokumentu potwierdzającego otrzymanie akredytacji.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ma sprzyjać zapewnieniu wysokiej jakości usług oferowanych przez OWES na Mazowszu.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złożonym wniosku o dofinasowanie Wnioskodawca składa deklarację o dostarczeniu potwierdzenia posiadania statusu akredytowanego OWES na etapie podpisywania umowy o dofinansowanie, zobowiązuje się do realizacji projektu zgodnie z standardami akredytacyjnymi określonymi dla OWES oraz do utrzymania akredytacji w całym okresie realizacji projektu.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akredytowanego OWES będzie potwierdzany przy podpisywaniu umowy o dofinansowanie.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7603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Punktacja2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obejmuje dwa typy operacji, tj.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tworzenie miejsc pracy w sektorze ekonomii społecznej dla osób wykluczonych i zagrożonych wykluczeniem społecznym oraz świadczenie usług wspierających rozwój ekonomii społecznej.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Kryterium ma sprzyjać zapewnieniu komplementarności i efektywności wsparcia oferowanego przez OWES.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Kryterium wynika z Wytycznych w zakresie realizacji przedsięwzięć w obszarze włączenia społecznego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4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19098"/>
              </p:ext>
            </p:extLst>
          </p:nvPr>
        </p:nvGraphicFramePr>
        <p:xfrm>
          <a:off x="335279" y="1425289"/>
          <a:ext cx="8636000" cy="519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3.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jest realizowany przez okres nie krótszy niż 36 miesięcy, a usługi w ramach projektu na rzecz rozwoju ekonomii społecznej (tworzenia miejsc pracy w sektorze ekonomii społecznej, usługi animacyjne, inkubacyjne i biznesowe) są świadczone w sposób komplementarny i łączny tj. zgodnie z zakresem wskazanym w 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ma na celu zapewnienie utrzymania ciągłości dostępu do usług wsparcia ekonomii społecznej w województwie mazowieckim w całym okresie programowania.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29149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4.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współpracuje z właściwym terytorialnie PUP w zakresie przyznawania dotacji na tworzenie miejsc pracy w nowych i istniejących przedsiębiorstwach społecznych, a obowiązek współpracy dotyczy każdej ze stron w równym stopniu.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wprowadzone w związku z zapisami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31564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5.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minimalny poziom realizacji wskaźnika „Liczba osób zagrożonych ubóstwem lub wykluczeniem społecznym objętych wsparciem w programie [osoby]”zostanie zrealizowany zgodnie z poniższym podziałem na podregiony: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- 129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58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67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56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57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27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-61 osób;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47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110 osób.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zapisów we wniosku o dofinansowanie i wartości docelowej wskaźnika „Liczba osób zagrożonych ubóstwem lub wykluczeniem społecznym objętych wsparciem w programie [osoby]”, zawartego we wniosku o dofinansowanie.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5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81208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6.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minimalny poziom wskaźnika animacji dot.   grup inicjatywnych wypracuje założenia co do utworzenia podmiotu ekonomii społecznej w podziale na podregiony: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8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9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4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- 8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- 6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15 grup inicjatywnych.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87238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1199</Words>
  <Application>Microsoft Office PowerPoint</Application>
  <PresentationFormat>Pokaz na ekranie (4:3)</PresentationFormat>
  <Paragraphs>240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Kryteria dostępu</vt:lpstr>
      <vt:lpstr>Kryteria dostępu</vt:lpstr>
      <vt:lpstr>Kryteria dostępu</vt:lpstr>
      <vt:lpstr>Kryteria dostępu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Pawluczuk Małgorzata</cp:lastModifiedBy>
  <cp:revision>139</cp:revision>
  <cp:lastPrinted>2018-02-07T07:41:56Z</cp:lastPrinted>
  <dcterms:created xsi:type="dcterms:W3CDTF">2015-04-20T12:46:14Z</dcterms:created>
  <dcterms:modified xsi:type="dcterms:W3CDTF">2018-03-09T08:42:09Z</dcterms:modified>
</cp:coreProperties>
</file>