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0"/>
  </p:notesMasterIdLst>
  <p:handoutMasterIdLst>
    <p:handoutMasterId r:id="rId11"/>
  </p:handoutMasterIdLst>
  <p:sldIdLst>
    <p:sldId id="257" r:id="rId2"/>
    <p:sldId id="315" r:id="rId3"/>
    <p:sldId id="312" r:id="rId4"/>
    <p:sldId id="316" r:id="rId5"/>
    <p:sldId id="319" r:id="rId6"/>
    <p:sldId id="320" r:id="rId7"/>
    <p:sldId id="321" r:id="rId8"/>
    <p:sldId id="318" r:id="rId9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 Kamila" initials="BK" lastIdx="1" clrIdx="0">
    <p:extLst>
      <p:ext uri="{19B8F6BF-5375-455C-9EA6-DF929625EA0E}">
        <p15:presenceInfo xmlns:p15="http://schemas.microsoft.com/office/powerpoint/2012/main" userId="S-1-5-21-3614740060-3577846218-3186316695-2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314554" y="3021834"/>
            <a:ext cx="844905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l-PL" sz="2800" b="1" dirty="0">
                <a:solidFill>
                  <a:prstClr val="black"/>
                </a:solidFill>
              </a:rPr>
              <a:t>Propozycje kryteriów wyboru projektów w ramach Regionalnego Programu Operacyjnego Województwa Mazowieckiego na lata 2014 - 2020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l-PL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16 marca 2018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      Departament </a:t>
            </a: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Rozwoju Regionalnego i Funduszy </a:t>
            </a: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Europejskich</a:t>
            </a:r>
            <a:endParaRPr lang="pl-PL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075334"/>
            <a:ext cx="7886700" cy="5515661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smtClean="0">
                <a:solidFill>
                  <a:prstClr val="black"/>
                </a:solidFill>
                <a:cs typeface="Arial" pitchFamily="34" charset="0"/>
              </a:rPr>
              <a:t>Kryteria </a:t>
            </a:r>
            <a:r>
              <a:rPr lang="pl-PL" sz="2800" smtClean="0">
                <a:solidFill>
                  <a:prstClr val="black"/>
                </a:solidFill>
                <a:cs typeface="Arial" pitchFamily="34" charset="0"/>
              </a:rPr>
              <a:t>dostępu</a:t>
            </a:r>
            <a:endParaRPr lang="pl-PL" sz="2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>
                <a:solidFill>
                  <a:prstClr val="black"/>
                </a:solidFill>
                <a:cs typeface="Arial" pitchFamily="34" charset="0"/>
              </a:rPr>
              <a:t>wyboru projektów </a:t>
            </a:r>
            <a:r>
              <a:rPr lang="pl-PL" sz="2800" dirty="0" smtClean="0">
                <a:solidFill>
                  <a:prstClr val="black"/>
                </a:solidFill>
                <a:cs typeface="Arial" pitchFamily="34" charset="0"/>
              </a:rPr>
              <a:t>poza</a:t>
            </a:r>
            <a:r>
              <a:rPr lang="pl-PL" sz="2800" dirty="0" smtClean="0">
                <a:solidFill>
                  <a:prstClr val="black"/>
                </a:solidFill>
                <a:cs typeface="Arial" pitchFamily="34" charset="0"/>
              </a:rPr>
              <a:t>konkursowych </a:t>
            </a:r>
            <a:r>
              <a:rPr lang="pl-PL" sz="2800" dirty="0">
                <a:solidFill>
                  <a:prstClr val="black"/>
                </a:solidFill>
                <a:cs typeface="Arial" pitchFamily="34" charset="0"/>
              </a:rPr>
              <a:t>w ramach Regionalnego Programu Operacyjnego Województwa Mazowieckiego  na lata 2014 – </a:t>
            </a:r>
            <a:r>
              <a:rPr lang="pl-PL" sz="2800" dirty="0" smtClean="0">
                <a:solidFill>
                  <a:prstClr val="black"/>
                </a:solidFill>
                <a:cs typeface="Arial" pitchFamily="34" charset="0"/>
              </a:rPr>
              <a:t>2020</a:t>
            </a:r>
            <a:endParaRPr lang="pl-PL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18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effectLst/>
                <a:latin typeface="+mj-lt"/>
                <a:cs typeface="Arial" panose="020B0604020202020204" pitchFamily="34" charset="0"/>
              </a:rPr>
              <a:t>Działanie 9.3 Rozwój ekonomii społecznej</a:t>
            </a:r>
            <a:endParaRPr lang="pl-PL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821485"/>
            <a:ext cx="7886700" cy="4419087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Działanie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9.3 Rozwój ekonomii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społecznej</a:t>
            </a:r>
            <a:endParaRPr lang="pl-PL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Koordynowanie rozwoju </a:t>
            </a:r>
            <a:b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sektora ekonomii społecznej</a:t>
            </a:r>
            <a:endParaRPr 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45189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Wnioskodawca zapewnia, że średnioroczny budżet projektu nie przekracza kwoty 720 000 PLN.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Spełnienie kryterium będzie oceniane na podstawie budżetu projektu.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Wytycznych w zakresie realizacji przedsięwzięć w obszarze włączenia społecznego i zwalczania ubóstwa.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0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41329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2.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Wnioskodawca zapewnia, że okres realizacji projektu nie przekracza 4 lat.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Spełnienie kryterium będzie oceniane na podstawie zapisów Wnioskodawcy we wniosku o dofinansowanie projektu.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Wytycznymi w zakresie realizacji przedsięwzięć w obszarze włączenia społecznego i zwalczania ubóstwa łączny okres realizacji projektu dotyczącego działań koordynacyjnych w obszarze ekonomii społecznej w całym okresie realizacji RPO może wynieść maksymalnie 7 lat.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4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79707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3.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koordynowania rozwoju sektora ekonomii społecznej MCPS zapewnia rozwój ekonomii społecznej jako integralnego elementu życia społeczno-gospodarczego regionu  poprzez realizację celu szczegółowego: </a:t>
                      </a:r>
                      <a:r>
                        <a:rPr lang="pl-PL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Rozwój spójnego systemu koordynacji i wsparcia ekonomii społecznej na Mazowszu</a:t>
                      </a: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określonego w Strategii Polityki Społecznej Województwa Mazowieckiego na lata 2014-2020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Spełnienie kryterium będzie oceniane na podstawie zapisów Wnioskodawcy we wniosku o dofinansowanie projektu.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Spełnieniem kryterium będzie wykazanie przez Wnioskodawcę w jaki sposób kierunek wyznaczony w pkt. 3. Polityka rozwoju ekonomii Społecznej w ramach Obszaru III – Nowe Regionalne Polityki Publiczne Rozwoju Województwa, w Strategii Polityki Społecznej Województwa Mazowieckiego na lata 2014-2020 będzie realizowany w ramach projektu.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</a:t>
                      </a:r>
                      <a:b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Ocena kryterium jest 0/1.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8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32580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4.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Działania w projekcie przyczyniają się do realizacji wskaźnika: </a:t>
                      </a: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Liczba inicjatyw dotyczących rozwoju ekonomii społecznej sfinansowanych ze środków EFS.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Spełnienie kryterium będzie oceniane na podstawie zapisów Wnioskodawcy we wniosku o dofinansowanie projektu.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Wskaźnik mierzy liczbę podjętych inicjatyw mających wpływ na rozwój sektora ekonomii społecznej w regionie.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Inicjatywa to wydarzenie np. spotkanie, warsztat, doradztwo, wymiana dobrych praktyk/informacji, targi. Inicjatywa to pojedyncze  wydarzenie lub seria wydarzeń mających ten sam cel i grupę docelową.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Rozwój ekonomii społecznej należy rozumieć jako działania nakierowane na osiągnięcie jednego z celów ujętych w rozdziale 7 Wytycznych w zakresie realizacji przedsięwzięć w obszarze włączenia społecznego i zwalczania ubóstwa, w części dot. działań koordynacyjnych w obszarze ekonomii społecznej.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</a:t>
                      </a:r>
                      <a:b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Ocena kryterium jest 0/1.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08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5356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Dziękuję za uwagę!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 smtClean="0">
                <a:solidFill>
                  <a:prstClr val="black"/>
                </a:solidFill>
                <a:cs typeface="Arial" pitchFamily="34" charset="0"/>
              </a:rPr>
              <a:t>Departament </a:t>
            </a: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Rozwoju Regionalnego i Funduszy Europejskich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UMWM w Warszawie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al. Solidarności 61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03-402 Warszawa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dsrr@mazovia.pl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2367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</TotalTime>
  <Words>466</Words>
  <Application>Microsoft Office PowerPoint</Application>
  <PresentationFormat>Pokaz na ekranie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Kryteria dostępu</vt:lpstr>
      <vt:lpstr>Kryteria dostępu</vt:lpstr>
      <vt:lpstr>Kryteria dostępu</vt:lpstr>
      <vt:lpstr>Kryteria dostępu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Pawluczuk Małgorzata</cp:lastModifiedBy>
  <cp:revision>142</cp:revision>
  <cp:lastPrinted>2018-02-07T07:41:56Z</cp:lastPrinted>
  <dcterms:created xsi:type="dcterms:W3CDTF">2015-04-20T12:46:14Z</dcterms:created>
  <dcterms:modified xsi:type="dcterms:W3CDTF">2018-03-09T09:27:38Z</dcterms:modified>
</cp:coreProperties>
</file>