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8" r:id="rId2"/>
    <p:sldId id="421" r:id="rId3"/>
    <p:sldId id="422" r:id="rId4"/>
    <p:sldId id="423" r:id="rId5"/>
    <p:sldId id="424" r:id="rId6"/>
    <p:sldId id="425" r:id="rId7"/>
    <p:sldId id="418" r:id="rId8"/>
    <p:sldId id="420" r:id="rId9"/>
    <p:sldId id="387" r:id="rId1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odzińska Edyta" initials="JE" lastIdx="0" clrIdx="0">
    <p:extLst>
      <p:ext uri="{19B8F6BF-5375-455C-9EA6-DF929625EA0E}">
        <p15:presenceInfo xmlns:p15="http://schemas.microsoft.com/office/powerpoint/2012/main" userId="S-1-5-21-3614740060-3577846218-3186316695-11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5" d="100"/>
          <a:sy n="95" d="100"/>
        </p:scale>
        <p:origin x="4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94DB1-868B-468D-ADF5-D32CF8B0140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A432388-529D-4894-B245-F72F7A10954B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59 rekomendacji </a:t>
          </a:r>
          <a:endParaRPr lang="pl-PL" dirty="0">
            <a:solidFill>
              <a:schemeClr val="tx1"/>
            </a:solidFill>
          </a:endParaRPr>
        </a:p>
      </dgm:t>
    </dgm:pt>
    <dgm:pt modelId="{A47C26FD-1814-4843-87E7-C8D913208A73}" type="parTrans" cxnId="{E1D18FC0-ECDC-4266-9B37-9A31112A4FC0}">
      <dgm:prSet/>
      <dgm:spPr/>
      <dgm:t>
        <a:bodyPr/>
        <a:lstStyle/>
        <a:p>
          <a:endParaRPr lang="pl-PL"/>
        </a:p>
      </dgm:t>
    </dgm:pt>
    <dgm:pt modelId="{3A031954-2C76-40E4-9B78-CDB83E16D469}" type="sibTrans" cxnId="{E1D18FC0-ECDC-4266-9B37-9A31112A4FC0}">
      <dgm:prSet/>
      <dgm:spPr/>
      <dgm:t>
        <a:bodyPr/>
        <a:lstStyle/>
        <a:p>
          <a:endParaRPr lang="pl-PL"/>
        </a:p>
      </dgm:t>
    </dgm:pt>
    <dgm:pt modelId="{0CF0CED8-83D6-4917-8892-42257999AC54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6 ma charakter ogólny </a:t>
          </a:r>
          <a:endParaRPr lang="pl-PL" dirty="0">
            <a:solidFill>
              <a:schemeClr val="tx1"/>
            </a:solidFill>
          </a:endParaRPr>
        </a:p>
      </dgm:t>
    </dgm:pt>
    <dgm:pt modelId="{FE309EE8-285A-433D-95AC-C1CB66EAAB38}" type="parTrans" cxnId="{25D710EE-25CF-41BE-B062-CB11615B6756}">
      <dgm:prSet/>
      <dgm:spPr/>
      <dgm:t>
        <a:bodyPr/>
        <a:lstStyle/>
        <a:p>
          <a:endParaRPr lang="pl-PL"/>
        </a:p>
      </dgm:t>
    </dgm:pt>
    <dgm:pt modelId="{471BFCA5-45AA-4D01-9D57-6CC08C059AF1}" type="sibTrans" cxnId="{25D710EE-25CF-41BE-B062-CB11615B6756}">
      <dgm:prSet/>
      <dgm:spPr/>
      <dgm:t>
        <a:bodyPr/>
        <a:lstStyle/>
        <a:p>
          <a:endParaRPr lang="pl-PL"/>
        </a:p>
      </dgm:t>
    </dgm:pt>
    <dgm:pt modelId="{F96202BE-E556-49E2-B5F5-5DB0BFA15F06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53 dotyczy poszczególnych osi priorytetowych </a:t>
          </a:r>
          <a:endParaRPr lang="pl-PL" dirty="0">
            <a:solidFill>
              <a:schemeClr val="tx1"/>
            </a:solidFill>
          </a:endParaRPr>
        </a:p>
      </dgm:t>
    </dgm:pt>
    <dgm:pt modelId="{0C586FE0-7955-4880-8419-27A32631209A}" type="parTrans" cxnId="{0FD7A8B5-9512-48AC-9B84-C1E6DC75B543}">
      <dgm:prSet/>
      <dgm:spPr/>
      <dgm:t>
        <a:bodyPr/>
        <a:lstStyle/>
        <a:p>
          <a:endParaRPr lang="pl-PL"/>
        </a:p>
      </dgm:t>
    </dgm:pt>
    <dgm:pt modelId="{B02BED58-2EB5-4E91-856C-6ECE3D63FDAB}" type="sibTrans" cxnId="{0FD7A8B5-9512-48AC-9B84-C1E6DC75B543}">
      <dgm:prSet/>
      <dgm:spPr/>
      <dgm:t>
        <a:bodyPr/>
        <a:lstStyle/>
        <a:p>
          <a:endParaRPr lang="pl-PL"/>
        </a:p>
      </dgm:t>
    </dgm:pt>
    <dgm:pt modelId="{5B6610BB-F1E0-4390-B797-7D1C0981B38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15 rekomendacji dotyczy</a:t>
          </a:r>
        </a:p>
        <a:p>
          <a:r>
            <a:rPr lang="pl-PL" dirty="0" smtClean="0">
              <a:solidFill>
                <a:schemeClr val="tx1"/>
              </a:solidFill>
            </a:rPr>
            <a:t>CT 8</a:t>
          </a:r>
          <a:endParaRPr lang="pl-PL" dirty="0">
            <a:solidFill>
              <a:schemeClr val="tx1"/>
            </a:solidFill>
          </a:endParaRPr>
        </a:p>
      </dgm:t>
    </dgm:pt>
    <dgm:pt modelId="{2DD82AD6-2605-4544-9DB3-DC2B8F9DBBF2}" type="parTrans" cxnId="{228B3851-E100-4911-96BD-2AD87AA4E2EE}">
      <dgm:prSet/>
      <dgm:spPr/>
      <dgm:t>
        <a:bodyPr/>
        <a:lstStyle/>
        <a:p>
          <a:endParaRPr lang="pl-PL"/>
        </a:p>
      </dgm:t>
    </dgm:pt>
    <dgm:pt modelId="{A956DDEE-DABA-4BF5-B591-2E16B89D3679}" type="sibTrans" cxnId="{228B3851-E100-4911-96BD-2AD87AA4E2EE}">
      <dgm:prSet/>
      <dgm:spPr/>
      <dgm:t>
        <a:bodyPr/>
        <a:lstStyle/>
        <a:p>
          <a:endParaRPr lang="pl-PL"/>
        </a:p>
      </dgm:t>
    </dgm:pt>
    <dgm:pt modelId="{45F17148-57C0-40B5-B82B-80843774289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17 rekomendacji dotyczy  CT 9</a:t>
          </a:r>
          <a:endParaRPr lang="pl-PL" dirty="0">
            <a:solidFill>
              <a:schemeClr val="tx1"/>
            </a:solidFill>
          </a:endParaRPr>
        </a:p>
      </dgm:t>
    </dgm:pt>
    <dgm:pt modelId="{0B1A4628-3B87-4430-8AC1-B8F4DB2256A9}" type="parTrans" cxnId="{242218FE-633E-4E34-AA59-01BAC90FEC8D}">
      <dgm:prSet/>
      <dgm:spPr/>
      <dgm:t>
        <a:bodyPr/>
        <a:lstStyle/>
        <a:p>
          <a:endParaRPr lang="pl-PL"/>
        </a:p>
      </dgm:t>
    </dgm:pt>
    <dgm:pt modelId="{F594C3A6-71CA-4B42-93A3-976505816AD4}" type="sibTrans" cxnId="{242218FE-633E-4E34-AA59-01BAC90FEC8D}">
      <dgm:prSet/>
      <dgm:spPr/>
      <dgm:t>
        <a:bodyPr/>
        <a:lstStyle/>
        <a:p>
          <a:endParaRPr lang="pl-PL"/>
        </a:p>
      </dgm:t>
    </dgm:pt>
    <dgm:pt modelId="{075BBC25-A9BC-4C1E-B47C-451075A285A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21 rekomendacji dotyczy CT 10 </a:t>
          </a:r>
          <a:endParaRPr lang="pl-PL" dirty="0">
            <a:solidFill>
              <a:schemeClr val="tx1"/>
            </a:solidFill>
          </a:endParaRPr>
        </a:p>
      </dgm:t>
    </dgm:pt>
    <dgm:pt modelId="{DD09C04C-AFA1-49D3-A27A-C7AAFA7B5037}" type="parTrans" cxnId="{87618AB6-CB50-49FD-B260-CDB23C0D1858}">
      <dgm:prSet/>
      <dgm:spPr/>
      <dgm:t>
        <a:bodyPr/>
        <a:lstStyle/>
        <a:p>
          <a:endParaRPr lang="pl-PL"/>
        </a:p>
      </dgm:t>
    </dgm:pt>
    <dgm:pt modelId="{74439AC2-C3F7-4D49-B811-BE8166BACB2B}" type="sibTrans" cxnId="{87618AB6-CB50-49FD-B260-CDB23C0D1858}">
      <dgm:prSet/>
      <dgm:spPr/>
      <dgm:t>
        <a:bodyPr/>
        <a:lstStyle/>
        <a:p>
          <a:endParaRPr lang="pl-PL"/>
        </a:p>
      </dgm:t>
    </dgm:pt>
    <dgm:pt modelId="{C5804FF3-7557-4530-B232-EFDA89A9D008}" type="pres">
      <dgm:prSet presAssocID="{0CA94DB1-868B-468D-ADF5-D32CF8B014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0D4073C-686D-4631-A3FF-CF7E68CEF8A2}" type="pres">
      <dgm:prSet presAssocID="{7A432388-529D-4894-B245-F72F7A10954B}" presName="hierRoot1" presStyleCnt="0">
        <dgm:presLayoutVars>
          <dgm:hierBranch val="init"/>
        </dgm:presLayoutVars>
      </dgm:prSet>
      <dgm:spPr/>
    </dgm:pt>
    <dgm:pt modelId="{1677B224-D88D-4096-B77C-EE9DB2050826}" type="pres">
      <dgm:prSet presAssocID="{7A432388-529D-4894-B245-F72F7A10954B}" presName="rootComposite1" presStyleCnt="0"/>
      <dgm:spPr/>
    </dgm:pt>
    <dgm:pt modelId="{E59B0500-105B-46C0-BCF1-2237901A22A8}" type="pres">
      <dgm:prSet presAssocID="{7A432388-529D-4894-B245-F72F7A1095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6537751-EE77-436B-8700-6FCAECC5EA91}" type="pres">
      <dgm:prSet presAssocID="{7A432388-529D-4894-B245-F72F7A10954B}" presName="rootConnector1" presStyleLbl="node1" presStyleIdx="0" presStyleCnt="0"/>
      <dgm:spPr/>
      <dgm:t>
        <a:bodyPr/>
        <a:lstStyle/>
        <a:p>
          <a:endParaRPr lang="pl-PL"/>
        </a:p>
      </dgm:t>
    </dgm:pt>
    <dgm:pt modelId="{F1E3DF91-D404-4509-BB57-E5D4C86E8663}" type="pres">
      <dgm:prSet presAssocID="{7A432388-529D-4894-B245-F72F7A10954B}" presName="hierChild2" presStyleCnt="0"/>
      <dgm:spPr/>
    </dgm:pt>
    <dgm:pt modelId="{EC44C476-653B-4836-8D80-F27E2FEA10C9}" type="pres">
      <dgm:prSet presAssocID="{FE309EE8-285A-433D-95AC-C1CB66EAAB38}" presName="Name64" presStyleLbl="parChTrans1D2" presStyleIdx="0" presStyleCnt="2"/>
      <dgm:spPr/>
      <dgm:t>
        <a:bodyPr/>
        <a:lstStyle/>
        <a:p>
          <a:endParaRPr lang="pl-PL"/>
        </a:p>
      </dgm:t>
    </dgm:pt>
    <dgm:pt modelId="{CA2DDF69-306A-40CD-8397-D68305F5C024}" type="pres">
      <dgm:prSet presAssocID="{0CF0CED8-83D6-4917-8892-42257999AC54}" presName="hierRoot2" presStyleCnt="0">
        <dgm:presLayoutVars>
          <dgm:hierBranch val="init"/>
        </dgm:presLayoutVars>
      </dgm:prSet>
      <dgm:spPr/>
    </dgm:pt>
    <dgm:pt modelId="{A99D34B3-367A-4287-B8FB-F28C5F370C99}" type="pres">
      <dgm:prSet presAssocID="{0CF0CED8-83D6-4917-8892-42257999AC54}" presName="rootComposite" presStyleCnt="0"/>
      <dgm:spPr/>
    </dgm:pt>
    <dgm:pt modelId="{35304684-9B8B-43D8-AE20-F0CBE215B494}" type="pres">
      <dgm:prSet presAssocID="{0CF0CED8-83D6-4917-8892-42257999AC5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9520B9-5E67-4174-A8A7-0B60DA2D9A68}" type="pres">
      <dgm:prSet presAssocID="{0CF0CED8-83D6-4917-8892-42257999AC54}" presName="rootConnector" presStyleLbl="node2" presStyleIdx="0" presStyleCnt="2"/>
      <dgm:spPr/>
      <dgm:t>
        <a:bodyPr/>
        <a:lstStyle/>
        <a:p>
          <a:endParaRPr lang="pl-PL"/>
        </a:p>
      </dgm:t>
    </dgm:pt>
    <dgm:pt modelId="{39F3505A-F555-4027-9136-2ECD1020D37D}" type="pres">
      <dgm:prSet presAssocID="{0CF0CED8-83D6-4917-8892-42257999AC54}" presName="hierChild4" presStyleCnt="0"/>
      <dgm:spPr/>
    </dgm:pt>
    <dgm:pt modelId="{5B754909-ADAC-4955-B145-CD824F15880F}" type="pres">
      <dgm:prSet presAssocID="{0CF0CED8-83D6-4917-8892-42257999AC54}" presName="hierChild5" presStyleCnt="0"/>
      <dgm:spPr/>
    </dgm:pt>
    <dgm:pt modelId="{C810E907-5350-4AAC-8C14-28D4ADB83359}" type="pres">
      <dgm:prSet presAssocID="{0C586FE0-7955-4880-8419-27A32631209A}" presName="Name64" presStyleLbl="parChTrans1D2" presStyleIdx="1" presStyleCnt="2"/>
      <dgm:spPr/>
      <dgm:t>
        <a:bodyPr/>
        <a:lstStyle/>
        <a:p>
          <a:endParaRPr lang="pl-PL"/>
        </a:p>
      </dgm:t>
    </dgm:pt>
    <dgm:pt modelId="{DD18CB70-E00E-4EDA-8BC8-AFB26D398576}" type="pres">
      <dgm:prSet presAssocID="{F96202BE-E556-49E2-B5F5-5DB0BFA15F06}" presName="hierRoot2" presStyleCnt="0">
        <dgm:presLayoutVars>
          <dgm:hierBranch val="init"/>
        </dgm:presLayoutVars>
      </dgm:prSet>
      <dgm:spPr/>
    </dgm:pt>
    <dgm:pt modelId="{15E41754-653A-42E3-9BC4-0E49288F77F3}" type="pres">
      <dgm:prSet presAssocID="{F96202BE-E556-49E2-B5F5-5DB0BFA15F06}" presName="rootComposite" presStyleCnt="0"/>
      <dgm:spPr/>
    </dgm:pt>
    <dgm:pt modelId="{F0E8A341-F7EE-487F-A3EE-C8EBBFE958C9}" type="pres">
      <dgm:prSet presAssocID="{F96202BE-E556-49E2-B5F5-5DB0BFA15F0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C5F83A7-A7CF-4E67-B34A-88F28C4BF855}" type="pres">
      <dgm:prSet presAssocID="{F96202BE-E556-49E2-B5F5-5DB0BFA15F06}" presName="rootConnector" presStyleLbl="node2" presStyleIdx="1" presStyleCnt="2"/>
      <dgm:spPr/>
      <dgm:t>
        <a:bodyPr/>
        <a:lstStyle/>
        <a:p>
          <a:endParaRPr lang="pl-PL"/>
        </a:p>
      </dgm:t>
    </dgm:pt>
    <dgm:pt modelId="{1C4E49CC-B145-4F55-A2B1-84D34F86A562}" type="pres">
      <dgm:prSet presAssocID="{F96202BE-E556-49E2-B5F5-5DB0BFA15F06}" presName="hierChild4" presStyleCnt="0"/>
      <dgm:spPr/>
    </dgm:pt>
    <dgm:pt modelId="{70B50CCC-BFA0-42F3-ADBF-6B13CCFB5AA0}" type="pres">
      <dgm:prSet presAssocID="{2DD82AD6-2605-4544-9DB3-DC2B8F9DBBF2}" presName="Name64" presStyleLbl="parChTrans1D3" presStyleIdx="0" presStyleCnt="3"/>
      <dgm:spPr/>
      <dgm:t>
        <a:bodyPr/>
        <a:lstStyle/>
        <a:p>
          <a:endParaRPr lang="pl-PL"/>
        </a:p>
      </dgm:t>
    </dgm:pt>
    <dgm:pt modelId="{C9CF9505-3106-4030-8142-A5B3889890DA}" type="pres">
      <dgm:prSet presAssocID="{5B6610BB-F1E0-4390-B797-7D1C0981B382}" presName="hierRoot2" presStyleCnt="0">
        <dgm:presLayoutVars>
          <dgm:hierBranch val="init"/>
        </dgm:presLayoutVars>
      </dgm:prSet>
      <dgm:spPr/>
    </dgm:pt>
    <dgm:pt modelId="{5262E14C-EB37-4737-BDD2-8ADD0787C2CB}" type="pres">
      <dgm:prSet presAssocID="{5B6610BB-F1E0-4390-B797-7D1C0981B382}" presName="rootComposite" presStyleCnt="0"/>
      <dgm:spPr/>
    </dgm:pt>
    <dgm:pt modelId="{8B68E6F4-D1B4-424C-8CB5-4D919673589C}" type="pres">
      <dgm:prSet presAssocID="{5B6610BB-F1E0-4390-B797-7D1C0981B38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31FDE0-60FF-44B3-9D87-9CA1C9487669}" type="pres">
      <dgm:prSet presAssocID="{5B6610BB-F1E0-4390-B797-7D1C0981B382}" presName="rootConnector" presStyleLbl="node3" presStyleIdx="0" presStyleCnt="3"/>
      <dgm:spPr/>
      <dgm:t>
        <a:bodyPr/>
        <a:lstStyle/>
        <a:p>
          <a:endParaRPr lang="pl-PL"/>
        </a:p>
      </dgm:t>
    </dgm:pt>
    <dgm:pt modelId="{17429F75-1A02-4E9C-A19F-7F8263742295}" type="pres">
      <dgm:prSet presAssocID="{5B6610BB-F1E0-4390-B797-7D1C0981B382}" presName="hierChild4" presStyleCnt="0"/>
      <dgm:spPr/>
    </dgm:pt>
    <dgm:pt modelId="{0010E4D8-084A-4D5A-933F-09F5DD195FF9}" type="pres">
      <dgm:prSet presAssocID="{5B6610BB-F1E0-4390-B797-7D1C0981B382}" presName="hierChild5" presStyleCnt="0"/>
      <dgm:spPr/>
    </dgm:pt>
    <dgm:pt modelId="{22A00EA6-97F1-493A-A1FC-3470DB3B0F39}" type="pres">
      <dgm:prSet presAssocID="{0B1A4628-3B87-4430-8AC1-B8F4DB2256A9}" presName="Name64" presStyleLbl="parChTrans1D3" presStyleIdx="1" presStyleCnt="3"/>
      <dgm:spPr/>
      <dgm:t>
        <a:bodyPr/>
        <a:lstStyle/>
        <a:p>
          <a:endParaRPr lang="pl-PL"/>
        </a:p>
      </dgm:t>
    </dgm:pt>
    <dgm:pt modelId="{4F0C8564-1AA1-4824-9F87-702DEB2E1D39}" type="pres">
      <dgm:prSet presAssocID="{45F17148-57C0-40B5-B82B-80843774289A}" presName="hierRoot2" presStyleCnt="0">
        <dgm:presLayoutVars>
          <dgm:hierBranch val="init"/>
        </dgm:presLayoutVars>
      </dgm:prSet>
      <dgm:spPr/>
    </dgm:pt>
    <dgm:pt modelId="{B4573874-3AA7-4BD6-AE38-01D9C7FBD69C}" type="pres">
      <dgm:prSet presAssocID="{45F17148-57C0-40B5-B82B-80843774289A}" presName="rootComposite" presStyleCnt="0"/>
      <dgm:spPr/>
    </dgm:pt>
    <dgm:pt modelId="{F9A3FCA1-6F2E-44E3-83B1-D79A44608862}" type="pres">
      <dgm:prSet presAssocID="{45F17148-57C0-40B5-B82B-80843774289A}" presName="rootText" presStyleLbl="node3" presStyleIdx="1" presStyleCnt="3" custLinFactNeighborX="13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D519635-09DB-49C6-AEE6-CB2983DDA726}" type="pres">
      <dgm:prSet presAssocID="{45F17148-57C0-40B5-B82B-80843774289A}" presName="rootConnector" presStyleLbl="node3" presStyleIdx="1" presStyleCnt="3"/>
      <dgm:spPr/>
      <dgm:t>
        <a:bodyPr/>
        <a:lstStyle/>
        <a:p>
          <a:endParaRPr lang="pl-PL"/>
        </a:p>
      </dgm:t>
    </dgm:pt>
    <dgm:pt modelId="{77CD6813-4505-4EE9-8B34-C7D314113DF7}" type="pres">
      <dgm:prSet presAssocID="{45F17148-57C0-40B5-B82B-80843774289A}" presName="hierChild4" presStyleCnt="0"/>
      <dgm:spPr/>
    </dgm:pt>
    <dgm:pt modelId="{5507EE1B-EE8B-40AD-A2F7-1C3B18F4B865}" type="pres">
      <dgm:prSet presAssocID="{45F17148-57C0-40B5-B82B-80843774289A}" presName="hierChild5" presStyleCnt="0"/>
      <dgm:spPr/>
    </dgm:pt>
    <dgm:pt modelId="{66A5909E-49C6-4D2D-9C14-DAEB7F320779}" type="pres">
      <dgm:prSet presAssocID="{DD09C04C-AFA1-49D3-A27A-C7AAFA7B5037}" presName="Name64" presStyleLbl="parChTrans1D3" presStyleIdx="2" presStyleCnt="3"/>
      <dgm:spPr/>
      <dgm:t>
        <a:bodyPr/>
        <a:lstStyle/>
        <a:p>
          <a:endParaRPr lang="pl-PL"/>
        </a:p>
      </dgm:t>
    </dgm:pt>
    <dgm:pt modelId="{D54F16DA-77AA-4457-87B2-02556F981433}" type="pres">
      <dgm:prSet presAssocID="{075BBC25-A9BC-4C1E-B47C-451075A285AA}" presName="hierRoot2" presStyleCnt="0">
        <dgm:presLayoutVars>
          <dgm:hierBranch val="init"/>
        </dgm:presLayoutVars>
      </dgm:prSet>
      <dgm:spPr/>
    </dgm:pt>
    <dgm:pt modelId="{01D7FBF1-5576-4646-855E-94D6EEC49627}" type="pres">
      <dgm:prSet presAssocID="{075BBC25-A9BC-4C1E-B47C-451075A285AA}" presName="rootComposite" presStyleCnt="0"/>
      <dgm:spPr/>
    </dgm:pt>
    <dgm:pt modelId="{DBBD5A43-EDA1-413C-85DA-E726FDCB062A}" type="pres">
      <dgm:prSet presAssocID="{075BBC25-A9BC-4C1E-B47C-451075A285A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9D8142C-C3EB-4221-B448-5D2B391E9835}" type="pres">
      <dgm:prSet presAssocID="{075BBC25-A9BC-4C1E-B47C-451075A285AA}" presName="rootConnector" presStyleLbl="node3" presStyleIdx="2" presStyleCnt="3"/>
      <dgm:spPr/>
      <dgm:t>
        <a:bodyPr/>
        <a:lstStyle/>
        <a:p>
          <a:endParaRPr lang="pl-PL"/>
        </a:p>
      </dgm:t>
    </dgm:pt>
    <dgm:pt modelId="{F946E57B-FB05-462C-8D04-0B90AFA0B101}" type="pres">
      <dgm:prSet presAssocID="{075BBC25-A9BC-4C1E-B47C-451075A285AA}" presName="hierChild4" presStyleCnt="0"/>
      <dgm:spPr/>
    </dgm:pt>
    <dgm:pt modelId="{A485D36C-E25E-42D5-9B5F-E16D69A747EA}" type="pres">
      <dgm:prSet presAssocID="{075BBC25-A9BC-4C1E-B47C-451075A285AA}" presName="hierChild5" presStyleCnt="0"/>
      <dgm:spPr/>
    </dgm:pt>
    <dgm:pt modelId="{550C6984-05A2-4E9E-BB6D-5A1BB1F44313}" type="pres">
      <dgm:prSet presAssocID="{F96202BE-E556-49E2-B5F5-5DB0BFA15F06}" presName="hierChild5" presStyleCnt="0"/>
      <dgm:spPr/>
    </dgm:pt>
    <dgm:pt modelId="{644C32A3-DE0C-48FE-8C5D-E0F1360631AE}" type="pres">
      <dgm:prSet presAssocID="{7A432388-529D-4894-B245-F72F7A10954B}" presName="hierChild3" presStyleCnt="0"/>
      <dgm:spPr/>
    </dgm:pt>
  </dgm:ptLst>
  <dgm:cxnLst>
    <dgm:cxn modelId="{45082801-3C60-4D42-8A7E-F7F777846698}" type="presOf" srcId="{0C586FE0-7955-4880-8419-27A32631209A}" destId="{C810E907-5350-4AAC-8C14-28D4ADB83359}" srcOrd="0" destOrd="0" presId="urn:microsoft.com/office/officeart/2009/3/layout/HorizontalOrganizationChart"/>
    <dgm:cxn modelId="{CC5877FD-B4D6-4839-AD94-B01661AFA859}" type="presOf" srcId="{F96202BE-E556-49E2-B5F5-5DB0BFA15F06}" destId="{F0E8A341-F7EE-487F-A3EE-C8EBBFE958C9}" srcOrd="0" destOrd="0" presId="urn:microsoft.com/office/officeart/2009/3/layout/HorizontalOrganizationChart"/>
    <dgm:cxn modelId="{577D92F2-6087-4DF9-B23B-E7E9EF8D4A69}" type="presOf" srcId="{F96202BE-E556-49E2-B5F5-5DB0BFA15F06}" destId="{5C5F83A7-A7CF-4E67-B34A-88F28C4BF855}" srcOrd="1" destOrd="0" presId="urn:microsoft.com/office/officeart/2009/3/layout/HorizontalOrganizationChart"/>
    <dgm:cxn modelId="{9EEB6CAE-442C-4BAA-8642-46FF66B4A9E9}" type="presOf" srcId="{45F17148-57C0-40B5-B82B-80843774289A}" destId="{6D519635-09DB-49C6-AEE6-CB2983DDA726}" srcOrd="1" destOrd="0" presId="urn:microsoft.com/office/officeart/2009/3/layout/HorizontalOrganizationChart"/>
    <dgm:cxn modelId="{15E42E22-17A3-4C5A-8331-873A33329A8F}" type="presOf" srcId="{0CA94DB1-868B-468D-ADF5-D32CF8B0140D}" destId="{C5804FF3-7557-4530-B232-EFDA89A9D008}" srcOrd="0" destOrd="0" presId="urn:microsoft.com/office/officeart/2009/3/layout/HorizontalOrganizationChart"/>
    <dgm:cxn modelId="{08E0EDBC-861E-4210-AA3E-692B58EDDFE6}" type="presOf" srcId="{7A432388-529D-4894-B245-F72F7A10954B}" destId="{E59B0500-105B-46C0-BCF1-2237901A22A8}" srcOrd="0" destOrd="0" presId="urn:microsoft.com/office/officeart/2009/3/layout/HorizontalOrganizationChart"/>
    <dgm:cxn modelId="{242218FE-633E-4E34-AA59-01BAC90FEC8D}" srcId="{F96202BE-E556-49E2-B5F5-5DB0BFA15F06}" destId="{45F17148-57C0-40B5-B82B-80843774289A}" srcOrd="1" destOrd="0" parTransId="{0B1A4628-3B87-4430-8AC1-B8F4DB2256A9}" sibTransId="{F594C3A6-71CA-4B42-93A3-976505816AD4}"/>
    <dgm:cxn modelId="{E1D18FC0-ECDC-4266-9B37-9A31112A4FC0}" srcId="{0CA94DB1-868B-468D-ADF5-D32CF8B0140D}" destId="{7A432388-529D-4894-B245-F72F7A10954B}" srcOrd="0" destOrd="0" parTransId="{A47C26FD-1814-4843-87E7-C8D913208A73}" sibTransId="{3A031954-2C76-40E4-9B78-CDB83E16D469}"/>
    <dgm:cxn modelId="{25D710EE-25CF-41BE-B062-CB11615B6756}" srcId="{7A432388-529D-4894-B245-F72F7A10954B}" destId="{0CF0CED8-83D6-4917-8892-42257999AC54}" srcOrd="0" destOrd="0" parTransId="{FE309EE8-285A-433D-95AC-C1CB66EAAB38}" sibTransId="{471BFCA5-45AA-4D01-9D57-6CC08C059AF1}"/>
    <dgm:cxn modelId="{87618AB6-CB50-49FD-B260-CDB23C0D1858}" srcId="{F96202BE-E556-49E2-B5F5-5DB0BFA15F06}" destId="{075BBC25-A9BC-4C1E-B47C-451075A285AA}" srcOrd="2" destOrd="0" parTransId="{DD09C04C-AFA1-49D3-A27A-C7AAFA7B5037}" sibTransId="{74439AC2-C3F7-4D49-B811-BE8166BACB2B}"/>
    <dgm:cxn modelId="{24020EE9-F7C3-4EDB-80E6-81B97B7A2302}" type="presOf" srcId="{7A432388-529D-4894-B245-F72F7A10954B}" destId="{06537751-EE77-436B-8700-6FCAECC5EA91}" srcOrd="1" destOrd="0" presId="urn:microsoft.com/office/officeart/2009/3/layout/HorizontalOrganizationChart"/>
    <dgm:cxn modelId="{D0C7A62A-5B71-413C-AEA1-6FE80295FEA9}" type="presOf" srcId="{FE309EE8-285A-433D-95AC-C1CB66EAAB38}" destId="{EC44C476-653B-4836-8D80-F27E2FEA10C9}" srcOrd="0" destOrd="0" presId="urn:microsoft.com/office/officeart/2009/3/layout/HorizontalOrganizationChart"/>
    <dgm:cxn modelId="{28398E94-4A85-42C8-A59E-0ED6BDBB73DB}" type="presOf" srcId="{0CF0CED8-83D6-4917-8892-42257999AC54}" destId="{3E9520B9-5E67-4174-A8A7-0B60DA2D9A68}" srcOrd="1" destOrd="0" presId="urn:microsoft.com/office/officeart/2009/3/layout/HorizontalOrganizationChart"/>
    <dgm:cxn modelId="{228B3851-E100-4911-96BD-2AD87AA4E2EE}" srcId="{F96202BE-E556-49E2-B5F5-5DB0BFA15F06}" destId="{5B6610BB-F1E0-4390-B797-7D1C0981B382}" srcOrd="0" destOrd="0" parTransId="{2DD82AD6-2605-4544-9DB3-DC2B8F9DBBF2}" sibTransId="{A956DDEE-DABA-4BF5-B591-2E16B89D3679}"/>
    <dgm:cxn modelId="{100221D6-214B-432A-B64B-8B571B44A583}" type="presOf" srcId="{45F17148-57C0-40B5-B82B-80843774289A}" destId="{F9A3FCA1-6F2E-44E3-83B1-D79A44608862}" srcOrd="0" destOrd="0" presId="urn:microsoft.com/office/officeart/2009/3/layout/HorizontalOrganizationChart"/>
    <dgm:cxn modelId="{0FD7A8B5-9512-48AC-9B84-C1E6DC75B543}" srcId="{7A432388-529D-4894-B245-F72F7A10954B}" destId="{F96202BE-E556-49E2-B5F5-5DB0BFA15F06}" srcOrd="1" destOrd="0" parTransId="{0C586FE0-7955-4880-8419-27A32631209A}" sibTransId="{B02BED58-2EB5-4E91-856C-6ECE3D63FDAB}"/>
    <dgm:cxn modelId="{F224E519-BA1F-488F-8696-ED696D6A9627}" type="presOf" srcId="{0B1A4628-3B87-4430-8AC1-B8F4DB2256A9}" destId="{22A00EA6-97F1-493A-A1FC-3470DB3B0F39}" srcOrd="0" destOrd="0" presId="urn:microsoft.com/office/officeart/2009/3/layout/HorizontalOrganizationChart"/>
    <dgm:cxn modelId="{EC7BF073-902F-4FBB-B0BE-BCB9C53FEE65}" type="presOf" srcId="{DD09C04C-AFA1-49D3-A27A-C7AAFA7B5037}" destId="{66A5909E-49C6-4D2D-9C14-DAEB7F320779}" srcOrd="0" destOrd="0" presId="urn:microsoft.com/office/officeart/2009/3/layout/HorizontalOrganizationChart"/>
    <dgm:cxn modelId="{256F8C5F-6744-4AE9-871F-2CD758A1236C}" type="presOf" srcId="{075BBC25-A9BC-4C1E-B47C-451075A285AA}" destId="{DBBD5A43-EDA1-413C-85DA-E726FDCB062A}" srcOrd="0" destOrd="0" presId="urn:microsoft.com/office/officeart/2009/3/layout/HorizontalOrganizationChart"/>
    <dgm:cxn modelId="{F3EEC738-9598-48B2-96BD-A2A1D8B6CF29}" type="presOf" srcId="{0CF0CED8-83D6-4917-8892-42257999AC54}" destId="{35304684-9B8B-43D8-AE20-F0CBE215B494}" srcOrd="0" destOrd="0" presId="urn:microsoft.com/office/officeart/2009/3/layout/HorizontalOrganizationChart"/>
    <dgm:cxn modelId="{515CDE18-79B4-4AA4-B8F7-53DA53F3E2C7}" type="presOf" srcId="{075BBC25-A9BC-4C1E-B47C-451075A285AA}" destId="{89D8142C-C3EB-4221-B448-5D2B391E9835}" srcOrd="1" destOrd="0" presId="urn:microsoft.com/office/officeart/2009/3/layout/HorizontalOrganizationChart"/>
    <dgm:cxn modelId="{F17BB746-6D31-4E08-9989-B33A46FB5217}" type="presOf" srcId="{2DD82AD6-2605-4544-9DB3-DC2B8F9DBBF2}" destId="{70B50CCC-BFA0-42F3-ADBF-6B13CCFB5AA0}" srcOrd="0" destOrd="0" presId="urn:microsoft.com/office/officeart/2009/3/layout/HorizontalOrganizationChart"/>
    <dgm:cxn modelId="{8CE9D7C9-E379-47E2-A55F-099F1D64AEA9}" type="presOf" srcId="{5B6610BB-F1E0-4390-B797-7D1C0981B382}" destId="{7031FDE0-60FF-44B3-9D87-9CA1C9487669}" srcOrd="1" destOrd="0" presId="urn:microsoft.com/office/officeart/2009/3/layout/HorizontalOrganizationChart"/>
    <dgm:cxn modelId="{D41A20AC-1AFB-4299-8E71-BC98BBC1ACC2}" type="presOf" srcId="{5B6610BB-F1E0-4390-B797-7D1C0981B382}" destId="{8B68E6F4-D1B4-424C-8CB5-4D919673589C}" srcOrd="0" destOrd="0" presId="urn:microsoft.com/office/officeart/2009/3/layout/HorizontalOrganizationChart"/>
    <dgm:cxn modelId="{89FB58C5-9AC4-4112-B13C-E64F8BF5A44E}" type="presParOf" srcId="{C5804FF3-7557-4530-B232-EFDA89A9D008}" destId="{B0D4073C-686D-4631-A3FF-CF7E68CEF8A2}" srcOrd="0" destOrd="0" presId="urn:microsoft.com/office/officeart/2009/3/layout/HorizontalOrganizationChart"/>
    <dgm:cxn modelId="{2542A763-B526-4151-9807-FD5A26ED18BC}" type="presParOf" srcId="{B0D4073C-686D-4631-A3FF-CF7E68CEF8A2}" destId="{1677B224-D88D-4096-B77C-EE9DB2050826}" srcOrd="0" destOrd="0" presId="urn:microsoft.com/office/officeart/2009/3/layout/HorizontalOrganizationChart"/>
    <dgm:cxn modelId="{C5564486-B955-4454-9732-1E653D022E50}" type="presParOf" srcId="{1677B224-D88D-4096-B77C-EE9DB2050826}" destId="{E59B0500-105B-46C0-BCF1-2237901A22A8}" srcOrd="0" destOrd="0" presId="urn:microsoft.com/office/officeart/2009/3/layout/HorizontalOrganizationChart"/>
    <dgm:cxn modelId="{D1838DD4-219D-4D47-AFDA-E164199543DD}" type="presParOf" srcId="{1677B224-D88D-4096-B77C-EE9DB2050826}" destId="{06537751-EE77-436B-8700-6FCAECC5EA91}" srcOrd="1" destOrd="0" presId="urn:microsoft.com/office/officeart/2009/3/layout/HorizontalOrganizationChart"/>
    <dgm:cxn modelId="{3254B171-7B1C-40DA-AA1E-76BA890EB627}" type="presParOf" srcId="{B0D4073C-686D-4631-A3FF-CF7E68CEF8A2}" destId="{F1E3DF91-D404-4509-BB57-E5D4C86E8663}" srcOrd="1" destOrd="0" presId="urn:microsoft.com/office/officeart/2009/3/layout/HorizontalOrganizationChart"/>
    <dgm:cxn modelId="{2294F720-BDC9-4173-89FE-0BD88DD0D8DC}" type="presParOf" srcId="{F1E3DF91-D404-4509-BB57-E5D4C86E8663}" destId="{EC44C476-653B-4836-8D80-F27E2FEA10C9}" srcOrd="0" destOrd="0" presId="urn:microsoft.com/office/officeart/2009/3/layout/HorizontalOrganizationChart"/>
    <dgm:cxn modelId="{35F925F2-4AC2-44C8-AE08-43BA2879AE2F}" type="presParOf" srcId="{F1E3DF91-D404-4509-BB57-E5D4C86E8663}" destId="{CA2DDF69-306A-40CD-8397-D68305F5C024}" srcOrd="1" destOrd="0" presId="urn:microsoft.com/office/officeart/2009/3/layout/HorizontalOrganizationChart"/>
    <dgm:cxn modelId="{6A7FA64F-7040-4175-942E-CD540F4D3308}" type="presParOf" srcId="{CA2DDF69-306A-40CD-8397-D68305F5C024}" destId="{A99D34B3-367A-4287-B8FB-F28C5F370C99}" srcOrd="0" destOrd="0" presId="urn:microsoft.com/office/officeart/2009/3/layout/HorizontalOrganizationChart"/>
    <dgm:cxn modelId="{5561ED45-A2EC-4D2C-B6DC-8B535783E180}" type="presParOf" srcId="{A99D34B3-367A-4287-B8FB-F28C5F370C99}" destId="{35304684-9B8B-43D8-AE20-F0CBE215B494}" srcOrd="0" destOrd="0" presId="urn:microsoft.com/office/officeart/2009/3/layout/HorizontalOrganizationChart"/>
    <dgm:cxn modelId="{8F096A5D-1C01-436C-BE8E-5FB2EFBBA506}" type="presParOf" srcId="{A99D34B3-367A-4287-B8FB-F28C5F370C99}" destId="{3E9520B9-5E67-4174-A8A7-0B60DA2D9A68}" srcOrd="1" destOrd="0" presId="urn:microsoft.com/office/officeart/2009/3/layout/HorizontalOrganizationChart"/>
    <dgm:cxn modelId="{68C33931-1582-407F-B246-22F4E9F95458}" type="presParOf" srcId="{CA2DDF69-306A-40CD-8397-D68305F5C024}" destId="{39F3505A-F555-4027-9136-2ECD1020D37D}" srcOrd="1" destOrd="0" presId="urn:microsoft.com/office/officeart/2009/3/layout/HorizontalOrganizationChart"/>
    <dgm:cxn modelId="{CA996B53-5970-42E1-8DE6-3F1274860FF7}" type="presParOf" srcId="{CA2DDF69-306A-40CD-8397-D68305F5C024}" destId="{5B754909-ADAC-4955-B145-CD824F15880F}" srcOrd="2" destOrd="0" presId="urn:microsoft.com/office/officeart/2009/3/layout/HorizontalOrganizationChart"/>
    <dgm:cxn modelId="{8E1FAD80-B0AF-4FF3-926F-3F5845F2351B}" type="presParOf" srcId="{F1E3DF91-D404-4509-BB57-E5D4C86E8663}" destId="{C810E907-5350-4AAC-8C14-28D4ADB83359}" srcOrd="2" destOrd="0" presId="urn:microsoft.com/office/officeart/2009/3/layout/HorizontalOrganizationChart"/>
    <dgm:cxn modelId="{852290C6-AF91-4F7A-87CD-FB374337E731}" type="presParOf" srcId="{F1E3DF91-D404-4509-BB57-E5D4C86E8663}" destId="{DD18CB70-E00E-4EDA-8BC8-AFB26D398576}" srcOrd="3" destOrd="0" presId="urn:microsoft.com/office/officeart/2009/3/layout/HorizontalOrganizationChart"/>
    <dgm:cxn modelId="{97234F9D-889B-41F2-B1D4-380C94DA8CD7}" type="presParOf" srcId="{DD18CB70-E00E-4EDA-8BC8-AFB26D398576}" destId="{15E41754-653A-42E3-9BC4-0E49288F77F3}" srcOrd="0" destOrd="0" presId="urn:microsoft.com/office/officeart/2009/3/layout/HorizontalOrganizationChart"/>
    <dgm:cxn modelId="{625D0675-0B09-4A59-A853-E6FD2BACD831}" type="presParOf" srcId="{15E41754-653A-42E3-9BC4-0E49288F77F3}" destId="{F0E8A341-F7EE-487F-A3EE-C8EBBFE958C9}" srcOrd="0" destOrd="0" presId="urn:microsoft.com/office/officeart/2009/3/layout/HorizontalOrganizationChart"/>
    <dgm:cxn modelId="{1C263667-7C59-44F4-9279-501C6C9A39D2}" type="presParOf" srcId="{15E41754-653A-42E3-9BC4-0E49288F77F3}" destId="{5C5F83A7-A7CF-4E67-B34A-88F28C4BF855}" srcOrd="1" destOrd="0" presId="urn:microsoft.com/office/officeart/2009/3/layout/HorizontalOrganizationChart"/>
    <dgm:cxn modelId="{C509D46C-AD39-4CA6-9438-AE291F308753}" type="presParOf" srcId="{DD18CB70-E00E-4EDA-8BC8-AFB26D398576}" destId="{1C4E49CC-B145-4F55-A2B1-84D34F86A562}" srcOrd="1" destOrd="0" presId="urn:microsoft.com/office/officeart/2009/3/layout/HorizontalOrganizationChart"/>
    <dgm:cxn modelId="{6706E50C-80BA-41C1-8A06-C84E1DCFE40B}" type="presParOf" srcId="{1C4E49CC-B145-4F55-A2B1-84D34F86A562}" destId="{70B50CCC-BFA0-42F3-ADBF-6B13CCFB5AA0}" srcOrd="0" destOrd="0" presId="urn:microsoft.com/office/officeart/2009/3/layout/HorizontalOrganizationChart"/>
    <dgm:cxn modelId="{FC1EA02D-542E-47F1-A589-EC7138B3DC8D}" type="presParOf" srcId="{1C4E49CC-B145-4F55-A2B1-84D34F86A562}" destId="{C9CF9505-3106-4030-8142-A5B3889890DA}" srcOrd="1" destOrd="0" presId="urn:microsoft.com/office/officeart/2009/3/layout/HorizontalOrganizationChart"/>
    <dgm:cxn modelId="{EC16BCF0-914B-4E72-90BE-9964FFB04D64}" type="presParOf" srcId="{C9CF9505-3106-4030-8142-A5B3889890DA}" destId="{5262E14C-EB37-4737-BDD2-8ADD0787C2CB}" srcOrd="0" destOrd="0" presId="urn:microsoft.com/office/officeart/2009/3/layout/HorizontalOrganizationChart"/>
    <dgm:cxn modelId="{067DC1D7-E8A8-4937-8086-4641C936E493}" type="presParOf" srcId="{5262E14C-EB37-4737-BDD2-8ADD0787C2CB}" destId="{8B68E6F4-D1B4-424C-8CB5-4D919673589C}" srcOrd="0" destOrd="0" presId="urn:microsoft.com/office/officeart/2009/3/layout/HorizontalOrganizationChart"/>
    <dgm:cxn modelId="{41535D37-7C98-489A-BFE5-46DE28759E71}" type="presParOf" srcId="{5262E14C-EB37-4737-BDD2-8ADD0787C2CB}" destId="{7031FDE0-60FF-44B3-9D87-9CA1C9487669}" srcOrd="1" destOrd="0" presId="urn:microsoft.com/office/officeart/2009/3/layout/HorizontalOrganizationChart"/>
    <dgm:cxn modelId="{FF69A514-13E1-40B7-AFB9-E78AD8CACE06}" type="presParOf" srcId="{C9CF9505-3106-4030-8142-A5B3889890DA}" destId="{17429F75-1A02-4E9C-A19F-7F8263742295}" srcOrd="1" destOrd="0" presId="urn:microsoft.com/office/officeart/2009/3/layout/HorizontalOrganizationChart"/>
    <dgm:cxn modelId="{0CDE2D95-4550-44EB-B4D5-15FCDC1653C6}" type="presParOf" srcId="{C9CF9505-3106-4030-8142-A5B3889890DA}" destId="{0010E4D8-084A-4D5A-933F-09F5DD195FF9}" srcOrd="2" destOrd="0" presId="urn:microsoft.com/office/officeart/2009/3/layout/HorizontalOrganizationChart"/>
    <dgm:cxn modelId="{3952E32E-A488-4F23-9B58-3C0C199BABF8}" type="presParOf" srcId="{1C4E49CC-B145-4F55-A2B1-84D34F86A562}" destId="{22A00EA6-97F1-493A-A1FC-3470DB3B0F39}" srcOrd="2" destOrd="0" presId="urn:microsoft.com/office/officeart/2009/3/layout/HorizontalOrganizationChart"/>
    <dgm:cxn modelId="{510B7A84-EDE1-4230-BCD5-26DD61A07D8A}" type="presParOf" srcId="{1C4E49CC-B145-4F55-A2B1-84D34F86A562}" destId="{4F0C8564-1AA1-4824-9F87-702DEB2E1D39}" srcOrd="3" destOrd="0" presId="urn:microsoft.com/office/officeart/2009/3/layout/HorizontalOrganizationChart"/>
    <dgm:cxn modelId="{2F9938A9-9F3E-4958-8DC8-81547F4AA2AB}" type="presParOf" srcId="{4F0C8564-1AA1-4824-9F87-702DEB2E1D39}" destId="{B4573874-3AA7-4BD6-AE38-01D9C7FBD69C}" srcOrd="0" destOrd="0" presId="urn:microsoft.com/office/officeart/2009/3/layout/HorizontalOrganizationChart"/>
    <dgm:cxn modelId="{8ED2BFB2-6560-4372-A299-47C69CB4F3B0}" type="presParOf" srcId="{B4573874-3AA7-4BD6-AE38-01D9C7FBD69C}" destId="{F9A3FCA1-6F2E-44E3-83B1-D79A44608862}" srcOrd="0" destOrd="0" presId="urn:microsoft.com/office/officeart/2009/3/layout/HorizontalOrganizationChart"/>
    <dgm:cxn modelId="{C9FB7479-C7C9-468E-AF0E-EF72843412F3}" type="presParOf" srcId="{B4573874-3AA7-4BD6-AE38-01D9C7FBD69C}" destId="{6D519635-09DB-49C6-AEE6-CB2983DDA726}" srcOrd="1" destOrd="0" presId="urn:microsoft.com/office/officeart/2009/3/layout/HorizontalOrganizationChart"/>
    <dgm:cxn modelId="{4FF51235-452B-48DA-8FCA-A8ECE3BF2454}" type="presParOf" srcId="{4F0C8564-1AA1-4824-9F87-702DEB2E1D39}" destId="{77CD6813-4505-4EE9-8B34-C7D314113DF7}" srcOrd="1" destOrd="0" presId="urn:microsoft.com/office/officeart/2009/3/layout/HorizontalOrganizationChart"/>
    <dgm:cxn modelId="{10F5E577-FAAF-429B-A169-44CD9AC9144C}" type="presParOf" srcId="{4F0C8564-1AA1-4824-9F87-702DEB2E1D39}" destId="{5507EE1B-EE8B-40AD-A2F7-1C3B18F4B865}" srcOrd="2" destOrd="0" presId="urn:microsoft.com/office/officeart/2009/3/layout/HorizontalOrganizationChart"/>
    <dgm:cxn modelId="{DCC298AE-CF86-4341-A300-1AF9A3286BB2}" type="presParOf" srcId="{1C4E49CC-B145-4F55-A2B1-84D34F86A562}" destId="{66A5909E-49C6-4D2D-9C14-DAEB7F320779}" srcOrd="4" destOrd="0" presId="urn:microsoft.com/office/officeart/2009/3/layout/HorizontalOrganizationChart"/>
    <dgm:cxn modelId="{494FBAF3-7C67-4C31-963A-FC3E78E96DB8}" type="presParOf" srcId="{1C4E49CC-B145-4F55-A2B1-84D34F86A562}" destId="{D54F16DA-77AA-4457-87B2-02556F981433}" srcOrd="5" destOrd="0" presId="urn:microsoft.com/office/officeart/2009/3/layout/HorizontalOrganizationChart"/>
    <dgm:cxn modelId="{67E9ADED-6FCF-4B39-8896-2E7E8AD81018}" type="presParOf" srcId="{D54F16DA-77AA-4457-87B2-02556F981433}" destId="{01D7FBF1-5576-4646-855E-94D6EEC49627}" srcOrd="0" destOrd="0" presId="urn:microsoft.com/office/officeart/2009/3/layout/HorizontalOrganizationChart"/>
    <dgm:cxn modelId="{38115991-E3EB-4E5F-A03C-25676F5EDCB3}" type="presParOf" srcId="{01D7FBF1-5576-4646-855E-94D6EEC49627}" destId="{DBBD5A43-EDA1-413C-85DA-E726FDCB062A}" srcOrd="0" destOrd="0" presId="urn:microsoft.com/office/officeart/2009/3/layout/HorizontalOrganizationChart"/>
    <dgm:cxn modelId="{47AD9CB6-6E95-4EA6-A81D-42E978E166B4}" type="presParOf" srcId="{01D7FBF1-5576-4646-855E-94D6EEC49627}" destId="{89D8142C-C3EB-4221-B448-5D2B391E9835}" srcOrd="1" destOrd="0" presId="urn:microsoft.com/office/officeart/2009/3/layout/HorizontalOrganizationChart"/>
    <dgm:cxn modelId="{1CF78AEE-D9DD-4492-894C-F123BF00A23C}" type="presParOf" srcId="{D54F16DA-77AA-4457-87B2-02556F981433}" destId="{F946E57B-FB05-462C-8D04-0B90AFA0B101}" srcOrd="1" destOrd="0" presId="urn:microsoft.com/office/officeart/2009/3/layout/HorizontalOrganizationChart"/>
    <dgm:cxn modelId="{3FC989D5-D835-41C1-9AC2-F75BEB9526E9}" type="presParOf" srcId="{D54F16DA-77AA-4457-87B2-02556F981433}" destId="{A485D36C-E25E-42D5-9B5F-E16D69A747EA}" srcOrd="2" destOrd="0" presId="urn:microsoft.com/office/officeart/2009/3/layout/HorizontalOrganizationChart"/>
    <dgm:cxn modelId="{E7998F54-7EAB-4141-B11B-63D703724118}" type="presParOf" srcId="{DD18CB70-E00E-4EDA-8BC8-AFB26D398576}" destId="{550C6984-05A2-4E9E-BB6D-5A1BB1F44313}" srcOrd="2" destOrd="0" presId="urn:microsoft.com/office/officeart/2009/3/layout/HorizontalOrganizationChart"/>
    <dgm:cxn modelId="{02442F14-CE6F-4816-A72B-DD9556DAF72B}" type="presParOf" srcId="{B0D4073C-686D-4631-A3FF-CF7E68CEF8A2}" destId="{644C32A3-DE0C-48FE-8C5D-E0F1360631A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CCB8D-AE7B-4880-A393-8CC9649181F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067AE4D-B818-46AD-A0B4-524FC114856A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37 rekomendacji zostało wdrożonych </a:t>
          </a:r>
          <a:br>
            <a:rPr lang="pl-PL" sz="1400" dirty="0" smtClean="0">
              <a:solidFill>
                <a:schemeClr val="tx1"/>
              </a:solidFill>
            </a:rPr>
          </a:br>
          <a:r>
            <a:rPr lang="pl-PL" sz="1400" dirty="0" smtClean="0">
              <a:solidFill>
                <a:schemeClr val="tx1"/>
              </a:solidFill>
            </a:rPr>
            <a:t>w całości lub jest </a:t>
          </a:r>
          <a:br>
            <a:rPr lang="pl-PL" sz="1400" dirty="0" smtClean="0">
              <a:solidFill>
                <a:schemeClr val="tx1"/>
              </a:solidFill>
            </a:rPr>
          </a:br>
          <a:r>
            <a:rPr lang="pl-PL" sz="1400" dirty="0" smtClean="0">
              <a:solidFill>
                <a:schemeClr val="tx1"/>
              </a:solidFill>
            </a:rPr>
            <a:t>w trakcie wdrażania</a:t>
          </a:r>
          <a:endParaRPr lang="pl-PL" sz="1400" dirty="0">
            <a:solidFill>
              <a:schemeClr val="tx1"/>
            </a:solidFill>
          </a:endParaRPr>
        </a:p>
      </dgm:t>
    </dgm:pt>
    <dgm:pt modelId="{685FA04E-7F3B-4067-B27E-C6AA2805751F}" type="parTrans" cxnId="{118BE168-7F47-4218-BE84-F98233975B29}">
      <dgm:prSet/>
      <dgm:spPr/>
      <dgm:t>
        <a:bodyPr/>
        <a:lstStyle/>
        <a:p>
          <a:endParaRPr lang="pl-PL"/>
        </a:p>
      </dgm:t>
    </dgm:pt>
    <dgm:pt modelId="{63B9B13F-2D8C-43D3-994A-03D1512998EB}" type="sibTrans" cxnId="{118BE168-7F47-4218-BE84-F98233975B29}">
      <dgm:prSet/>
      <dgm:spPr/>
      <dgm:t>
        <a:bodyPr/>
        <a:lstStyle/>
        <a:p>
          <a:endParaRPr lang="pl-PL"/>
        </a:p>
      </dgm:t>
    </dgm:pt>
    <dgm:pt modelId="{A7338422-7DC1-4EE6-8439-D61625583427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10 wdrożono w części</a:t>
          </a:r>
          <a:endParaRPr lang="pl-PL" sz="1400" dirty="0">
            <a:solidFill>
              <a:schemeClr val="tx1"/>
            </a:solidFill>
          </a:endParaRPr>
        </a:p>
      </dgm:t>
    </dgm:pt>
    <dgm:pt modelId="{5BD8717E-F61F-422E-9DBC-D91FBECBD9F0}" type="parTrans" cxnId="{DAB6525E-6147-4F1C-B152-82E4349B84EF}">
      <dgm:prSet/>
      <dgm:spPr/>
      <dgm:t>
        <a:bodyPr/>
        <a:lstStyle/>
        <a:p>
          <a:endParaRPr lang="pl-PL"/>
        </a:p>
      </dgm:t>
    </dgm:pt>
    <dgm:pt modelId="{24CCFABE-594E-4960-8C38-8E6270D9434C}" type="sibTrans" cxnId="{DAB6525E-6147-4F1C-B152-82E4349B84EF}">
      <dgm:prSet/>
      <dgm:spPr/>
      <dgm:t>
        <a:bodyPr/>
        <a:lstStyle/>
        <a:p>
          <a:endParaRPr lang="pl-PL"/>
        </a:p>
      </dgm:t>
    </dgm:pt>
    <dgm:pt modelId="{21A302FF-5C49-4AE9-94DA-699F8E5AC6B1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12 rekomendacji nie dotyczy RPO WM 2014-2020</a:t>
          </a:r>
          <a:endParaRPr lang="pl-PL" sz="1400" dirty="0">
            <a:solidFill>
              <a:schemeClr val="tx1"/>
            </a:solidFill>
          </a:endParaRPr>
        </a:p>
      </dgm:t>
    </dgm:pt>
    <dgm:pt modelId="{97C751CA-011F-4151-ABE9-7A88EC7E382C}" type="parTrans" cxnId="{83305E71-57C8-47AD-AB6D-4829144C9B42}">
      <dgm:prSet/>
      <dgm:spPr/>
      <dgm:t>
        <a:bodyPr/>
        <a:lstStyle/>
        <a:p>
          <a:endParaRPr lang="pl-PL"/>
        </a:p>
      </dgm:t>
    </dgm:pt>
    <dgm:pt modelId="{E6FC84C8-DA73-451C-8BCA-E4A25B307F18}" type="sibTrans" cxnId="{83305E71-57C8-47AD-AB6D-4829144C9B42}">
      <dgm:prSet/>
      <dgm:spPr/>
      <dgm:t>
        <a:bodyPr/>
        <a:lstStyle/>
        <a:p>
          <a:endParaRPr lang="pl-PL"/>
        </a:p>
      </dgm:t>
    </dgm:pt>
    <dgm:pt modelId="{1E78A544-7B6A-47DC-9F9F-43CB282BE8CC}" type="pres">
      <dgm:prSet presAssocID="{EB7CCB8D-AE7B-4880-A393-8CC9649181F5}" presName="Name0" presStyleCnt="0">
        <dgm:presLayoutVars>
          <dgm:dir/>
          <dgm:animLvl val="lvl"/>
          <dgm:resizeHandles val="exact"/>
        </dgm:presLayoutVars>
      </dgm:prSet>
      <dgm:spPr/>
    </dgm:pt>
    <dgm:pt modelId="{93AC7117-18F6-4071-8069-44F9476A73BF}" type="pres">
      <dgm:prSet presAssocID="{4067AE4D-B818-46AD-A0B4-524FC114856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D591B2-A306-418C-9B5E-6547DEC344B3}" type="pres">
      <dgm:prSet presAssocID="{63B9B13F-2D8C-43D3-994A-03D1512998EB}" presName="parTxOnlySpace" presStyleCnt="0"/>
      <dgm:spPr/>
    </dgm:pt>
    <dgm:pt modelId="{C05DCC76-DA57-4F59-827C-5FA762231823}" type="pres">
      <dgm:prSet presAssocID="{A7338422-7DC1-4EE6-8439-D6162558342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BE7EA-0554-4DAE-A380-4BBF00AC8E95}" type="pres">
      <dgm:prSet presAssocID="{24CCFABE-594E-4960-8C38-8E6270D9434C}" presName="parTxOnlySpace" presStyleCnt="0"/>
      <dgm:spPr/>
    </dgm:pt>
    <dgm:pt modelId="{0FB9C5DE-63D9-480F-8929-AD467DC4298D}" type="pres">
      <dgm:prSet presAssocID="{21A302FF-5C49-4AE9-94DA-699F8E5AC6B1}" presName="parTxOnly" presStyleLbl="node1" presStyleIdx="2" presStyleCnt="3" custScaleX="101098" custScaleY="105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17EB8D-CF7D-4580-88DF-CBF825894FFE}" type="presOf" srcId="{4067AE4D-B818-46AD-A0B4-524FC114856A}" destId="{93AC7117-18F6-4071-8069-44F9476A73BF}" srcOrd="0" destOrd="0" presId="urn:microsoft.com/office/officeart/2005/8/layout/chevron1"/>
    <dgm:cxn modelId="{B64E0FE8-AA06-4085-83D3-B07F863FB9CD}" type="presOf" srcId="{A7338422-7DC1-4EE6-8439-D61625583427}" destId="{C05DCC76-DA57-4F59-827C-5FA762231823}" srcOrd="0" destOrd="0" presId="urn:microsoft.com/office/officeart/2005/8/layout/chevron1"/>
    <dgm:cxn modelId="{118BE168-7F47-4218-BE84-F98233975B29}" srcId="{EB7CCB8D-AE7B-4880-A393-8CC9649181F5}" destId="{4067AE4D-B818-46AD-A0B4-524FC114856A}" srcOrd="0" destOrd="0" parTransId="{685FA04E-7F3B-4067-B27E-C6AA2805751F}" sibTransId="{63B9B13F-2D8C-43D3-994A-03D1512998EB}"/>
    <dgm:cxn modelId="{DAB6525E-6147-4F1C-B152-82E4349B84EF}" srcId="{EB7CCB8D-AE7B-4880-A393-8CC9649181F5}" destId="{A7338422-7DC1-4EE6-8439-D61625583427}" srcOrd="1" destOrd="0" parTransId="{5BD8717E-F61F-422E-9DBC-D91FBECBD9F0}" sibTransId="{24CCFABE-594E-4960-8C38-8E6270D9434C}"/>
    <dgm:cxn modelId="{83305E71-57C8-47AD-AB6D-4829144C9B42}" srcId="{EB7CCB8D-AE7B-4880-A393-8CC9649181F5}" destId="{21A302FF-5C49-4AE9-94DA-699F8E5AC6B1}" srcOrd="2" destOrd="0" parTransId="{97C751CA-011F-4151-ABE9-7A88EC7E382C}" sibTransId="{E6FC84C8-DA73-451C-8BCA-E4A25B307F18}"/>
    <dgm:cxn modelId="{5C763273-9B32-4C34-BB35-178BDD34978C}" type="presOf" srcId="{21A302FF-5C49-4AE9-94DA-699F8E5AC6B1}" destId="{0FB9C5DE-63D9-480F-8929-AD467DC4298D}" srcOrd="0" destOrd="0" presId="urn:microsoft.com/office/officeart/2005/8/layout/chevron1"/>
    <dgm:cxn modelId="{18A55224-A47D-4475-A532-FB4139250707}" type="presOf" srcId="{EB7CCB8D-AE7B-4880-A393-8CC9649181F5}" destId="{1E78A544-7B6A-47DC-9F9F-43CB282BE8CC}" srcOrd="0" destOrd="0" presId="urn:microsoft.com/office/officeart/2005/8/layout/chevron1"/>
    <dgm:cxn modelId="{2EC94563-4544-4B37-8517-87635E6EC10B}" type="presParOf" srcId="{1E78A544-7B6A-47DC-9F9F-43CB282BE8CC}" destId="{93AC7117-18F6-4071-8069-44F9476A73BF}" srcOrd="0" destOrd="0" presId="urn:microsoft.com/office/officeart/2005/8/layout/chevron1"/>
    <dgm:cxn modelId="{D043A0ED-D8CD-4483-A128-822088A7682A}" type="presParOf" srcId="{1E78A544-7B6A-47DC-9F9F-43CB282BE8CC}" destId="{04D591B2-A306-418C-9B5E-6547DEC344B3}" srcOrd="1" destOrd="0" presId="urn:microsoft.com/office/officeart/2005/8/layout/chevron1"/>
    <dgm:cxn modelId="{637C2088-9392-4F52-850A-D1C23F369DA9}" type="presParOf" srcId="{1E78A544-7B6A-47DC-9F9F-43CB282BE8CC}" destId="{C05DCC76-DA57-4F59-827C-5FA762231823}" srcOrd="2" destOrd="0" presId="urn:microsoft.com/office/officeart/2005/8/layout/chevron1"/>
    <dgm:cxn modelId="{2BC3FA83-D23F-4C90-BD62-FE151D762B3D}" type="presParOf" srcId="{1E78A544-7B6A-47DC-9F9F-43CB282BE8CC}" destId="{256BE7EA-0554-4DAE-A380-4BBF00AC8E95}" srcOrd="3" destOrd="0" presId="urn:microsoft.com/office/officeart/2005/8/layout/chevron1"/>
    <dgm:cxn modelId="{E69F5541-D393-4795-A5C7-2FA3B38A473F}" type="presParOf" srcId="{1E78A544-7B6A-47DC-9F9F-43CB282BE8CC}" destId="{0FB9C5DE-63D9-480F-8929-AD467DC4298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DEBB6-D8F2-400E-BC61-5F06847FABC5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E7950-4ADE-48C7-9A5D-71C0D96EB2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14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46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12 rekomendacji dotyczy Priorytetu Inwestycyjnego 8iii</a:t>
            </a:r>
            <a:r>
              <a:rPr lang="pl-PL" baseline="0" dirty="0" smtClean="0"/>
              <a:t> (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samozatrudnienie, przedsiębiorczość oraz tworzenie nowych miejsc pracy)</a:t>
            </a:r>
            <a:r>
              <a:rPr lang="pl-PL" dirty="0" smtClean="0"/>
              <a:t>, który</a:t>
            </a:r>
            <a:r>
              <a:rPr lang="pl-PL" baseline="0" dirty="0" smtClean="0"/>
              <a:t> </a:t>
            </a:r>
            <a:r>
              <a:rPr lang="pl-PL" dirty="0" smtClean="0"/>
              <a:t>nie jest wdrażane </a:t>
            </a:r>
            <a:br>
              <a:rPr lang="pl-PL" dirty="0" smtClean="0"/>
            </a:br>
            <a:r>
              <a:rPr lang="pl-PL" dirty="0" smtClean="0"/>
              <a:t>w RPO WM 2014-2020.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220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928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0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Rekomendacje KE w zakresie ulepszenia wdrażania Europejskiego Funduszu Społecznego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</a:t>
            </a:r>
            <a:r>
              <a:rPr lang="pl-PL" smtClean="0">
                <a:latin typeface="+mj-lt"/>
              </a:rPr>
              <a:t>grudnia </a:t>
            </a:r>
            <a:r>
              <a:rPr lang="pl-PL" smtClean="0">
                <a:latin typeface="+mj-lt"/>
              </a:rPr>
              <a:t>2016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REKOMENDACJE KE DLA EFS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61636"/>
              </p:ext>
            </p:extLst>
          </p:nvPr>
        </p:nvGraphicFramePr>
        <p:xfrm>
          <a:off x="180870" y="2039815"/>
          <a:ext cx="8732018" cy="421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2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321" y="958850"/>
            <a:ext cx="8229599" cy="940288"/>
          </a:xfrm>
        </p:spPr>
        <p:txBody>
          <a:bodyPr/>
          <a:lstStyle/>
          <a:p>
            <a:r>
              <a:rPr lang="pl-PL" dirty="0" smtClean="0"/>
              <a:t>STAN WDROŻENIA REKOMENDACJI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130409"/>
              </p:ext>
            </p:extLst>
          </p:nvPr>
        </p:nvGraphicFramePr>
        <p:xfrm>
          <a:off x="561975" y="1898650"/>
          <a:ext cx="8300671" cy="43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0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2611" y="958850"/>
            <a:ext cx="7972739" cy="608693"/>
          </a:xfrm>
        </p:spPr>
        <p:txBody>
          <a:bodyPr/>
          <a:lstStyle/>
          <a:p>
            <a:pPr algn="ctr"/>
            <a:r>
              <a:rPr lang="pl-PL" sz="2800" dirty="0"/>
              <a:t>Rekomendacje wdrożone w części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952594"/>
              </p:ext>
            </p:extLst>
          </p:nvPr>
        </p:nvGraphicFramePr>
        <p:xfrm>
          <a:off x="261257" y="1567543"/>
          <a:ext cx="8671728" cy="483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376"/>
                <a:gridCol w="1075068"/>
                <a:gridCol w="6501284"/>
              </a:tblGrid>
              <a:tr h="68328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Numer rekomendacji 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  <a:endParaRPr lang="pl-P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Zakres rekomendacji </a:t>
                      </a:r>
                      <a:endParaRPr lang="pl-P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316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ogólna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Wprowadzenie rocznych planów działań.</a:t>
                      </a:r>
                      <a:endParaRPr lang="pl-PL" sz="1600" dirty="0"/>
                    </a:p>
                  </a:txBody>
                  <a:tcPr anchor="ctr"/>
                </a:tc>
              </a:tr>
              <a:tr h="116244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Rekomendacja ogólna</a:t>
                      </a:r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Stosowanie kryterium premiującego projekty wykorzystujące w realizacji wsparcia rozwiązania wypracowane z udziałem środków EFS w poprzednich perspektywach finansowych.</a:t>
                      </a:r>
                      <a:endParaRPr lang="pl-PL" sz="1600" dirty="0"/>
                    </a:p>
                  </a:txBody>
                  <a:tcPr anchor="ctr"/>
                </a:tc>
              </a:tr>
              <a:tr h="116244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24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9i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Wprowadzenie kryterium dostępu obligującego OPS, PCPR, MOPS do zawarcia umowy/porozumienia z jednostkami zajmującymi się aktywizacją na rynku pracy.</a:t>
                      </a:r>
                      <a:endParaRPr lang="pl-PL" sz="1600" dirty="0"/>
                    </a:p>
                  </a:txBody>
                  <a:tcPr anchor="ctr"/>
                </a:tc>
              </a:tr>
              <a:tr h="91316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30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9iv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Wprowadzenie kryterium dostępu zapewniającego preferencje uczestnictwa w projekcie dla różnych grup osób zagrożonych wykluczeniem społecznym.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886" y="958850"/>
            <a:ext cx="8123464" cy="568498"/>
          </a:xfrm>
        </p:spPr>
        <p:txBody>
          <a:bodyPr/>
          <a:lstStyle/>
          <a:p>
            <a:pPr algn="ctr"/>
            <a:r>
              <a:rPr lang="pl-PL" sz="2800" dirty="0"/>
              <a:t>Rekomendacje wdrożone w części </a:t>
            </a:r>
            <a:r>
              <a:rPr lang="pl-PL" sz="2800" dirty="0" smtClean="0"/>
              <a:t>cd.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32431"/>
              </p:ext>
            </p:extLst>
          </p:nvPr>
        </p:nvGraphicFramePr>
        <p:xfrm>
          <a:off x="301452" y="1527347"/>
          <a:ext cx="8571243" cy="4913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4308"/>
                <a:gridCol w="987803"/>
                <a:gridCol w="6009132"/>
              </a:tblGrid>
              <a:tr h="63304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Numer rekomendacji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PI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Zakres rekomendacji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46850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32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9iv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Wprowadzenie kryterium dostępu zobowiązującego beneficjenta do wdrożenia w ramach projektu działań prewencyjnych ograniczających umieszczanie dzieci w pieczy zastępczej.</a:t>
                      </a:r>
                      <a:endParaRPr lang="pl-PL" sz="1600" dirty="0"/>
                    </a:p>
                  </a:txBody>
                  <a:tcPr anchor="ctr"/>
                </a:tc>
              </a:tr>
              <a:tr h="146850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33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9iv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Wprowadzenie kryterium dostępu dotyczącego spełniania do 2021 roku standardów przewidzianych w ustawie o wspieraniu rodziny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i systemie pieczy zastępczej dla placówek systemu pieczy zastępczej.</a:t>
                      </a:r>
                      <a:endParaRPr lang="pl-PL" sz="1600" dirty="0"/>
                    </a:p>
                  </a:txBody>
                  <a:tcPr anchor="ctr"/>
                </a:tc>
              </a:tr>
              <a:tr h="13435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38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9v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Wprowadzenie w projektach dotyczących ekonomii społecznej kryterium premiującego udział osób bezrobotnych zakwalifikowanych do trzeciego profilu pomocy.</a:t>
                      </a:r>
                      <a:r>
                        <a:rPr lang="pl-PL" sz="1600" baseline="0" dirty="0" smtClean="0"/>
                        <a:t> 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8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886" y="958850"/>
            <a:ext cx="8123464" cy="568498"/>
          </a:xfrm>
        </p:spPr>
        <p:txBody>
          <a:bodyPr/>
          <a:lstStyle/>
          <a:p>
            <a:pPr algn="ctr"/>
            <a:r>
              <a:rPr lang="pl-PL" sz="2800" dirty="0"/>
              <a:t>Rekomendacje wdrożone w części </a:t>
            </a:r>
            <a:r>
              <a:rPr lang="pl-PL" sz="2800" dirty="0" smtClean="0"/>
              <a:t>cd.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31277"/>
              </p:ext>
            </p:extLst>
          </p:nvPr>
        </p:nvGraphicFramePr>
        <p:xfrm>
          <a:off x="301452" y="1527348"/>
          <a:ext cx="8510952" cy="50442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6719"/>
                <a:gridCol w="1147370"/>
                <a:gridCol w="5966863"/>
              </a:tblGrid>
              <a:tr h="82686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Numer rekomendacji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PI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Zakres rekomendacji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0539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39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Wprowadzenie kryterium dostępu obligującego  do przeprowadzenia diagnozy potrzeb i jej zatwierdzenia przez gminę bądź instytucję zarządzającą RPO.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</a:tr>
              <a:tr h="130539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40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Wprowadzenie kryterium dostępu dla szkoleń nauczycieli z obsługi wyposażenia.</a:t>
                      </a:r>
                      <a:endParaRPr lang="pl-PL" sz="1600" dirty="0"/>
                    </a:p>
                  </a:txBody>
                  <a:tcPr anchor="ctr"/>
                </a:tc>
              </a:tr>
              <a:tr h="160663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59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10iv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Wprowadzenie obowiązku przeprowadzenia w projekcie analizy komplementarności projektu EFS z EFRR w celu realizacji potrzeb zidentyfikowanych w diagnozie.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652" y="1381540"/>
            <a:ext cx="7968698" cy="479542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Przygotowanie  odpowiedzi na rekomendacje KE zostało </a:t>
            </a:r>
            <a:r>
              <a:rPr lang="pl-PL" sz="2400" dirty="0" smtClean="0"/>
              <a:t>skonsultowane z </a:t>
            </a:r>
            <a:r>
              <a:rPr lang="pl-PL" sz="2400" dirty="0"/>
              <a:t>instytucjami zaangażowanymi w proces wdrażania RPO WM 2014 – 2020, w tym Instytucjami Pośredniczącymi, Mazowieckim Centrum Polityki Społecznej oraz Departamentem Edukacji Publicznej i Sportu w zakresie poszczególnych obszarów, zgodnie z zakresem ich kompetencji.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046" y="1919235"/>
            <a:ext cx="7882304" cy="42577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W grudniu br. IZ RPO WM 2014-2020 </a:t>
            </a:r>
            <a:r>
              <a:rPr lang="pl-PL" sz="2400" dirty="0" smtClean="0"/>
              <a:t>planuje przekazanie </a:t>
            </a:r>
            <a:r>
              <a:rPr lang="pl-PL" sz="2400" dirty="0"/>
              <a:t>Dyrekcji Generalnej ds. Zatrudnienia, Spraw Socjalnych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Włączenia Społecznego </a:t>
            </a:r>
            <a:r>
              <a:rPr lang="pl-PL" sz="2400" dirty="0" smtClean="0"/>
              <a:t>pełnej informacji o sposobie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i zakresie wdrożenia  wszystkich rekomendacji. 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9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4602</TotalTime>
  <Words>411</Words>
  <Application>Microsoft Office PowerPoint</Application>
  <PresentationFormat>Pokaz na ekranie (4:3)</PresentationFormat>
  <Paragraphs>73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Programy Regionalne</vt:lpstr>
      <vt:lpstr>Prezentacja programu PowerPoint</vt:lpstr>
      <vt:lpstr>REKOMENDACJE KE DLA EFS</vt:lpstr>
      <vt:lpstr>STAN WDROŻENIA REKOMENDACJI </vt:lpstr>
      <vt:lpstr>Rekomendacje wdrożone w części </vt:lpstr>
      <vt:lpstr>Rekomendacje wdrożone w części cd.</vt:lpstr>
      <vt:lpstr>Rekomendacje wdrożone w części cd.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688</cp:revision>
  <cp:lastPrinted>2016-12-12T13:49:06Z</cp:lastPrinted>
  <dcterms:created xsi:type="dcterms:W3CDTF">2015-04-20T12:46:14Z</dcterms:created>
  <dcterms:modified xsi:type="dcterms:W3CDTF">2016-12-13T13:06:15Z</dcterms:modified>
</cp:coreProperties>
</file>