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7"/>
  </p:notesMasterIdLst>
  <p:handoutMasterIdLst>
    <p:handoutMasterId r:id="rId8"/>
  </p:handoutMasterIdLst>
  <p:sldIdLst>
    <p:sldId id="258" r:id="rId2"/>
    <p:sldId id="382" r:id="rId3"/>
    <p:sldId id="387" r:id="rId4"/>
    <p:sldId id="400" r:id="rId5"/>
    <p:sldId id="324" r:id="rId6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ączak Joanna" initials="MJ" lastIdx="0" clrIdx="0">
    <p:extLst>
      <p:ext uri="{19B8F6BF-5375-455C-9EA6-DF929625EA0E}">
        <p15:presenceInfo xmlns:p15="http://schemas.microsoft.com/office/powerpoint/2012/main" userId="S-1-5-21-3614740060-3577846218-3186316695-169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3553" autoAdjust="0"/>
  </p:normalViewPr>
  <p:slideViewPr>
    <p:cSldViewPr snapToGrid="0">
      <p:cViewPr varScale="1">
        <p:scale>
          <a:sx n="64" d="100"/>
          <a:sy n="64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FF95CC-E13E-49F4-A1B7-3C5A3BAE0FDF}" type="datetimeFigureOut">
              <a:rPr lang="pl-PL" smtClean="0"/>
              <a:t>2017-04-03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FF4A7-8BCA-471F-80CC-B6C58DCE846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5766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2017-04-03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7105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0415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1752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49037" y="3949784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>
                <a:solidFill>
                  <a:schemeClr val="tx1"/>
                </a:solidFill>
                <a:latin typeface="+mj-lt"/>
              </a:rPr>
              <a:t>Propozycje kryteriów dostępu projektów pozakonkursowych w ramach Regionalnego Programu Operacyjnego Województwa Mazowieckiego na lata 2014 - 2020</a:t>
            </a:r>
          </a:p>
          <a:p>
            <a:pPr algn="ctr">
              <a:defRPr/>
            </a:pP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2788" y="5462337"/>
            <a:ext cx="6659563" cy="941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pl-PL" dirty="0" smtClean="0">
              <a:latin typeface="+mj-lt"/>
            </a:endParaRPr>
          </a:p>
          <a:p>
            <a:pPr algn="ctr" eaLnBrk="0" hangingPunct="0">
              <a:defRPr/>
            </a:pPr>
            <a:r>
              <a:rPr lang="pl-PL" dirty="0" smtClean="0">
                <a:latin typeface="+mj-lt"/>
              </a:rPr>
              <a:t>Posiedzenie </a:t>
            </a:r>
            <a:r>
              <a:rPr lang="pl-PL" dirty="0">
                <a:latin typeface="+mj-lt"/>
              </a:rPr>
              <a:t>Komitetu Monitorującego RPO WM na lata 2014 -2020 </a:t>
            </a:r>
            <a:r>
              <a:rPr lang="pl-PL" dirty="0" smtClean="0">
                <a:latin typeface="+mj-lt"/>
              </a:rPr>
              <a:t> </a:t>
            </a:r>
            <a:br>
              <a:rPr lang="pl-PL" dirty="0" smtClean="0">
                <a:latin typeface="+mj-lt"/>
              </a:rPr>
            </a:br>
            <a:r>
              <a:rPr lang="pl-PL" b="1" dirty="0" smtClean="0">
                <a:latin typeface="+mj-lt"/>
              </a:rPr>
              <a:t>7 kwietnia 2017 r.</a:t>
            </a:r>
            <a:endParaRPr lang="pl-PL" b="1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07565" y="1635429"/>
            <a:ext cx="8545513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b="1" dirty="0">
                <a:latin typeface="+mn-lt"/>
              </a:rPr>
              <a:t>Kryteria wyboru projektu pozakonkursowego</a:t>
            </a:r>
          </a:p>
          <a:p>
            <a:pPr algn="ctr" eaLnBrk="0" hangingPunct="0">
              <a:defRPr/>
            </a:pPr>
            <a:endParaRPr lang="pl-PL" sz="2400" b="1" dirty="0">
              <a:latin typeface="+mn-lt"/>
            </a:endParaRPr>
          </a:p>
          <a:p>
            <a:pPr algn="ctr"/>
            <a:r>
              <a:rPr lang="pl-PL" sz="2400" b="1" dirty="0">
                <a:latin typeface="+mn-lt"/>
              </a:rPr>
              <a:t>Działanie 10.3 Doskonalenie zawodowe,</a:t>
            </a:r>
          </a:p>
          <a:p>
            <a:pPr algn="ctr"/>
            <a:r>
              <a:rPr lang="pl-PL" sz="2400" b="1" dirty="0">
                <a:latin typeface="+mn-lt"/>
              </a:rPr>
              <a:t>Poddziałanie 10.3.2 (10iv) Programy stypendialne.</a:t>
            </a:r>
          </a:p>
          <a:p>
            <a:pPr algn="ctr"/>
            <a:r>
              <a:rPr lang="pl-PL" sz="2400" b="1" dirty="0">
                <a:latin typeface="+mn-lt"/>
              </a:rPr>
              <a:t> </a:t>
            </a:r>
          </a:p>
          <a:p>
            <a:pPr algn="ctr"/>
            <a:r>
              <a:rPr lang="pl-PL" sz="2400" u="sng" dirty="0">
                <a:latin typeface="+mn-lt"/>
              </a:rPr>
              <a:t>Typ projektu: </a:t>
            </a:r>
          </a:p>
          <a:p>
            <a:pPr algn="ctr"/>
            <a:r>
              <a:rPr lang="pl-PL" sz="2400" dirty="0" smtClean="0">
                <a:latin typeface="+mn-lt"/>
              </a:rPr>
              <a:t>pomoc </a:t>
            </a:r>
            <a:r>
              <a:rPr lang="pl-PL" sz="2400" dirty="0">
                <a:latin typeface="+mn-lt"/>
              </a:rPr>
              <a:t>stypendialna dla uczniów szczególnie uzdolnionych   </a:t>
            </a:r>
            <a:r>
              <a:rPr lang="pl-PL" sz="2400" dirty="0" smtClean="0">
                <a:latin typeface="+mn-lt"/>
              </a:rPr>
              <a:t>                                w </a:t>
            </a:r>
            <a:r>
              <a:rPr lang="pl-PL" sz="2400" dirty="0">
                <a:latin typeface="+mn-lt"/>
              </a:rPr>
              <a:t>zakresie przedmiotów zawodowych. </a:t>
            </a:r>
          </a:p>
        </p:txBody>
      </p:sp>
    </p:spTree>
    <p:extLst>
      <p:ext uri="{BB962C8B-B14F-4D97-AF65-F5344CB8AC3E}">
        <p14:creationId xmlns:p14="http://schemas.microsoft.com/office/powerpoint/2010/main" val="56100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959769"/>
              </p:ext>
            </p:extLst>
          </p:nvPr>
        </p:nvGraphicFramePr>
        <p:xfrm>
          <a:off x="543558" y="1706252"/>
          <a:ext cx="8025405" cy="3594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655"/>
                <a:gridCol w="6400636"/>
                <a:gridCol w="1112114"/>
              </a:tblGrid>
              <a:tr h="57759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50572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1.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obejmuje wyłącznie uczniów szkół prowadzących kształcenie zawodowe (z wyłączeniem szkół dla dorosłych) z obszaru województwa mazowieckiego.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10849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2.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Projektu zakłada uczestnictwo co najmniej 30% uczniów zamieszkałych na obszarach wiejskich w województwie mazowieckim.</a:t>
                      </a:r>
                      <a:endParaRPr lang="pl-PL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</a:t>
            </a:r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5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530992"/>
              </p:ext>
            </p:extLst>
          </p:nvPr>
        </p:nvGraphicFramePr>
        <p:xfrm>
          <a:off x="501029" y="1718695"/>
          <a:ext cx="8012610" cy="2491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838"/>
                <a:gridCol w="6390431"/>
                <a:gridCol w="1110341"/>
              </a:tblGrid>
              <a:tr h="55494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Ocena kryterium</a:t>
                      </a:r>
                    </a:p>
                  </a:txBody>
                  <a:tcPr anchor="ctr"/>
                </a:tc>
              </a:tr>
              <a:tr h="1936268">
                <a:tc>
                  <a:txBody>
                    <a:bodyPr/>
                    <a:lstStyle/>
                    <a:p>
                      <a:pPr algn="l"/>
                      <a:r>
                        <a:rPr lang="pl-PL" sz="1800" dirty="0" smtClean="0"/>
                        <a:t>3.</a:t>
                      </a:r>
                      <a:endParaRPr lang="pl-PL" sz="1800" dirty="0"/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Projekt zakłada zindywidualizowane wsparcie rozwoju edukacyjnego uczniów.</a:t>
                      </a:r>
                      <a:endParaRPr lang="pl-PL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8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0/1</a:t>
                      </a:r>
                      <a:endParaRPr lang="pl-PL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36195" marB="3619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1025179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dsrr@mazovia.pl</a:t>
            </a: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3856</TotalTime>
  <Words>140</Words>
  <Application>Microsoft Office PowerPoint</Application>
  <PresentationFormat>Pokaz na ekranie (4:3)</PresentationFormat>
  <Paragraphs>37</Paragraphs>
  <Slides>5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Mączak Joanna</cp:lastModifiedBy>
  <cp:revision>596</cp:revision>
  <cp:lastPrinted>2016-04-19T09:46:20Z</cp:lastPrinted>
  <dcterms:created xsi:type="dcterms:W3CDTF">2015-04-20T12:46:14Z</dcterms:created>
  <dcterms:modified xsi:type="dcterms:W3CDTF">2017-04-03T13:03:28Z</dcterms:modified>
</cp:coreProperties>
</file>