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sldIdLst>
    <p:sldId id="258" r:id="rId2"/>
    <p:sldId id="382" r:id="rId3"/>
    <p:sldId id="384" r:id="rId4"/>
    <p:sldId id="387" r:id="rId5"/>
    <p:sldId id="408" r:id="rId6"/>
    <p:sldId id="409" r:id="rId7"/>
    <p:sldId id="324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7" d="100"/>
          <a:sy n="87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</a:t>
            </a:r>
            <a:r>
              <a:rPr lang="pl-PL">
                <a:latin typeface="+mj-lt"/>
              </a:rPr>
              <a:t>2020 </a:t>
            </a:r>
            <a:r>
              <a:rPr lang="pl-PL" smtClean="0">
                <a:latin typeface="+mj-lt"/>
              </a:rPr>
              <a:t>22 czerwca </a:t>
            </a:r>
            <a:r>
              <a:rPr lang="pl-PL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7.1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226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7.1 – Infrastruktura drogowa</a:t>
            </a:r>
          </a:p>
          <a:p>
            <a:pPr algn="ctr"/>
            <a:endParaRPr lang="pl-PL" sz="24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 projektu: </a:t>
            </a:r>
            <a:r>
              <a:rPr lang="pl-PL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Drogi wojewódzkie </a:t>
            </a:r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(tryb konkursowy)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94115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Ujęcie inwestycji w dokumencie strategicznym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Identyfikacja projektu pozakonkursowego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16975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w zakresie warunków dla dróg wojewódzkich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Narodowym Programem Bezpieczeństwa Ruchu Drogowego 2013-2020 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96514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projekcie przewidziano  rozwiązania zapewniające bezpieczeństwo ruchu drogowego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Powiązanie z ważnymi elementami układu komunikacyjnego w województwie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3670</TotalTime>
  <Words>173</Words>
  <Application>Microsoft Office PowerPoint</Application>
  <PresentationFormat>Pokaz na ekranie (4:3)</PresentationFormat>
  <Paragraphs>47</Paragraphs>
  <Slides>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558</cp:revision>
  <dcterms:created xsi:type="dcterms:W3CDTF">2015-04-20T12:46:14Z</dcterms:created>
  <dcterms:modified xsi:type="dcterms:W3CDTF">2016-06-17T07:51:27Z</dcterms:modified>
</cp:coreProperties>
</file>