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handoutMasterIdLst>
    <p:handoutMasterId r:id="rId8"/>
  </p:handoutMasterIdLst>
  <p:sldIdLst>
    <p:sldId id="258" r:id="rId2"/>
    <p:sldId id="382" r:id="rId3"/>
    <p:sldId id="384" r:id="rId4"/>
    <p:sldId id="385" r:id="rId5"/>
    <p:sldId id="386" r:id="rId6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91" d="100"/>
          <a:sy n="91" d="100"/>
        </p:scale>
        <p:origin x="4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2017-09-13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2017-09-13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15 września 2017</a:t>
            </a:r>
          </a:p>
          <a:p>
            <a:pPr algn="ctr" eaLnBrk="0" hangingPunct="0">
              <a:defRPr/>
            </a:pP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</a:t>
            </a:r>
            <a:r>
              <a:rPr lang="pl-PL" sz="3600" dirty="0" smtClean="0">
                <a:latin typeface="+mn-lt"/>
              </a:rPr>
              <a:t>wyboru </a:t>
            </a:r>
            <a:r>
              <a:rPr lang="pl-PL" sz="3600" dirty="0">
                <a:latin typeface="+mn-lt"/>
              </a:rPr>
              <a:t>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Poddziałanie 9.2.2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0349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800" dirty="0"/>
              <a:t>Poddziałanie 9.2.2</a:t>
            </a:r>
          </a:p>
          <a:p>
            <a:pPr algn="ctr"/>
            <a:r>
              <a:rPr lang="pl-PL" sz="2800" i="1" dirty="0" smtClean="0"/>
              <a:t>Typ </a:t>
            </a:r>
            <a:r>
              <a:rPr lang="pl-PL" sz="2800" i="1" dirty="0"/>
              <a:t>projektu: wdrażanie programów wczesnego wykrywania wad rozwojowych i rehabilitacji dzieci zagrożonych niepełnosprawnością i niepełnosprawnych </a:t>
            </a:r>
            <a:endParaRPr lang="pl-PL" sz="2800" dirty="0"/>
          </a:p>
          <a:p>
            <a:pPr algn="ctr"/>
            <a:r>
              <a:rPr lang="pl-PL" sz="2800" dirty="0"/>
              <a:t>Regionalny Program Zdrowotny w zakresie chorób kręgosłupa i otyłości wśród dzieci z województwa mazowieckiego.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36430"/>
            <a:ext cx="7886700" cy="1127370"/>
          </a:xfrm>
        </p:spPr>
        <p:txBody>
          <a:bodyPr/>
          <a:lstStyle/>
          <a:p>
            <a:pPr algn="ctr"/>
            <a:r>
              <a:rPr lang="pl-PL" sz="3200" b="1" dirty="0" smtClean="0"/>
              <a:t>Terminy przyjęcia kryteriów przez KS i KM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Przyjęcie kryteriów dla </a:t>
            </a:r>
            <a:r>
              <a:rPr lang="pl-PL" dirty="0" smtClean="0"/>
              <a:t>Poddziałania 9.2.2, </a:t>
            </a:r>
            <a:r>
              <a:rPr lang="pl-PL" dirty="0"/>
              <a:t>co do zasady powinno się </a:t>
            </a:r>
            <a:r>
              <a:rPr lang="pl-PL" dirty="0" smtClean="0"/>
              <a:t>odbywać na </a:t>
            </a:r>
            <a:r>
              <a:rPr lang="pl-PL" dirty="0"/>
              <a:t>posiedzeniu </a:t>
            </a:r>
            <a:r>
              <a:rPr lang="pl-PL" dirty="0" smtClean="0"/>
              <a:t>Komitetu Sterującego (KS), </a:t>
            </a:r>
            <a:r>
              <a:rPr lang="pl-PL" dirty="0"/>
              <a:t>a następnie na Komitecie Monitorującym </a:t>
            </a:r>
            <a:r>
              <a:rPr lang="pl-PL" dirty="0" smtClean="0"/>
              <a:t>RPO. </a:t>
            </a:r>
            <a:endParaRPr lang="pl-PL" dirty="0"/>
          </a:p>
          <a:p>
            <a:pPr algn="just"/>
            <a:r>
              <a:rPr lang="pl-PL" dirty="0" smtClean="0"/>
              <a:t>Potrzebę głosowania </a:t>
            </a:r>
            <a:r>
              <a:rPr lang="pl-PL" dirty="0"/>
              <a:t>przedmiotowej uchwały na Komitecie Monitorującym przed posiedzeniem ww. Komitetu </a:t>
            </a:r>
            <a:r>
              <a:rPr lang="pl-PL" dirty="0" smtClean="0"/>
              <a:t>Sterującego </a:t>
            </a:r>
            <a:r>
              <a:rPr lang="pl-PL" dirty="0"/>
              <a:t>należy uzasadnić </a:t>
            </a:r>
            <a:r>
              <a:rPr lang="pl-PL" dirty="0" smtClean="0"/>
              <a:t>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15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/>
              <a:t>Terminy przyjęcia </a:t>
            </a:r>
            <a:r>
              <a:rPr lang="pl-PL" sz="3200" b="1" dirty="0" smtClean="0"/>
              <a:t>kryteriów - Uzasadnienie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4060" y="2011624"/>
            <a:ext cx="7886700" cy="3713163"/>
          </a:xfrm>
        </p:spPr>
        <p:txBody>
          <a:bodyPr/>
          <a:lstStyle/>
          <a:p>
            <a:pPr algn="just"/>
            <a:r>
              <a:rPr lang="pl-PL" sz="1600" dirty="0" smtClean="0"/>
              <a:t>Uzgodnienie </a:t>
            </a:r>
            <a:r>
              <a:rPr lang="pl-PL" sz="1600" dirty="0"/>
              <a:t>naboru w ramach </a:t>
            </a:r>
            <a:r>
              <a:rPr lang="pl-PL" sz="1600" b="1" dirty="0"/>
              <a:t>Poddziałania 9.2.2 (PI 9iv) </a:t>
            </a:r>
            <a:r>
              <a:rPr lang="pl-PL" sz="1600" b="1" dirty="0" smtClean="0"/>
              <a:t>Zwiększenie </a:t>
            </a:r>
            <a:r>
              <a:rPr lang="pl-PL" sz="1600" b="1" dirty="0"/>
              <a:t>dostępności usług zdrowotnych</a:t>
            </a:r>
            <a:r>
              <a:rPr lang="pl-PL" sz="1600" dirty="0"/>
              <a:t>, planowane jest na posiedzeniu KS dnia 19 września br. Plan Działań został przesłany do Sekretariatu KS, zgodnie z procedurą, w lipcu br., a następnie w wersji uwzględniającej </a:t>
            </a:r>
            <a:r>
              <a:rPr lang="pl-PL" sz="1600" dirty="0" smtClean="0"/>
              <a:t>uwagi KS, </a:t>
            </a:r>
            <a:r>
              <a:rPr lang="pl-PL" sz="1600" dirty="0"/>
              <a:t>w dniu 23 sierpnia br. </a:t>
            </a:r>
          </a:p>
          <a:p>
            <a:r>
              <a:rPr lang="pl-PL" sz="1600" dirty="0" smtClean="0"/>
              <a:t>Termin </a:t>
            </a:r>
            <a:r>
              <a:rPr lang="pl-PL" sz="1600" dirty="0"/>
              <a:t>KM od terminu KS dzielą zaledwie 2 dni robocze. Oczekiwanie 2 dni na KS </a:t>
            </a:r>
            <a:r>
              <a:rPr lang="pl-PL" sz="1600" dirty="0" smtClean="0"/>
              <a:t>spowodowałoby </a:t>
            </a:r>
            <a:r>
              <a:rPr lang="pl-PL" sz="1600" dirty="0"/>
              <a:t>konieczność przesunięcia przyjęcia kryteriów przez KM o </a:t>
            </a:r>
            <a:r>
              <a:rPr lang="pl-PL" sz="1600" dirty="0" smtClean="0"/>
              <a:t>miesiąc. </a:t>
            </a:r>
            <a:r>
              <a:rPr lang="pl-PL" sz="1600" dirty="0"/>
              <a:t>Ogłoszenie konkursu planowane jest </a:t>
            </a:r>
            <a:r>
              <a:rPr lang="pl-PL" sz="1600" dirty="0" smtClean="0"/>
              <a:t>w </a:t>
            </a:r>
            <a:r>
              <a:rPr lang="pl-PL" sz="1600" dirty="0"/>
              <a:t>październiku. Przyjęcie kryteriów na wrześniowym posiedzeniu KS jest korzystniejsze </a:t>
            </a:r>
            <a:r>
              <a:rPr lang="pl-PL" sz="1600" dirty="0" smtClean="0"/>
              <a:t>z </a:t>
            </a:r>
            <a:r>
              <a:rPr lang="pl-PL" sz="1600" dirty="0"/>
              <a:t>punktu widzenia sprawności uruchamiania konkursu, pozwoli IP na rozpoczęcie prac nad Regulaminem konkursu. </a:t>
            </a:r>
          </a:p>
          <a:p>
            <a:pPr algn="just"/>
            <a:r>
              <a:rPr lang="pl-PL" sz="1600" dirty="0" smtClean="0"/>
              <a:t>Kryteria </a:t>
            </a:r>
            <a:r>
              <a:rPr lang="pl-PL" sz="1600" dirty="0"/>
              <a:t>oceny projektów wynikają z Uchwały KS i nie odbiegają znacząco od przyjętych dla dotychczasowych </a:t>
            </a:r>
            <a:r>
              <a:rPr lang="pl-PL" sz="1600" dirty="0" smtClean="0"/>
              <a:t>konkursów w ramach Poddziałania 9.2.2., </a:t>
            </a:r>
            <a:r>
              <a:rPr lang="pl-PL" sz="1600" dirty="0"/>
              <a:t>np. kryterium: „Zgodność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Regionalnym Programem Zdrowotnym (RPZ)” </a:t>
            </a:r>
            <a:r>
              <a:rPr lang="pl-PL" sz="1600" dirty="0"/>
              <a:t>jest stałe, zmieniają się RPZ-y dla poszczególnych konkursów.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2323386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4269</TotalTime>
  <Words>280</Words>
  <Application>Microsoft Office PowerPoint</Application>
  <PresentationFormat>Pokaz na ekranie (4:3)</PresentationFormat>
  <Paragraphs>17</Paragraphs>
  <Slides>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Terminy przyjęcia kryteriów przez KS i KM </vt:lpstr>
      <vt:lpstr>Terminy przyjęcia kryteriów - Uzasadnienie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Pączkowska Magdalena</cp:lastModifiedBy>
  <cp:revision>624</cp:revision>
  <cp:lastPrinted>2017-09-11T13:12:52Z</cp:lastPrinted>
  <dcterms:created xsi:type="dcterms:W3CDTF">2015-04-20T12:46:14Z</dcterms:created>
  <dcterms:modified xsi:type="dcterms:W3CDTF">2017-09-13T06:29:51Z</dcterms:modified>
</cp:coreProperties>
</file>