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7"/>
  </p:notesMasterIdLst>
  <p:sldIdLst>
    <p:sldId id="391" r:id="rId2"/>
    <p:sldId id="393" r:id="rId3"/>
    <p:sldId id="394" r:id="rId4"/>
    <p:sldId id="396" r:id="rId5"/>
    <p:sldId id="395" r:id="rId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0110" autoAdjust="0"/>
  </p:normalViewPr>
  <p:slideViewPr>
    <p:cSldViewPr snapToGrid="0">
      <p:cViewPr varScale="1">
        <p:scale>
          <a:sx n="94" d="100"/>
          <a:sy n="94" d="100"/>
        </p:scale>
        <p:origin x="3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2017-01-10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073150"/>
            <a:ext cx="7886700" cy="93345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Zmiana opisu kryterium nr 5 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w </a:t>
            </a:r>
            <a:r>
              <a:rPr lang="pl-PL" dirty="0" smtClean="0">
                <a:solidFill>
                  <a:srgbClr val="FF0000"/>
                </a:solidFill>
              </a:rPr>
              <a:t>ramach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3360" y="2148840"/>
            <a:ext cx="8717280" cy="3713163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/>
              <a:t>Działanie </a:t>
            </a:r>
            <a:r>
              <a:rPr lang="pl-PL" b="1" dirty="0"/>
              <a:t>6.2</a:t>
            </a:r>
            <a:r>
              <a:rPr lang="pl-PL" dirty="0"/>
              <a:t> </a:t>
            </a:r>
            <a:r>
              <a:rPr lang="pl-PL" b="1" dirty="0"/>
              <a:t>Rewitalizacja obszarów zmarginalizowanych - w ramach planów inwestycyjnych dla subregionów objętych OSI problemowymi (Typ projektu: Rozwój infrastruktury technicznej na obszarach rewitalizowanych w celu ich aktywizacji społecznej i gospodarczej</a:t>
            </a:r>
            <a:r>
              <a:rPr lang="pl-PL" b="1" dirty="0" smtClean="0"/>
              <a:t>) </a:t>
            </a:r>
          </a:p>
          <a:p>
            <a:pPr marL="0" indent="0" algn="ctr">
              <a:buNone/>
            </a:pPr>
            <a:r>
              <a:rPr lang="pl-PL" b="1" dirty="0"/>
              <a:t>o</a:t>
            </a:r>
            <a:r>
              <a:rPr lang="pl-PL" b="1" dirty="0" smtClean="0"/>
              <a:t>raz</a:t>
            </a:r>
          </a:p>
          <a:p>
            <a:pPr marL="0" indent="0" algn="ctr">
              <a:buNone/>
            </a:pPr>
            <a:r>
              <a:rPr lang="pl-PL" b="1" dirty="0" smtClean="0"/>
              <a:t>Działanie </a:t>
            </a:r>
            <a:r>
              <a:rPr lang="pl-PL" b="1" dirty="0"/>
              <a:t>6.2</a:t>
            </a:r>
            <a:r>
              <a:rPr lang="pl-PL" dirty="0"/>
              <a:t> </a:t>
            </a:r>
            <a:r>
              <a:rPr lang="pl-PL" b="1" dirty="0"/>
              <a:t>Rewitalizacja obszarów zmarginalizowanych - </a:t>
            </a:r>
            <a:r>
              <a:rPr lang="pl-PL" b="1" dirty="0" smtClean="0"/>
              <a:t>(</a:t>
            </a:r>
            <a:r>
              <a:rPr lang="pl-PL" b="1" dirty="0"/>
              <a:t>Typ projektu: Rozwój infrastruktury technicznej na obszarach rewitalizowanych w celu ich aktywizacji społecznej i gospodarczej) </a:t>
            </a:r>
          </a:p>
          <a:p>
            <a:pPr marL="0" indent="0" algn="ctr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292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320" y="1261408"/>
            <a:ext cx="7886700" cy="409426"/>
          </a:xfrm>
        </p:spPr>
        <p:txBody>
          <a:bodyPr/>
          <a:lstStyle/>
          <a:p>
            <a:pPr lvl="0" algn="ctr"/>
            <a:r>
              <a:rPr lang="pl-PL" sz="2400" b="1" dirty="0" smtClean="0">
                <a:latin typeface="Calibri" pitchFamily="34" charset="0"/>
                <a:cs typeface="Arial" pitchFamily="34" charset="0"/>
              </a:rPr>
              <a:t>KRYTERIA </a:t>
            </a:r>
            <a:r>
              <a:rPr lang="pl-PL" sz="2400" b="1" dirty="0">
                <a:latin typeface="Calibri" pitchFamily="34" charset="0"/>
                <a:cs typeface="Arial" pitchFamily="34" charset="0"/>
              </a:rPr>
              <a:t>MERYTORYCZNE – SZCZEGÓŁOWE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7320" y="892076"/>
            <a:ext cx="8849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Kryteria przyjęte przez KM w dniu 15.07.2016 dla </a:t>
            </a:r>
            <a:r>
              <a:rPr lang="pl-PL" b="1" dirty="0">
                <a:solidFill>
                  <a:srgbClr val="FF0000"/>
                </a:solidFill>
              </a:rPr>
              <a:t>konkursów </a:t>
            </a:r>
            <a:r>
              <a:rPr lang="pl-PL" b="1" dirty="0" smtClean="0">
                <a:solidFill>
                  <a:srgbClr val="FF0000"/>
                </a:solidFill>
              </a:rPr>
              <a:t>RIT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872801"/>
              </p:ext>
            </p:extLst>
          </p:nvPr>
        </p:nvGraphicFramePr>
        <p:xfrm>
          <a:off x="135890" y="1672104"/>
          <a:ext cx="8835586" cy="465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40"/>
                <a:gridCol w="1549530"/>
                <a:gridCol w="3031717"/>
                <a:gridCol w="2979711"/>
                <a:gridCol w="765488"/>
              </a:tblGrid>
              <a:tr h="536364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0420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Odzyskiwanie zdegradowanych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przestrzeni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kompleksowe realizowane na obszarach wskazanych w studium uwarunkowań i kierunków zagospodarowania przestrzennego gminy, jako obszary wymagające przekształceń, rehabilitacji, rekultywacji lub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remediacji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(wykluczając tereny rolne i leśne).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musi dołączyć wypis ze SUIKZPG w wyżej przytoczonym zakresie.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wykazał, że projekt: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- jest w trakcie realizacji bądź zrealizowanymi przez niego lub inne podmioty zaangażowane w projekt;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jest planowany do realizacji przez niego lub inne podmioty zaangażowane w projekt;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spełnienia ww. warunków lub brak informacji w tym zakresie.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28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320" y="1261408"/>
            <a:ext cx="7886700" cy="409426"/>
          </a:xfrm>
        </p:spPr>
        <p:txBody>
          <a:bodyPr/>
          <a:lstStyle/>
          <a:p>
            <a:pPr lvl="0" algn="ctr"/>
            <a:r>
              <a:rPr lang="pl-PL" sz="2400" b="1" dirty="0" smtClean="0">
                <a:latin typeface="Calibri" pitchFamily="34" charset="0"/>
                <a:cs typeface="Arial" pitchFamily="34" charset="0"/>
              </a:rPr>
              <a:t>KRYTERIA </a:t>
            </a:r>
            <a:r>
              <a:rPr lang="pl-PL" sz="2400" b="1" dirty="0">
                <a:latin typeface="Calibri" pitchFamily="34" charset="0"/>
                <a:cs typeface="Arial" pitchFamily="34" charset="0"/>
              </a:rPr>
              <a:t>MERYTORYCZNE – SZCZEGÓŁOWE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7320" y="892076"/>
            <a:ext cx="8849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</a:t>
            </a:r>
            <a:r>
              <a:rPr lang="pl-PL" b="1" dirty="0" smtClean="0">
                <a:solidFill>
                  <a:srgbClr val="FF0000"/>
                </a:solidFill>
              </a:rPr>
              <a:t>miana opisu kryteriów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06285"/>
              </p:ext>
            </p:extLst>
          </p:nvPr>
        </p:nvGraphicFramePr>
        <p:xfrm>
          <a:off x="135890" y="1672104"/>
          <a:ext cx="8835586" cy="465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40"/>
                <a:gridCol w="1549530"/>
                <a:gridCol w="3031717"/>
                <a:gridCol w="2979711"/>
                <a:gridCol w="765488"/>
              </a:tblGrid>
              <a:tr h="536364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0420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Odzyskiwanie zdegradowanych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przestrzeni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kompleksowe realizowane na obszarach wskazanych w studium uwarunkowań i kierunków zagospodarowania przestrzennego gminy, jako obszary wymagające przekształceń, rehabilitacji, rekultywacji lub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remediacji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(wykluczając tereny rolne i leśne).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musi dołączyć wypis ze SUIKZPG w wyżej przytoczonym zakresie.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u="non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- za spełnienie warunku.</a:t>
                      </a:r>
                    </a:p>
                    <a:p>
                      <a:r>
                        <a:rPr lang="pl-PL" sz="180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spełnienia ww. warunków lub brak informacji w tym zakresie.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66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320" y="1261408"/>
            <a:ext cx="7886700" cy="409426"/>
          </a:xfrm>
        </p:spPr>
        <p:txBody>
          <a:bodyPr/>
          <a:lstStyle/>
          <a:p>
            <a:pPr lvl="0" algn="ctr"/>
            <a:r>
              <a:rPr lang="pl-PL" sz="2400" b="1" dirty="0" smtClean="0">
                <a:latin typeface="Calibri" pitchFamily="34" charset="0"/>
                <a:cs typeface="Arial" pitchFamily="34" charset="0"/>
              </a:rPr>
              <a:t>KRYTERIA </a:t>
            </a:r>
            <a:r>
              <a:rPr lang="pl-PL" sz="2400" b="1" dirty="0">
                <a:latin typeface="Calibri" pitchFamily="34" charset="0"/>
                <a:cs typeface="Arial" pitchFamily="34" charset="0"/>
              </a:rPr>
              <a:t>MERYTORYCZNE – SZCZEGÓŁOWE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7320" y="892076"/>
            <a:ext cx="8849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rgbClr val="FF0000"/>
                </a:solidFill>
              </a:rPr>
              <a:t>Kryteria przyjęte przez KM w dniu 21.10.2016 dla konkursów ogólnych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35890" y="1672104"/>
          <a:ext cx="8835586" cy="465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40"/>
                <a:gridCol w="1549530"/>
                <a:gridCol w="3031717"/>
                <a:gridCol w="2979711"/>
                <a:gridCol w="765488"/>
              </a:tblGrid>
              <a:tr h="536364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0420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Odzyskiwanie zdegradowanych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przestrzeni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kompleksowe realizowane na obszarach wskazanych w studium uwarunkowań i kierunków zagospodarowania przestrzennego gminy, jako obszary wymagające przekształceń, rehabilitacji, rekultywacji lub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remediacji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(wykluczając tereny rolne i leśne).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musi dołączyć wypis ze SUIKZPG w wyżej przytoczonym zakresie.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wykazał, że projekt: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- jest w trakcie realizacji bądź zrealizowanymi przez niego lub inne podmioty zaangażowane w projekt;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jest planowany do realizacji przez niego lub inne podmioty zaangażowane w projekt;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spełnienia ww. warunków lub brak informacji w tym zakresie.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66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320" y="1261408"/>
            <a:ext cx="7886700" cy="409426"/>
          </a:xfrm>
        </p:spPr>
        <p:txBody>
          <a:bodyPr/>
          <a:lstStyle/>
          <a:p>
            <a:pPr lvl="0" algn="ctr"/>
            <a:r>
              <a:rPr lang="pl-PL" sz="2400" b="1" dirty="0" smtClean="0">
                <a:latin typeface="Calibri" pitchFamily="34" charset="0"/>
                <a:cs typeface="Arial" pitchFamily="34" charset="0"/>
              </a:rPr>
              <a:t>KRYTERIA </a:t>
            </a:r>
            <a:r>
              <a:rPr lang="pl-PL" sz="2400" b="1" dirty="0">
                <a:latin typeface="Calibri" pitchFamily="34" charset="0"/>
                <a:cs typeface="Arial" pitchFamily="34" charset="0"/>
              </a:rPr>
              <a:t>MERYTORYCZNE – SZCZEGÓŁOWE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7320" y="892076"/>
            <a:ext cx="8849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</a:t>
            </a:r>
            <a:r>
              <a:rPr lang="pl-PL" b="1" dirty="0" smtClean="0">
                <a:solidFill>
                  <a:srgbClr val="FF0000"/>
                </a:solidFill>
              </a:rPr>
              <a:t>miana opisu kryteriów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35890" y="1672104"/>
          <a:ext cx="8835586" cy="465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40"/>
                <a:gridCol w="1549530"/>
                <a:gridCol w="3031717"/>
                <a:gridCol w="2979711"/>
                <a:gridCol w="765488"/>
              </a:tblGrid>
              <a:tr h="536364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0420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Odzyskiwanie zdegradowanych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przestrzeni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kompleksowe realizowane na obszarach wskazanych w studium uwarunkowań i kierunków zagospodarowania przestrzennego gminy, jako obszary wymagające przekształceń, rehabilitacji, rekultywacji lub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remediacji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(wykluczając tereny rolne i leśne).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musi dołączyć wypis ze SUIKZPG w wyżej przytoczonym zakresie.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u="non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- za spełnienie warunku.</a:t>
                      </a:r>
                    </a:p>
                    <a:p>
                      <a:r>
                        <a:rPr lang="pl-PL" sz="180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spełnienia ww. warunków lub brak informacji w tym zakresie.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568020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3691</TotalTime>
  <Words>451</Words>
  <Application>Microsoft Office PowerPoint</Application>
  <PresentationFormat>Pokaz na ekranie (4:3)</PresentationFormat>
  <Paragraphs>78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Programy Regionalne</vt:lpstr>
      <vt:lpstr>Zmiana opisu kryterium nr 5  w ramach</vt:lpstr>
      <vt:lpstr>KRYTERIA MERYTORYCZNE – SZCZEGÓŁOWE </vt:lpstr>
      <vt:lpstr>KRYTERIA MERYTORYCZNE – SZCZEGÓŁOWE </vt:lpstr>
      <vt:lpstr>KRYTERIA MERYTORYCZNE – SZCZEGÓŁOWE </vt:lpstr>
      <vt:lpstr>KRYTERIA MERYTORYCZNE – SZCZEGÓŁOWE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Sikorska Paulina</cp:lastModifiedBy>
  <cp:revision>555</cp:revision>
  <dcterms:created xsi:type="dcterms:W3CDTF">2015-04-20T12:46:14Z</dcterms:created>
  <dcterms:modified xsi:type="dcterms:W3CDTF">2017-01-10T12:00:57Z</dcterms:modified>
</cp:coreProperties>
</file>