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"/>
  </p:notesMasterIdLst>
  <p:handoutMasterIdLst>
    <p:handoutMasterId r:id="rId6"/>
  </p:handoutMasterIdLst>
  <p:sldIdLst>
    <p:sldId id="258" r:id="rId2"/>
    <p:sldId id="387" r:id="rId3"/>
    <p:sldId id="324" r:id="rId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87331" autoAdjust="0"/>
  </p:normalViewPr>
  <p:slideViewPr>
    <p:cSldViewPr snapToGrid="0">
      <p:cViewPr varScale="1">
        <p:scale>
          <a:sx n="91" d="100"/>
          <a:sy n="91" d="100"/>
        </p:scale>
        <p:origin x="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pPr/>
              <a:t>2017-10-30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2017-10-30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3"/>
            <a:ext cx="7886700" cy="1494575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tx1"/>
                </a:solidFill>
              </a:rPr>
              <a:t>Zmiana </a:t>
            </a:r>
            <a:r>
              <a:rPr lang="pl-PL" sz="1800" b="1" dirty="0" smtClean="0">
                <a:solidFill>
                  <a:schemeClr val="tx1"/>
                </a:solidFill>
              </a:rPr>
              <a:t>w </a:t>
            </a:r>
            <a:r>
              <a:rPr lang="pl-PL" sz="1800" b="1" dirty="0" smtClean="0">
                <a:solidFill>
                  <a:schemeClr val="tx1"/>
                </a:solidFill>
              </a:rPr>
              <a:t>punktacji kryterium merytorycznego nr 3 Załącznika </a:t>
            </a:r>
            <a:r>
              <a:rPr lang="pl-PL" sz="1800" b="1" dirty="0">
                <a:solidFill>
                  <a:schemeClr val="tx1"/>
                </a:solidFill>
              </a:rPr>
              <a:t>3 b - Kryteria wyboru projektów dla poszczególnych osi priorytetowych, działań/ poddziałań – dla EFS  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1"/>
                </a:solidFill>
              </a:rPr>
              <a:t>związku z nowelizacją </a:t>
            </a:r>
            <a:r>
              <a:rPr lang="pl-PL" sz="1600" b="1" dirty="0" smtClean="0">
                <a:solidFill>
                  <a:schemeClr val="tx1"/>
                </a:solidFill>
              </a:rPr>
              <a:t>Ustawy </a:t>
            </a:r>
            <a:r>
              <a:rPr lang="pl-PL" sz="1600" b="1" dirty="0">
                <a:solidFill>
                  <a:schemeClr val="tx1"/>
                </a:solidFill>
              </a:rPr>
              <a:t>o zasadach realizacji programów w zakresie polityki spójności finansowanych w perspektywie finansowej 2014-2020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62605" y="5335877"/>
            <a:ext cx="66595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400" dirty="0" smtClean="0"/>
              <a:t>XXX </a:t>
            </a:r>
            <a:r>
              <a:rPr lang="pl-PL" sz="1400" dirty="0"/>
              <a:t>Posiedzenie Komitetu Monitorującego RPO WM na lata 2014 -2020  </a:t>
            </a:r>
            <a:br>
              <a:rPr lang="pl-PL" sz="1400" dirty="0"/>
            </a:br>
            <a:r>
              <a:rPr lang="pl-PL" sz="1400" b="1" dirty="0" smtClean="0"/>
              <a:t>17 listopada </a:t>
            </a:r>
            <a:r>
              <a:rPr lang="pl-PL" sz="1400" b="1" dirty="0"/>
              <a:t>2017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1200" b="1" dirty="0">
                <a:solidFill>
                  <a:schemeClr val="bg1"/>
                </a:solidFill>
              </a:rPr>
              <a:t>Urząd Marszałkowski Województwa Mazowieckiego</a:t>
            </a:r>
            <a:endParaRPr lang="pl-PL" sz="1200" b="1" dirty="0" smtClean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</a:rPr>
              <a:t>Departament </a:t>
            </a:r>
            <a:r>
              <a:rPr lang="pl-PL" sz="1200" b="1" dirty="0">
                <a:solidFill>
                  <a:schemeClr val="bg1"/>
                </a:solidFill>
                <a:latin typeface="+mj-lt"/>
              </a:rPr>
              <a:t>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78151"/>
              </p:ext>
            </p:extLst>
          </p:nvPr>
        </p:nvGraphicFramePr>
        <p:xfrm>
          <a:off x="564204" y="2170677"/>
          <a:ext cx="8020247" cy="221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26"/>
                <a:gridCol w="6396522"/>
                <a:gridCol w="1111399"/>
              </a:tblGrid>
              <a:tr h="44174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6952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 doboru grupy docelowej objętej wsparciem w projekcie.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10/6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465" y="1210588"/>
            <a:ext cx="8350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>
                <a:solidFill>
                  <a:schemeClr val="dk1"/>
                </a:solidFill>
              </a:rPr>
              <a:t>ZMIANA W PUNKTACJI KRYTERIUM MERYTORYCZNEGO OGÓLNEGO </a:t>
            </a:r>
            <a:br>
              <a:rPr lang="pl-PL" b="1" dirty="0">
                <a:solidFill>
                  <a:schemeClr val="dk1"/>
                </a:solidFill>
              </a:rPr>
            </a:br>
            <a:r>
              <a:rPr lang="pl-PL" b="1" dirty="0">
                <a:solidFill>
                  <a:schemeClr val="dk1"/>
                </a:solidFill>
              </a:rPr>
              <a:t>NR 3</a:t>
            </a:r>
            <a:endParaRPr lang="pl-PL" b="1" dirty="0">
              <a:solidFill>
                <a:schemeClr val="dk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4204" y="4794395"/>
            <a:ext cx="8020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</a:t>
            </a:r>
            <a:r>
              <a:rPr lang="pl-PL" b="1" dirty="0" smtClean="0"/>
              <a:t>związku z omyłka pisarską poprawiono punktację kryterium na właściwą tzn. 10/6</a:t>
            </a: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4778</TotalTime>
  <Words>102</Words>
  <Application>Microsoft Office PowerPoint</Application>
  <PresentationFormat>Pokaz na ekranie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653</cp:revision>
  <cp:lastPrinted>2017-09-26T08:32:47Z</cp:lastPrinted>
  <dcterms:created xsi:type="dcterms:W3CDTF">2015-04-20T12:46:14Z</dcterms:created>
  <dcterms:modified xsi:type="dcterms:W3CDTF">2017-10-30T10:23:02Z</dcterms:modified>
</cp:coreProperties>
</file>