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8" r:id="rId2"/>
    <p:sldId id="382" r:id="rId3"/>
    <p:sldId id="384" r:id="rId4"/>
    <p:sldId id="385" r:id="rId5"/>
    <p:sldId id="386" r:id="rId6"/>
    <p:sldId id="324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1919" autoAdjust="0"/>
  </p:normalViewPr>
  <p:slideViewPr>
    <p:cSldViewPr snapToGrid="0">
      <p:cViewPr varScale="1">
        <p:scale>
          <a:sx n="85" d="100"/>
          <a:sy n="85" d="100"/>
        </p:scale>
        <p:origin x="6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83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2654423"/>
            <a:ext cx="7886700" cy="29827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dodatkowych kryteriów formalnych dla projektów realizowanych w ramach ZIT WOF oraz Planów inwestycyjnych dla subregionów objętych Obszarami Strategicznej Interwencji (OSI) problemowymi (RIT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) w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ramach Regionalnego Programu Operacyjnego Województwa Mazowieckiego na lata 2014 – 2020 - EFRR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stycznia 2016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8489" y="2025650"/>
            <a:ext cx="854551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Dodatkowe kryteria formalne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dla projektów realizowanych </a:t>
            </a:r>
            <a:r>
              <a:rPr lang="pl-PL" sz="2800" b="1" dirty="0">
                <a:solidFill>
                  <a:srgbClr val="FF0000"/>
                </a:solidFill>
                <a:latin typeface="Calibri"/>
              </a:rPr>
              <a:t>w ramach ZIT WOF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800" b="1" dirty="0" smtClean="0">
                <a:solidFill>
                  <a:prstClr val="black"/>
                </a:solidFill>
                <a:latin typeface="Calibri"/>
              </a:rPr>
              <a:t>dla projektów współfinansowanych </a:t>
            </a: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ze środków EFRR </a:t>
            </a:r>
            <a:r>
              <a:rPr lang="pl-PL" sz="2800" b="1" dirty="0" smtClean="0">
                <a:solidFill>
                  <a:prstClr val="black"/>
                </a:solidFill>
                <a:latin typeface="Calibri"/>
              </a:rPr>
              <a:t>Regionalnego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Programu Operacyjnego Województwa Mazowieckiego na lata 2014 – 2020 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14524"/>
              </p:ext>
            </p:extLst>
          </p:nvPr>
        </p:nvGraphicFramePr>
        <p:xfrm>
          <a:off x="949911" y="2476870"/>
          <a:ext cx="7288567" cy="2079697"/>
        </p:xfrm>
        <a:graphic>
          <a:graphicData uri="http://schemas.openxmlformats.org/drawingml/2006/table">
            <a:tbl>
              <a:tblPr firstRow="1" firstCol="1" bandRow="1"/>
              <a:tblGrid>
                <a:gridCol w="430256"/>
                <a:gridCol w="1308590"/>
                <a:gridCol w="3264012"/>
                <a:gridCol w="1025080"/>
                <a:gridCol w="1260629"/>
              </a:tblGrid>
              <a:tr h="86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Możliwość uzupełnienia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 realizacji projektu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Weryfikacji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podlega </a:t>
                      </a: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będzie realizowany na obszarze ZIT WOF.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6847" y="1443841"/>
            <a:ext cx="773245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800" b="1" dirty="0">
                <a:solidFill>
                  <a:srgbClr val="FF0000"/>
                </a:solidFill>
                <a:latin typeface="Calibri"/>
              </a:rPr>
              <a:t>Dodatkowe kryteria formalne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dla projektów realizowanych </a:t>
            </a:r>
            <a:r>
              <a:rPr lang="pl-PL" sz="2800" b="1" dirty="0">
                <a:solidFill>
                  <a:srgbClr val="FF0000"/>
                </a:solidFill>
                <a:latin typeface="Calibri"/>
              </a:rPr>
              <a:t>w ramach </a:t>
            </a: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Planów inwestycyjnych dla subregionów objętych Obszarami Strategicznej Interwencji (OSI) problemowymi (RIT)</a:t>
            </a:r>
            <a:r>
              <a:rPr lang="pl-PL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dla projektów współfinansowanych </a:t>
            </a:r>
            <a:r>
              <a:rPr lang="pl-PL" sz="2800" b="1" dirty="0">
                <a:solidFill>
                  <a:srgbClr val="FF0000"/>
                </a:solidFill>
                <a:latin typeface="Calibri"/>
              </a:rPr>
              <a:t>ze środków EFRR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Regionalnego Programu Operacyjnego Województwa Mazowieckiego na lata 2014 – 2020 </a:t>
            </a:r>
          </a:p>
        </p:txBody>
      </p:sp>
    </p:spTree>
    <p:extLst>
      <p:ext uri="{BB962C8B-B14F-4D97-AF65-F5344CB8AC3E}">
        <p14:creationId xmlns:p14="http://schemas.microsoft.com/office/powerpoint/2010/main" val="231065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35630"/>
              </p:ext>
            </p:extLst>
          </p:nvPr>
        </p:nvGraphicFramePr>
        <p:xfrm>
          <a:off x="628650" y="2463800"/>
          <a:ext cx="7288567" cy="2263214"/>
        </p:xfrm>
        <a:graphic>
          <a:graphicData uri="http://schemas.openxmlformats.org/drawingml/2006/table">
            <a:tbl>
              <a:tblPr firstRow="1" firstCol="1" bandRow="1"/>
              <a:tblGrid>
                <a:gridCol w="430256"/>
                <a:gridCol w="1308590"/>
                <a:gridCol w="3264012"/>
                <a:gridCol w="1025080"/>
                <a:gridCol w="1260629"/>
              </a:tblGrid>
              <a:tr h="86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Punktacja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Możliwość uzupełnienia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 realizacji projektu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Weryfikacji podlega, czy obszar realizacji projektu jest zgodny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Planem inwestycyjnym dla subregionów objętych OSI problemowymi (RIT)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7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3628</TotalTime>
  <Words>212</Words>
  <Application>Microsoft Office PowerPoint</Application>
  <PresentationFormat>Pokaz na ekranie (4:3)</PresentationFormat>
  <Paragraphs>34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539</cp:revision>
  <dcterms:created xsi:type="dcterms:W3CDTF">2015-04-20T12:46:14Z</dcterms:created>
  <dcterms:modified xsi:type="dcterms:W3CDTF">2016-01-12T12:56:33Z</dcterms:modified>
</cp:coreProperties>
</file>