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82" r:id="rId3"/>
    <p:sldId id="384" r:id="rId4"/>
    <p:sldId id="411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2016-03-16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7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marca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3.1.1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3.1.1 (PI 3a)</a:t>
            </a:r>
            <a:endParaRPr lang="pl-PL" sz="2800" b="1" dirty="0"/>
          </a:p>
          <a:p>
            <a:pPr algn="ctr"/>
            <a:r>
              <a:rPr lang="pl-PL" sz="2800" dirty="0" smtClean="0"/>
              <a:t>Typ </a:t>
            </a:r>
            <a:r>
              <a:rPr lang="pl-PL" sz="2800" dirty="0"/>
              <a:t>projektu - Uporządkowanie i przygotowanie terenów inwestycyjnych w celu nadania im nowych funkcji gospodarczych w ramach ZIT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5850"/>
              </p:ext>
            </p:extLst>
          </p:nvPr>
        </p:nvGraphicFramePr>
        <p:xfrm>
          <a:off x="243840" y="1499433"/>
          <a:ext cx="8625840" cy="5081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070463"/>
                <a:gridCol w="5237480"/>
                <a:gridCol w="843280"/>
              </a:tblGrid>
              <a:tr h="88180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2756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Zgodność projektu z programem rewitalizacji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 – projekt jest zgodny z programem rewitalizacji i w całości realizowany jest na terenie wskazanym do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rewitalizacji;</a:t>
                      </a:r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– projekt jest zgodny z programem rewitalizacji i w części realizowany jest na terenie wskazanym do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rewitalizacji.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821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Zgodność projektu z programem rewitalizacji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0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zgodny z programem rewitalizacji – </a:t>
                      </a:r>
                      <a:r>
                        <a:rPr lang="pl-PL" sz="200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200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3749</TotalTime>
  <Words>209</Words>
  <Application>Microsoft Office PowerPoint</Application>
  <PresentationFormat>Pokaz na ekranie (4:3)</PresentationFormat>
  <Paragraphs>34</Paragraphs>
  <Slides>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559</cp:revision>
  <dcterms:created xsi:type="dcterms:W3CDTF">2015-04-20T12:46:14Z</dcterms:created>
  <dcterms:modified xsi:type="dcterms:W3CDTF">2016-03-16T06:51:54Z</dcterms:modified>
</cp:coreProperties>
</file>