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8" r:id="rId2"/>
    <p:sldId id="391" r:id="rId3"/>
    <p:sldId id="389" r:id="rId4"/>
    <p:sldId id="387" r:id="rId5"/>
    <p:sldId id="392" r:id="rId6"/>
    <p:sldId id="324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22 kwietnia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51237"/>
              </p:ext>
            </p:extLst>
          </p:nvPr>
        </p:nvGraphicFramePr>
        <p:xfrm>
          <a:off x="543560" y="1681843"/>
          <a:ext cx="8383270" cy="475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16"/>
                <a:gridCol w="3209383"/>
                <a:gridCol w="4638371"/>
              </a:tblGrid>
              <a:tr h="44218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311060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Znaczenie i potencjał rozwojowy nowej wiedzy.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Wykazanie przez Wnioskodawcę wiarygodnego wpływu planowanych prac B+R na procesy biznesowe oraz rozwój firmy –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Zaproponowanie przez Wnioskodawcę faktycznie  nowatorskich rozwiązań i wykazanie ich wpływu na stworzenie przewagi konkurencyjnej oraz realnej perspektywy wzrostu firmy – 5  pkt.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Punkty sumują się.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0970"/>
            <a:ext cx="89204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 typ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projektu: „Bon na innowacje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eaLnBrk="0" hangingPunct="0"/>
            <a:r>
              <a:rPr lang="pl-PL" b="1" dirty="0" smtClean="0">
                <a:latin typeface="Calibri" pitchFamily="34" charset="0"/>
              </a:rPr>
              <a:t>Wersja obowiązująca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42042"/>
              </p:ext>
            </p:extLst>
          </p:nvPr>
        </p:nvGraphicFramePr>
        <p:xfrm>
          <a:off x="543560" y="1681843"/>
          <a:ext cx="8383270" cy="481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16"/>
                <a:gridCol w="3209383"/>
                <a:gridCol w="4638371"/>
              </a:tblGrid>
              <a:tr h="44218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311060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Znaczenie i potencjał rozwojowy nowej wiedzy.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Wykazanie przez Wnioskodawcę wiarygodnego wpływu planowanych prac B+R na procesy biznesowe oraz rozwój firmy –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strike="sng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Zaproponowanie przez Wnioskodawcę faktycznie  nowatorskich rozwiązań i wykazanie ich wpływu na stworzenie przewagi konkurencyjnej oraz realnej perspektywy wzrostu firmy – 5  pkt.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Punkty sumują się.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0970"/>
            <a:ext cx="89204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 typ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projektu: „Bon na innowacje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eaLnBrk="0" hangingPunct="0"/>
            <a:r>
              <a:rPr lang="pl-PL" b="1" dirty="0" smtClean="0">
                <a:latin typeface="Calibri" pitchFamily="34" charset="0"/>
              </a:rPr>
              <a:t>Interpretacja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60711"/>
              </p:ext>
            </p:extLst>
          </p:nvPr>
        </p:nvGraphicFramePr>
        <p:xfrm>
          <a:off x="543560" y="1807573"/>
          <a:ext cx="8383270" cy="481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16"/>
                <a:gridCol w="3209383"/>
                <a:gridCol w="4638371"/>
              </a:tblGrid>
              <a:tr h="44218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311060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10.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Samodzielność </a:t>
                      </a:r>
                    </a:p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realizacji projektu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wartości zleconych badań podwykonawcom w kosztach kwalifikowalnych: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 -  10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- 8 pkt;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 - 4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 - 2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 - 1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 - 0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12160"/>
            <a:ext cx="89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MERYTORYCZNO-SZCZEGÓŁOWE typ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projektu: „Projekty badawczo-rozwojowe (dla beneficjentów posiadających doświadczenie w prowadzeniu prac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B+R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)”</a:t>
            </a:r>
          </a:p>
          <a:p>
            <a:pPr eaLnBrk="0" hangingPunct="0"/>
            <a:r>
              <a:rPr lang="pl-PL" b="1" dirty="0" smtClean="0">
                <a:latin typeface="Calibri" pitchFamily="34" charset="0"/>
              </a:rPr>
              <a:t>Wersja obowiązująca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03805"/>
              </p:ext>
            </p:extLst>
          </p:nvPr>
        </p:nvGraphicFramePr>
        <p:xfrm>
          <a:off x="543560" y="1807573"/>
          <a:ext cx="8383270" cy="475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16"/>
                <a:gridCol w="3209383"/>
                <a:gridCol w="4638371"/>
              </a:tblGrid>
              <a:tr h="44218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4311060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10.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Samodzielność </a:t>
                      </a:r>
                    </a:p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realizacji projektu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wartości zleconych badań podwykonawcom w kosztach kwalifikowalnych: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 - poniżej 10% -   10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- poniżej 20% - 8 pkt;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 - poniżej 30% - 4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 - poniżej 40% -2 pkt;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pl-PL" sz="2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  - poniżej 50% - 1 pkt.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12160"/>
            <a:ext cx="89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MERYTORYCZNO-SZCZEGÓŁOWE typ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projektu: „Projekty badawczo-rozwojowe (dla beneficjentów posiadających doświadczenie w prowadzeniu prac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B+R)”</a:t>
            </a:r>
          </a:p>
          <a:p>
            <a:pPr eaLnBrk="0" hangingPunct="0"/>
            <a:r>
              <a:rPr lang="pl-PL" b="1" dirty="0" smtClean="0">
                <a:latin typeface="Calibri" pitchFamily="34" charset="0"/>
              </a:rPr>
              <a:t>Interpretacja</a:t>
            </a:r>
            <a:endParaRPr lang="pl-PL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3772</TotalTime>
  <Words>422</Words>
  <Application>Microsoft Office PowerPoint</Application>
  <PresentationFormat>Pokaz na ekranie (4:3)</PresentationFormat>
  <Paragraphs>65</Paragraphs>
  <Slides>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566</cp:revision>
  <dcterms:created xsi:type="dcterms:W3CDTF">2015-04-20T12:46:14Z</dcterms:created>
  <dcterms:modified xsi:type="dcterms:W3CDTF">2016-04-27T11:34:03Z</dcterms:modified>
</cp:coreProperties>
</file>