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sldIdLst>
    <p:sldId id="257" r:id="rId2"/>
    <p:sldId id="259" r:id="rId3"/>
    <p:sldId id="264" r:id="rId4"/>
    <p:sldId id="265" r:id="rId5"/>
    <p:sldId id="267" r:id="rId6"/>
    <p:sldId id="269" r:id="rId7"/>
    <p:sldId id="266" r:id="rId8"/>
    <p:sldId id="268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19"/>
    <a:srgbClr val="F3B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77599" autoAdjust="0"/>
  </p:normalViewPr>
  <p:slideViewPr>
    <p:cSldViewPr snapToGrid="0">
      <p:cViewPr varScale="1">
        <p:scale>
          <a:sx n="108" d="100"/>
          <a:sy n="108" d="100"/>
        </p:scale>
        <p:origin x="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8DB41-1A2F-4D0C-9A03-4018661AC58E}" type="doc">
      <dgm:prSet loTypeId="urn:microsoft.com/office/officeart/2005/8/layout/matrix1" loCatId="matrix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7DDFA6FA-54DA-4CF1-96C4-76EB0E013B3C}">
      <dgm:prSet phldrT="[Tekst]"/>
      <dgm:spPr/>
      <dgm:t>
        <a:bodyPr/>
        <a:lstStyle/>
        <a:p>
          <a:r>
            <a:rPr lang="pl-PL" dirty="0" smtClean="0"/>
            <a:t>Zmiany</a:t>
          </a:r>
          <a:endParaRPr lang="pl-PL" dirty="0"/>
        </a:p>
      </dgm:t>
    </dgm:pt>
    <dgm:pt modelId="{2B481D13-0495-49DF-AD10-2D34C1890440}" type="parTrans" cxnId="{055A3732-DD44-4DC3-85D7-98BCB8EDB441}">
      <dgm:prSet/>
      <dgm:spPr/>
      <dgm:t>
        <a:bodyPr/>
        <a:lstStyle/>
        <a:p>
          <a:endParaRPr lang="pl-PL"/>
        </a:p>
      </dgm:t>
    </dgm:pt>
    <dgm:pt modelId="{6717D925-5C09-43A1-AEB8-2298F503C53F}" type="sibTrans" cxnId="{055A3732-DD44-4DC3-85D7-98BCB8EDB441}">
      <dgm:prSet/>
      <dgm:spPr/>
      <dgm:t>
        <a:bodyPr/>
        <a:lstStyle/>
        <a:p>
          <a:endParaRPr lang="pl-PL"/>
        </a:p>
      </dgm:t>
    </dgm:pt>
    <dgm:pt modelId="{B3D431FD-9766-4B84-8338-5B4CC40D9707}">
      <dgm:prSet phldrT="[Tekst]"/>
      <dgm:spPr/>
      <dgm:t>
        <a:bodyPr/>
        <a:lstStyle/>
        <a:p>
          <a:r>
            <a:rPr lang="pl-PL" dirty="0" smtClean="0"/>
            <a:t>wynikające ze zmian Regulaminów Organizacyjnych IZ i IP</a:t>
          </a:r>
          <a:endParaRPr lang="pl-PL" dirty="0"/>
        </a:p>
      </dgm:t>
    </dgm:pt>
    <dgm:pt modelId="{F6C58DB6-A11C-4E98-80CE-9B533635A396}" type="parTrans" cxnId="{0DE87E95-6A6E-4652-BADA-BBF410258EB4}">
      <dgm:prSet/>
      <dgm:spPr/>
      <dgm:t>
        <a:bodyPr/>
        <a:lstStyle/>
        <a:p>
          <a:endParaRPr lang="pl-PL"/>
        </a:p>
      </dgm:t>
    </dgm:pt>
    <dgm:pt modelId="{CF828B87-F62A-4C83-8C96-8C6C4EB6542A}" type="sibTrans" cxnId="{0DE87E95-6A6E-4652-BADA-BBF410258EB4}">
      <dgm:prSet/>
      <dgm:spPr/>
      <dgm:t>
        <a:bodyPr/>
        <a:lstStyle/>
        <a:p>
          <a:endParaRPr lang="pl-PL"/>
        </a:p>
      </dgm:t>
    </dgm:pt>
    <dgm:pt modelId="{E7BE2AFF-2B35-49FB-9458-C5B67369F6FC}">
      <dgm:prSet phldrT="[Tekst]"/>
      <dgm:spPr/>
      <dgm:t>
        <a:bodyPr/>
        <a:lstStyle/>
        <a:p>
          <a:r>
            <a:rPr lang="pl-PL" dirty="0" smtClean="0"/>
            <a:t>dotyczące procedowania nad Strategią </a:t>
          </a:r>
          <a:endParaRPr lang="pl-PL" dirty="0"/>
        </a:p>
      </dgm:t>
    </dgm:pt>
    <dgm:pt modelId="{8321449D-6ADB-4601-BE8A-A868546ED3EE}" type="parTrans" cxnId="{A6430485-AB20-4886-BBEF-3C58543FB598}">
      <dgm:prSet/>
      <dgm:spPr/>
      <dgm:t>
        <a:bodyPr/>
        <a:lstStyle/>
        <a:p>
          <a:endParaRPr lang="pl-PL"/>
        </a:p>
      </dgm:t>
    </dgm:pt>
    <dgm:pt modelId="{DB3B7017-DE7E-4AFF-BF8D-CE6037146D22}" type="sibTrans" cxnId="{A6430485-AB20-4886-BBEF-3C58543FB598}">
      <dgm:prSet/>
      <dgm:spPr/>
      <dgm:t>
        <a:bodyPr/>
        <a:lstStyle/>
        <a:p>
          <a:endParaRPr lang="pl-PL"/>
        </a:p>
      </dgm:t>
    </dgm:pt>
    <dgm:pt modelId="{58E13A65-066E-43F9-B583-DECDAED9CE6A}">
      <dgm:prSet phldrT="[Tekst]"/>
      <dgm:spPr/>
      <dgm:t>
        <a:bodyPr/>
        <a:lstStyle/>
        <a:p>
          <a:r>
            <a:rPr lang="pl-PL" dirty="0" smtClean="0"/>
            <a:t>dotyczące uzupełnienia zadań realizowanych przez Punkt kontaktowy EFS</a:t>
          </a:r>
          <a:endParaRPr lang="pl-PL" dirty="0"/>
        </a:p>
      </dgm:t>
    </dgm:pt>
    <dgm:pt modelId="{7E623DBF-780A-48D7-A648-CA6CE6B0C04B}" type="parTrans" cxnId="{83B38ED7-7007-46C7-B563-E8AF276160A5}">
      <dgm:prSet/>
      <dgm:spPr/>
      <dgm:t>
        <a:bodyPr/>
        <a:lstStyle/>
        <a:p>
          <a:endParaRPr lang="pl-PL"/>
        </a:p>
      </dgm:t>
    </dgm:pt>
    <dgm:pt modelId="{6988740B-35F6-4049-B3A8-925CD5EBB182}" type="sibTrans" cxnId="{83B38ED7-7007-46C7-B563-E8AF276160A5}">
      <dgm:prSet/>
      <dgm:spPr/>
      <dgm:t>
        <a:bodyPr/>
        <a:lstStyle/>
        <a:p>
          <a:endParaRPr lang="pl-PL"/>
        </a:p>
      </dgm:t>
    </dgm:pt>
    <dgm:pt modelId="{4A5D2622-C591-4F26-99D9-2D25D7E3A3BF}">
      <dgm:prSet phldrT="[Tekst]"/>
      <dgm:spPr/>
      <dgm:t>
        <a:bodyPr/>
        <a:lstStyle/>
        <a:p>
          <a:r>
            <a:rPr lang="pl-PL" dirty="0" smtClean="0"/>
            <a:t>dotyczące rekomendacji Ministerstwa Rozwoju </a:t>
          </a:r>
          <a:br>
            <a:rPr lang="pl-PL" dirty="0" smtClean="0"/>
          </a:br>
          <a:r>
            <a:rPr lang="pl-PL" dirty="0" smtClean="0"/>
            <a:t>i redakcyjne</a:t>
          </a:r>
          <a:endParaRPr lang="pl-PL" dirty="0"/>
        </a:p>
      </dgm:t>
    </dgm:pt>
    <dgm:pt modelId="{42606545-AA3D-4D69-B136-D2AF2E9EF139}" type="parTrans" cxnId="{2582535B-D4BB-4181-94B7-6BC8F5683834}">
      <dgm:prSet/>
      <dgm:spPr/>
      <dgm:t>
        <a:bodyPr/>
        <a:lstStyle/>
        <a:p>
          <a:endParaRPr lang="pl-PL"/>
        </a:p>
      </dgm:t>
    </dgm:pt>
    <dgm:pt modelId="{85DE89FE-C82C-4764-BA3C-5183B7814F12}" type="sibTrans" cxnId="{2582535B-D4BB-4181-94B7-6BC8F5683834}">
      <dgm:prSet/>
      <dgm:spPr/>
      <dgm:t>
        <a:bodyPr/>
        <a:lstStyle/>
        <a:p>
          <a:endParaRPr lang="pl-PL"/>
        </a:p>
      </dgm:t>
    </dgm:pt>
    <dgm:pt modelId="{C39CAE42-9186-4E21-BD60-5B4AA5A4CA2D}" type="pres">
      <dgm:prSet presAssocID="{F448DB41-1A2F-4D0C-9A03-4018661AC58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147B28-15D4-4D9B-8A59-82AEFA4967E8}" type="pres">
      <dgm:prSet presAssocID="{F448DB41-1A2F-4D0C-9A03-4018661AC58E}" presName="matrix" presStyleCnt="0"/>
      <dgm:spPr/>
    </dgm:pt>
    <dgm:pt modelId="{F1F24504-63D2-45D5-A125-1F9B5C69B931}" type="pres">
      <dgm:prSet presAssocID="{F448DB41-1A2F-4D0C-9A03-4018661AC58E}" presName="tile1" presStyleLbl="node1" presStyleIdx="0" presStyleCnt="4"/>
      <dgm:spPr/>
      <dgm:t>
        <a:bodyPr/>
        <a:lstStyle/>
        <a:p>
          <a:endParaRPr lang="pl-PL"/>
        </a:p>
      </dgm:t>
    </dgm:pt>
    <dgm:pt modelId="{CAB91EB5-D424-40B1-8E3D-3DCF6DCAAF00}" type="pres">
      <dgm:prSet presAssocID="{F448DB41-1A2F-4D0C-9A03-4018661AC58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239305-4060-4FE8-8F9D-9B366B5F2D36}" type="pres">
      <dgm:prSet presAssocID="{F448DB41-1A2F-4D0C-9A03-4018661AC58E}" presName="tile2" presStyleLbl="node1" presStyleIdx="1" presStyleCnt="4"/>
      <dgm:spPr/>
      <dgm:t>
        <a:bodyPr/>
        <a:lstStyle/>
        <a:p>
          <a:endParaRPr lang="pl-PL"/>
        </a:p>
      </dgm:t>
    </dgm:pt>
    <dgm:pt modelId="{FA8F9C18-1C99-4140-9D63-2679EAF7BA0F}" type="pres">
      <dgm:prSet presAssocID="{F448DB41-1A2F-4D0C-9A03-4018661AC58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D29CFD-AC34-478C-B7A0-821CB1ED2E2B}" type="pres">
      <dgm:prSet presAssocID="{F448DB41-1A2F-4D0C-9A03-4018661AC58E}" presName="tile3" presStyleLbl="node1" presStyleIdx="2" presStyleCnt="4"/>
      <dgm:spPr/>
      <dgm:t>
        <a:bodyPr/>
        <a:lstStyle/>
        <a:p>
          <a:endParaRPr lang="pl-PL"/>
        </a:p>
      </dgm:t>
    </dgm:pt>
    <dgm:pt modelId="{55EB3398-49E7-42E6-85DF-78F43D9F96E4}" type="pres">
      <dgm:prSet presAssocID="{F448DB41-1A2F-4D0C-9A03-4018661AC58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C63343-EB95-4C8B-8A69-8083EEFA2438}" type="pres">
      <dgm:prSet presAssocID="{F448DB41-1A2F-4D0C-9A03-4018661AC58E}" presName="tile4" presStyleLbl="node1" presStyleIdx="3" presStyleCnt="4"/>
      <dgm:spPr/>
      <dgm:t>
        <a:bodyPr/>
        <a:lstStyle/>
        <a:p>
          <a:endParaRPr lang="pl-PL"/>
        </a:p>
      </dgm:t>
    </dgm:pt>
    <dgm:pt modelId="{18849B4D-C8E7-49D9-89FD-294A942E0155}" type="pres">
      <dgm:prSet presAssocID="{F448DB41-1A2F-4D0C-9A03-4018661AC58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0C8FE7-C8F3-406A-929D-EC4821761D8D}" type="pres">
      <dgm:prSet presAssocID="{F448DB41-1A2F-4D0C-9A03-4018661AC58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055A3732-DD44-4DC3-85D7-98BCB8EDB441}" srcId="{F448DB41-1A2F-4D0C-9A03-4018661AC58E}" destId="{7DDFA6FA-54DA-4CF1-96C4-76EB0E013B3C}" srcOrd="0" destOrd="0" parTransId="{2B481D13-0495-49DF-AD10-2D34C1890440}" sibTransId="{6717D925-5C09-43A1-AEB8-2298F503C53F}"/>
    <dgm:cxn modelId="{4AFAE5E0-DB9E-4974-8610-C2C79C6C5821}" type="presOf" srcId="{58E13A65-066E-43F9-B583-DECDAED9CE6A}" destId="{55EB3398-49E7-42E6-85DF-78F43D9F96E4}" srcOrd="1" destOrd="0" presId="urn:microsoft.com/office/officeart/2005/8/layout/matrix1"/>
    <dgm:cxn modelId="{9DE4BFAA-52FD-43B9-A22C-531B8BEE46D5}" type="presOf" srcId="{4A5D2622-C591-4F26-99D9-2D25D7E3A3BF}" destId="{E4C63343-EB95-4C8B-8A69-8083EEFA2438}" srcOrd="0" destOrd="0" presId="urn:microsoft.com/office/officeart/2005/8/layout/matrix1"/>
    <dgm:cxn modelId="{53F27164-6726-4B42-96BF-477B833474D3}" type="presOf" srcId="{58E13A65-066E-43F9-B583-DECDAED9CE6A}" destId="{B2D29CFD-AC34-478C-B7A0-821CB1ED2E2B}" srcOrd="0" destOrd="0" presId="urn:microsoft.com/office/officeart/2005/8/layout/matrix1"/>
    <dgm:cxn modelId="{A6430485-AB20-4886-BBEF-3C58543FB598}" srcId="{7DDFA6FA-54DA-4CF1-96C4-76EB0E013B3C}" destId="{E7BE2AFF-2B35-49FB-9458-C5B67369F6FC}" srcOrd="1" destOrd="0" parTransId="{8321449D-6ADB-4601-BE8A-A868546ED3EE}" sibTransId="{DB3B7017-DE7E-4AFF-BF8D-CE6037146D22}"/>
    <dgm:cxn modelId="{CE74ADA6-4157-429D-9790-A20AC70322F2}" type="presOf" srcId="{7DDFA6FA-54DA-4CF1-96C4-76EB0E013B3C}" destId="{2B0C8FE7-C8F3-406A-929D-EC4821761D8D}" srcOrd="0" destOrd="0" presId="urn:microsoft.com/office/officeart/2005/8/layout/matrix1"/>
    <dgm:cxn modelId="{2582535B-D4BB-4181-94B7-6BC8F5683834}" srcId="{7DDFA6FA-54DA-4CF1-96C4-76EB0E013B3C}" destId="{4A5D2622-C591-4F26-99D9-2D25D7E3A3BF}" srcOrd="3" destOrd="0" parTransId="{42606545-AA3D-4D69-B136-D2AF2E9EF139}" sibTransId="{85DE89FE-C82C-4764-BA3C-5183B7814F12}"/>
    <dgm:cxn modelId="{07BBEA38-589C-4BA3-95DA-F41848715537}" type="presOf" srcId="{E7BE2AFF-2B35-49FB-9458-C5B67369F6FC}" destId="{FA8F9C18-1C99-4140-9D63-2679EAF7BA0F}" srcOrd="1" destOrd="0" presId="urn:microsoft.com/office/officeart/2005/8/layout/matrix1"/>
    <dgm:cxn modelId="{C1D76DF3-C11A-44EA-BFB1-E2FBD63995E1}" type="presOf" srcId="{4A5D2622-C591-4F26-99D9-2D25D7E3A3BF}" destId="{18849B4D-C8E7-49D9-89FD-294A942E0155}" srcOrd="1" destOrd="0" presId="urn:microsoft.com/office/officeart/2005/8/layout/matrix1"/>
    <dgm:cxn modelId="{83B38ED7-7007-46C7-B563-E8AF276160A5}" srcId="{7DDFA6FA-54DA-4CF1-96C4-76EB0E013B3C}" destId="{58E13A65-066E-43F9-B583-DECDAED9CE6A}" srcOrd="2" destOrd="0" parTransId="{7E623DBF-780A-48D7-A648-CA6CE6B0C04B}" sibTransId="{6988740B-35F6-4049-B3A8-925CD5EBB182}"/>
    <dgm:cxn modelId="{0DE87E95-6A6E-4652-BADA-BBF410258EB4}" srcId="{7DDFA6FA-54DA-4CF1-96C4-76EB0E013B3C}" destId="{B3D431FD-9766-4B84-8338-5B4CC40D9707}" srcOrd="0" destOrd="0" parTransId="{F6C58DB6-A11C-4E98-80CE-9B533635A396}" sibTransId="{CF828B87-F62A-4C83-8C96-8C6C4EB6542A}"/>
    <dgm:cxn modelId="{D0AD0E83-9608-4BDD-A4F2-4CB0D7D1F477}" type="presOf" srcId="{F448DB41-1A2F-4D0C-9A03-4018661AC58E}" destId="{C39CAE42-9186-4E21-BD60-5B4AA5A4CA2D}" srcOrd="0" destOrd="0" presId="urn:microsoft.com/office/officeart/2005/8/layout/matrix1"/>
    <dgm:cxn modelId="{B158355A-E36A-4412-B38B-EB763A28AD80}" type="presOf" srcId="{B3D431FD-9766-4B84-8338-5B4CC40D9707}" destId="{CAB91EB5-D424-40B1-8E3D-3DCF6DCAAF00}" srcOrd="1" destOrd="0" presId="urn:microsoft.com/office/officeart/2005/8/layout/matrix1"/>
    <dgm:cxn modelId="{4E9A0693-4306-4610-A99A-721FD6665CD8}" type="presOf" srcId="{B3D431FD-9766-4B84-8338-5B4CC40D9707}" destId="{F1F24504-63D2-45D5-A125-1F9B5C69B931}" srcOrd="0" destOrd="0" presId="urn:microsoft.com/office/officeart/2005/8/layout/matrix1"/>
    <dgm:cxn modelId="{185CE94A-AB9B-4639-A732-439FFF90C7F1}" type="presOf" srcId="{E7BE2AFF-2B35-49FB-9458-C5B67369F6FC}" destId="{54239305-4060-4FE8-8F9D-9B366B5F2D36}" srcOrd="0" destOrd="0" presId="urn:microsoft.com/office/officeart/2005/8/layout/matrix1"/>
    <dgm:cxn modelId="{67F4FCE6-ECF9-4AD4-B4B8-573A1BE36B80}" type="presParOf" srcId="{C39CAE42-9186-4E21-BD60-5B4AA5A4CA2D}" destId="{64147B28-15D4-4D9B-8A59-82AEFA4967E8}" srcOrd="0" destOrd="0" presId="urn:microsoft.com/office/officeart/2005/8/layout/matrix1"/>
    <dgm:cxn modelId="{160A5C01-DE36-4EF7-A5C3-F8A256C83E56}" type="presParOf" srcId="{64147B28-15D4-4D9B-8A59-82AEFA4967E8}" destId="{F1F24504-63D2-45D5-A125-1F9B5C69B931}" srcOrd="0" destOrd="0" presId="urn:microsoft.com/office/officeart/2005/8/layout/matrix1"/>
    <dgm:cxn modelId="{BA94237D-0331-485F-AB81-D24765D3F063}" type="presParOf" srcId="{64147B28-15D4-4D9B-8A59-82AEFA4967E8}" destId="{CAB91EB5-D424-40B1-8E3D-3DCF6DCAAF00}" srcOrd="1" destOrd="0" presId="urn:microsoft.com/office/officeart/2005/8/layout/matrix1"/>
    <dgm:cxn modelId="{7C86DA06-A2FD-4A92-BC86-F516F847E502}" type="presParOf" srcId="{64147B28-15D4-4D9B-8A59-82AEFA4967E8}" destId="{54239305-4060-4FE8-8F9D-9B366B5F2D36}" srcOrd="2" destOrd="0" presId="urn:microsoft.com/office/officeart/2005/8/layout/matrix1"/>
    <dgm:cxn modelId="{DAEA8B83-52DF-4548-99D8-D85B990ED43B}" type="presParOf" srcId="{64147B28-15D4-4D9B-8A59-82AEFA4967E8}" destId="{FA8F9C18-1C99-4140-9D63-2679EAF7BA0F}" srcOrd="3" destOrd="0" presId="urn:microsoft.com/office/officeart/2005/8/layout/matrix1"/>
    <dgm:cxn modelId="{3837F8E0-C7A4-4C35-9542-211A0B849065}" type="presParOf" srcId="{64147B28-15D4-4D9B-8A59-82AEFA4967E8}" destId="{B2D29CFD-AC34-478C-B7A0-821CB1ED2E2B}" srcOrd="4" destOrd="0" presId="urn:microsoft.com/office/officeart/2005/8/layout/matrix1"/>
    <dgm:cxn modelId="{EA5A1CA8-AF5F-4F09-92F4-728A521368F6}" type="presParOf" srcId="{64147B28-15D4-4D9B-8A59-82AEFA4967E8}" destId="{55EB3398-49E7-42E6-85DF-78F43D9F96E4}" srcOrd="5" destOrd="0" presId="urn:microsoft.com/office/officeart/2005/8/layout/matrix1"/>
    <dgm:cxn modelId="{5F97F355-14E5-4B78-B24B-69767ED1B0C9}" type="presParOf" srcId="{64147B28-15D4-4D9B-8A59-82AEFA4967E8}" destId="{E4C63343-EB95-4C8B-8A69-8083EEFA2438}" srcOrd="6" destOrd="0" presId="urn:microsoft.com/office/officeart/2005/8/layout/matrix1"/>
    <dgm:cxn modelId="{78AE268A-9E24-48BF-9E0E-4EDC08195D58}" type="presParOf" srcId="{64147B28-15D4-4D9B-8A59-82AEFA4967E8}" destId="{18849B4D-C8E7-49D9-89FD-294A942E0155}" srcOrd="7" destOrd="0" presId="urn:microsoft.com/office/officeart/2005/8/layout/matrix1"/>
    <dgm:cxn modelId="{1E600814-DB4C-410A-94C1-76C6209477CF}" type="presParOf" srcId="{C39CAE42-9186-4E21-BD60-5B4AA5A4CA2D}" destId="{2B0C8FE7-C8F3-406A-929D-EC4821761D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ABA4D-2119-489B-A813-17B4D0FF736C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2B89D99-1DED-4D20-AD91-7EFA90A134EC}">
      <dgm:prSet phldrT="[Tekst]"/>
      <dgm:spPr/>
      <dgm:t>
        <a:bodyPr/>
        <a:lstStyle/>
        <a:p>
          <a:r>
            <a:rPr lang="pl-PL" dirty="0" smtClean="0"/>
            <a:t>UMWM</a:t>
          </a:r>
          <a:endParaRPr lang="pl-PL" dirty="0"/>
        </a:p>
      </dgm:t>
    </dgm:pt>
    <dgm:pt modelId="{A92AB4FC-CF18-4F11-BED9-5FB349E1AD3A}" type="parTrans" cxnId="{268CB380-70D5-4CB7-9416-2D99B55BD86F}">
      <dgm:prSet/>
      <dgm:spPr/>
      <dgm:t>
        <a:bodyPr/>
        <a:lstStyle/>
        <a:p>
          <a:endParaRPr lang="pl-PL"/>
        </a:p>
      </dgm:t>
    </dgm:pt>
    <dgm:pt modelId="{5665CDD5-61E1-46A6-BEB8-57CA1DC49078}" type="sibTrans" cxnId="{268CB380-70D5-4CB7-9416-2D99B55BD86F}">
      <dgm:prSet/>
      <dgm:spPr/>
      <dgm:t>
        <a:bodyPr/>
        <a:lstStyle/>
        <a:p>
          <a:endParaRPr lang="pl-PL"/>
        </a:p>
      </dgm:t>
    </dgm:pt>
    <dgm:pt modelId="{F9FA5865-E6E9-48BC-B2AF-CD478F7F863F}">
      <dgm:prSet phldrT="[Tekst]"/>
      <dgm:spPr/>
      <dgm:t>
        <a:bodyPr/>
        <a:lstStyle/>
        <a:p>
          <a:r>
            <a:rPr lang="pl-PL" b="0" dirty="0" smtClean="0"/>
            <a:t>Wydziału Zarządzania EFRR  </a:t>
          </a:r>
          <a:endParaRPr lang="pl-PL" b="0" dirty="0"/>
        </a:p>
      </dgm:t>
    </dgm:pt>
    <dgm:pt modelId="{B7FCBFE3-9AC2-42B0-8BBC-456D21796B7F}" type="parTrans" cxnId="{3BD96819-A841-4E68-8408-662226735458}">
      <dgm:prSet/>
      <dgm:spPr/>
      <dgm:t>
        <a:bodyPr/>
        <a:lstStyle/>
        <a:p>
          <a:endParaRPr lang="pl-PL"/>
        </a:p>
      </dgm:t>
    </dgm:pt>
    <dgm:pt modelId="{24BED446-EE18-4D68-B580-7433A748BE0C}" type="sibTrans" cxnId="{3BD96819-A841-4E68-8408-662226735458}">
      <dgm:prSet/>
      <dgm:spPr/>
      <dgm:t>
        <a:bodyPr/>
        <a:lstStyle/>
        <a:p>
          <a:endParaRPr lang="pl-PL"/>
        </a:p>
      </dgm:t>
    </dgm:pt>
    <dgm:pt modelId="{C523B323-0FBA-4315-82A6-04BAD5928702}">
      <dgm:prSet phldrT="[Tekst]"/>
      <dgm:spPr/>
      <dgm:t>
        <a:bodyPr/>
        <a:lstStyle/>
        <a:p>
          <a:endParaRPr lang="pl-PL"/>
        </a:p>
      </dgm:t>
    </dgm:pt>
    <dgm:pt modelId="{8929037E-90D3-4973-B957-23EE10720E62}" type="parTrans" cxnId="{E20CE3FB-5507-4E4F-8D9A-A18E84B6DF92}">
      <dgm:prSet/>
      <dgm:spPr/>
      <dgm:t>
        <a:bodyPr/>
        <a:lstStyle/>
        <a:p>
          <a:endParaRPr lang="pl-PL"/>
        </a:p>
      </dgm:t>
    </dgm:pt>
    <dgm:pt modelId="{30FA52B8-80D7-4D0C-A7A0-DE7E94B43321}" type="sibTrans" cxnId="{E20CE3FB-5507-4E4F-8D9A-A18E84B6DF92}">
      <dgm:prSet/>
      <dgm:spPr/>
      <dgm:t>
        <a:bodyPr/>
        <a:lstStyle/>
        <a:p>
          <a:endParaRPr lang="pl-PL"/>
        </a:p>
      </dgm:t>
    </dgm:pt>
    <dgm:pt modelId="{71DB7EAD-3B00-4B5C-B834-C36ABAF29556}">
      <dgm:prSet phldrT="[Tekst]"/>
      <dgm:spPr/>
      <dgm:t>
        <a:bodyPr/>
        <a:lstStyle/>
        <a:p>
          <a:endParaRPr lang="pl-PL"/>
        </a:p>
      </dgm:t>
    </dgm:pt>
    <dgm:pt modelId="{A4C0005F-180B-49C7-8C54-E0CEE7F24D3D}" type="parTrans" cxnId="{4A114EB9-839B-431E-8685-66F69666F161}">
      <dgm:prSet/>
      <dgm:spPr/>
      <dgm:t>
        <a:bodyPr/>
        <a:lstStyle/>
        <a:p>
          <a:endParaRPr lang="pl-PL"/>
        </a:p>
      </dgm:t>
    </dgm:pt>
    <dgm:pt modelId="{6FE7CCAC-63FF-41F6-8719-59CD90CFDABA}" type="sibTrans" cxnId="{4A114EB9-839B-431E-8685-66F69666F161}">
      <dgm:prSet/>
      <dgm:spPr/>
      <dgm:t>
        <a:bodyPr/>
        <a:lstStyle/>
        <a:p>
          <a:endParaRPr lang="pl-PL"/>
        </a:p>
      </dgm:t>
    </dgm:pt>
    <dgm:pt modelId="{203A4BA6-F21D-4109-9EE2-BC3B94433207}">
      <dgm:prSet phldrT="[Tekst]"/>
      <dgm:spPr/>
      <dgm:t>
        <a:bodyPr/>
        <a:lstStyle/>
        <a:p>
          <a:endParaRPr lang="pl-PL"/>
        </a:p>
      </dgm:t>
    </dgm:pt>
    <dgm:pt modelId="{80C441F3-2286-49E8-B107-C1855A42F7DA}" type="parTrans" cxnId="{F0A59D84-CD98-4CAF-BF4D-90A7B8157D88}">
      <dgm:prSet/>
      <dgm:spPr/>
      <dgm:t>
        <a:bodyPr/>
        <a:lstStyle/>
        <a:p>
          <a:endParaRPr lang="pl-PL"/>
        </a:p>
      </dgm:t>
    </dgm:pt>
    <dgm:pt modelId="{704B2F7F-6980-4A36-9363-B4623B3B316D}" type="sibTrans" cxnId="{F0A59D84-CD98-4CAF-BF4D-90A7B8157D88}">
      <dgm:prSet/>
      <dgm:spPr/>
      <dgm:t>
        <a:bodyPr/>
        <a:lstStyle/>
        <a:p>
          <a:endParaRPr lang="pl-PL"/>
        </a:p>
      </dgm:t>
    </dgm:pt>
    <dgm:pt modelId="{9E5CD308-A363-4224-BF0C-883D36E46456}">
      <dgm:prSet phldrT="[Tekst]"/>
      <dgm:spPr/>
      <dgm:t>
        <a:bodyPr/>
        <a:lstStyle/>
        <a:p>
          <a:endParaRPr lang="pl-PL"/>
        </a:p>
      </dgm:t>
    </dgm:pt>
    <dgm:pt modelId="{8844AF11-F8F3-4577-85BC-51D9C8378E2E}" type="parTrans" cxnId="{6C56FE24-23CA-4219-B075-5175C29C0419}">
      <dgm:prSet/>
      <dgm:spPr/>
      <dgm:t>
        <a:bodyPr/>
        <a:lstStyle/>
        <a:p>
          <a:endParaRPr lang="pl-PL"/>
        </a:p>
      </dgm:t>
    </dgm:pt>
    <dgm:pt modelId="{65D5D255-E518-4C7A-88D1-1A27EEF75309}" type="sibTrans" cxnId="{6C56FE24-23CA-4219-B075-5175C29C0419}">
      <dgm:prSet/>
      <dgm:spPr/>
      <dgm:t>
        <a:bodyPr/>
        <a:lstStyle/>
        <a:p>
          <a:endParaRPr lang="pl-PL"/>
        </a:p>
      </dgm:t>
    </dgm:pt>
    <dgm:pt modelId="{D90C6430-9F13-4A2C-AA9D-2E433DDA1922}">
      <dgm:prSet phldrT="[Tekst]"/>
      <dgm:spPr/>
      <dgm:t>
        <a:bodyPr/>
        <a:lstStyle/>
        <a:p>
          <a:r>
            <a:rPr lang="pl-PL" dirty="0" smtClean="0"/>
            <a:t>Wydział Innowacyjności i Rozwoju</a:t>
          </a:r>
          <a:endParaRPr lang="pl-PL" b="0" dirty="0"/>
        </a:p>
      </dgm:t>
    </dgm:pt>
    <dgm:pt modelId="{29F029E5-ACFB-465A-B30C-C53A0E9DD418}" type="parTrans" cxnId="{E1BC1476-B6BE-4064-A7DB-2F589DDF81F6}">
      <dgm:prSet/>
      <dgm:spPr/>
      <dgm:t>
        <a:bodyPr/>
        <a:lstStyle/>
        <a:p>
          <a:endParaRPr lang="pl-PL"/>
        </a:p>
      </dgm:t>
    </dgm:pt>
    <dgm:pt modelId="{059549A6-59B5-42CF-A4AB-8B0A0B38ECFD}" type="sibTrans" cxnId="{E1BC1476-B6BE-4064-A7DB-2F589DDF81F6}">
      <dgm:prSet/>
      <dgm:spPr/>
      <dgm:t>
        <a:bodyPr/>
        <a:lstStyle/>
        <a:p>
          <a:endParaRPr lang="pl-PL"/>
        </a:p>
      </dgm:t>
    </dgm:pt>
    <dgm:pt modelId="{4DD9F054-D25A-4408-B058-ADE40CA971D3}">
      <dgm:prSet phldrT="[Tekst]"/>
      <dgm:spPr/>
      <dgm:t>
        <a:bodyPr/>
        <a:lstStyle/>
        <a:p>
          <a:r>
            <a:rPr lang="pl-PL" dirty="0" smtClean="0"/>
            <a:t>Wydział Sprawozdawczości i Ewaluacji </a:t>
          </a:r>
          <a:endParaRPr lang="pl-PL" b="0" dirty="0"/>
        </a:p>
      </dgm:t>
    </dgm:pt>
    <dgm:pt modelId="{DE276222-410D-4940-905E-EC090D014A62}" type="parTrans" cxnId="{472C0F98-CE4D-46DC-8DB7-F1052563118C}">
      <dgm:prSet/>
      <dgm:spPr/>
      <dgm:t>
        <a:bodyPr/>
        <a:lstStyle/>
        <a:p>
          <a:endParaRPr lang="pl-PL"/>
        </a:p>
      </dgm:t>
    </dgm:pt>
    <dgm:pt modelId="{743C455B-4DF6-40EC-8AE6-3ABEE13B1BAE}" type="sibTrans" cxnId="{472C0F98-CE4D-46DC-8DB7-F1052563118C}">
      <dgm:prSet/>
      <dgm:spPr/>
      <dgm:t>
        <a:bodyPr/>
        <a:lstStyle/>
        <a:p>
          <a:endParaRPr lang="pl-PL"/>
        </a:p>
      </dgm:t>
    </dgm:pt>
    <dgm:pt modelId="{70E383D6-47A7-468C-8B50-44455941EDE4}">
      <dgm:prSet phldrT="[Tekst]"/>
      <dgm:spPr/>
      <dgm:t>
        <a:bodyPr/>
        <a:lstStyle/>
        <a:p>
          <a:r>
            <a:rPr lang="pl-PL" dirty="0" smtClean="0"/>
            <a:t>Biuro do spraw Pomocy Technicznej</a:t>
          </a:r>
          <a:endParaRPr lang="pl-PL" b="0" dirty="0"/>
        </a:p>
      </dgm:t>
    </dgm:pt>
    <dgm:pt modelId="{2539DA44-CD72-44DC-BAC7-33B43154E1AD}" type="parTrans" cxnId="{15BA25F5-0A5C-444E-9D2F-FEC7DDB80A72}">
      <dgm:prSet/>
      <dgm:spPr/>
      <dgm:t>
        <a:bodyPr/>
        <a:lstStyle/>
        <a:p>
          <a:endParaRPr lang="pl-PL"/>
        </a:p>
      </dgm:t>
    </dgm:pt>
    <dgm:pt modelId="{F3203483-1657-4989-80BC-1F4D475256FB}" type="sibTrans" cxnId="{15BA25F5-0A5C-444E-9D2F-FEC7DDB80A72}">
      <dgm:prSet/>
      <dgm:spPr/>
      <dgm:t>
        <a:bodyPr/>
        <a:lstStyle/>
        <a:p>
          <a:endParaRPr lang="pl-PL"/>
        </a:p>
      </dgm:t>
    </dgm:pt>
    <dgm:pt modelId="{6DFC17AD-7A07-45FC-8C1E-21F6D9242CF4}">
      <dgm:prSet phldrT="[Tekst]"/>
      <dgm:spPr/>
      <dgm:t>
        <a:bodyPr/>
        <a:lstStyle/>
        <a:p>
          <a:r>
            <a:rPr lang="pl-PL" dirty="0" smtClean="0"/>
            <a:t>Wydziały odpowiedzialne za nabory i dokumenty wdrożeniowe</a:t>
          </a:r>
          <a:endParaRPr lang="pl-PL" b="0" dirty="0"/>
        </a:p>
      </dgm:t>
    </dgm:pt>
    <dgm:pt modelId="{D553E2B0-E980-4E1E-BCC2-B64F742067C3}" type="parTrans" cxnId="{45815ABD-C365-4A9D-8536-9E7E1ED90628}">
      <dgm:prSet/>
      <dgm:spPr/>
      <dgm:t>
        <a:bodyPr/>
        <a:lstStyle/>
        <a:p>
          <a:endParaRPr lang="pl-PL"/>
        </a:p>
      </dgm:t>
    </dgm:pt>
    <dgm:pt modelId="{A7C69F2B-8FDC-46B0-9284-9A34DA3F2637}" type="sibTrans" cxnId="{45815ABD-C365-4A9D-8536-9E7E1ED90628}">
      <dgm:prSet/>
      <dgm:spPr/>
      <dgm:t>
        <a:bodyPr/>
        <a:lstStyle/>
        <a:p>
          <a:endParaRPr lang="pl-PL"/>
        </a:p>
      </dgm:t>
    </dgm:pt>
    <dgm:pt modelId="{E8CD609B-F791-493F-AA4C-C63C501059CF}">
      <dgm:prSet phldrT="[Tekst]"/>
      <dgm:spPr/>
      <dgm:t>
        <a:bodyPr/>
        <a:lstStyle/>
        <a:p>
          <a:endParaRPr lang="pl-PL"/>
        </a:p>
      </dgm:t>
    </dgm:pt>
    <dgm:pt modelId="{F425E798-EB79-44AF-B3AD-95577D04A331}" type="parTrans" cxnId="{FB88656C-A42A-402A-A944-EAB0A7890816}">
      <dgm:prSet/>
      <dgm:spPr/>
      <dgm:t>
        <a:bodyPr/>
        <a:lstStyle/>
        <a:p>
          <a:endParaRPr lang="pl-PL"/>
        </a:p>
      </dgm:t>
    </dgm:pt>
    <dgm:pt modelId="{1EFBD923-BDF1-485F-8DDA-830707F2943E}" type="sibTrans" cxnId="{FB88656C-A42A-402A-A944-EAB0A7890816}">
      <dgm:prSet/>
      <dgm:spPr/>
      <dgm:t>
        <a:bodyPr/>
        <a:lstStyle/>
        <a:p>
          <a:endParaRPr lang="pl-PL"/>
        </a:p>
      </dgm:t>
    </dgm:pt>
    <dgm:pt modelId="{4D590815-6544-4FE9-ADFE-F5FFC8FDF375}">
      <dgm:prSet phldrT="[Tekst]"/>
      <dgm:spPr/>
      <dgm:t>
        <a:bodyPr/>
        <a:lstStyle/>
        <a:p>
          <a:endParaRPr lang="pl-PL"/>
        </a:p>
      </dgm:t>
    </dgm:pt>
    <dgm:pt modelId="{423ADA56-4BAF-49C8-AD2C-48A525F52AFA}" type="parTrans" cxnId="{E1B6A3C5-6687-48C6-958B-9FB3C417DF49}">
      <dgm:prSet/>
      <dgm:spPr/>
      <dgm:t>
        <a:bodyPr/>
        <a:lstStyle/>
        <a:p>
          <a:endParaRPr lang="pl-PL"/>
        </a:p>
      </dgm:t>
    </dgm:pt>
    <dgm:pt modelId="{F04DDCC1-F560-42AE-A384-316023053802}" type="sibTrans" cxnId="{E1B6A3C5-6687-48C6-958B-9FB3C417DF49}">
      <dgm:prSet/>
      <dgm:spPr/>
      <dgm:t>
        <a:bodyPr/>
        <a:lstStyle/>
        <a:p>
          <a:endParaRPr lang="pl-PL"/>
        </a:p>
      </dgm:t>
    </dgm:pt>
    <dgm:pt modelId="{49C1B1A0-65BB-4837-B72B-B203FB1EDAD9}">
      <dgm:prSet phldrT="[Tekst]"/>
      <dgm:spPr/>
      <dgm:t>
        <a:bodyPr/>
        <a:lstStyle/>
        <a:p>
          <a:endParaRPr lang="pl-PL"/>
        </a:p>
      </dgm:t>
    </dgm:pt>
    <dgm:pt modelId="{58C89CE9-8735-4EB7-9893-25F1FCBD0E28}" type="parTrans" cxnId="{85B3BC32-F3A5-4DB2-8FE2-F0B6A7EE17CF}">
      <dgm:prSet/>
      <dgm:spPr/>
      <dgm:t>
        <a:bodyPr/>
        <a:lstStyle/>
        <a:p>
          <a:endParaRPr lang="pl-PL"/>
        </a:p>
      </dgm:t>
    </dgm:pt>
    <dgm:pt modelId="{226E3B82-0406-4C69-AB5F-A2338C877F3A}" type="sibTrans" cxnId="{85B3BC32-F3A5-4DB2-8FE2-F0B6A7EE17CF}">
      <dgm:prSet/>
      <dgm:spPr/>
      <dgm:t>
        <a:bodyPr/>
        <a:lstStyle/>
        <a:p>
          <a:endParaRPr lang="pl-PL"/>
        </a:p>
      </dgm:t>
    </dgm:pt>
    <dgm:pt modelId="{CD12FD9C-2B13-4031-ADA4-6404FA0542B1}">
      <dgm:prSet phldrT="[Tekst]"/>
      <dgm:spPr/>
      <dgm:t>
        <a:bodyPr/>
        <a:lstStyle/>
        <a:p>
          <a:endParaRPr lang="pl-PL"/>
        </a:p>
      </dgm:t>
    </dgm:pt>
    <dgm:pt modelId="{7C4E1AB9-AF12-489D-9C2B-C3A6667BCE0D}" type="parTrans" cxnId="{A3CF50C1-D159-4DB2-87EC-EF673C1E3C07}">
      <dgm:prSet/>
      <dgm:spPr/>
      <dgm:t>
        <a:bodyPr/>
        <a:lstStyle/>
        <a:p>
          <a:endParaRPr lang="pl-PL"/>
        </a:p>
      </dgm:t>
    </dgm:pt>
    <dgm:pt modelId="{77E40FB9-B0CF-4833-AE30-8FE3585F9ADF}" type="sibTrans" cxnId="{A3CF50C1-D159-4DB2-87EC-EF673C1E3C07}">
      <dgm:prSet/>
      <dgm:spPr/>
      <dgm:t>
        <a:bodyPr/>
        <a:lstStyle/>
        <a:p>
          <a:endParaRPr lang="pl-PL"/>
        </a:p>
      </dgm:t>
    </dgm:pt>
    <dgm:pt modelId="{D98EFA6B-016B-4088-90EB-A87A58FCACAE}">
      <dgm:prSet phldrT="[Tekst]"/>
      <dgm:spPr/>
      <dgm:t>
        <a:bodyPr/>
        <a:lstStyle/>
        <a:p>
          <a:endParaRPr lang="pl-PL"/>
        </a:p>
      </dgm:t>
    </dgm:pt>
    <dgm:pt modelId="{4AA5F388-56C3-4082-AE2C-2EC8518E0255}" type="parTrans" cxnId="{DA0D9E36-17D9-4987-AD14-1E3F6202F994}">
      <dgm:prSet/>
      <dgm:spPr/>
      <dgm:t>
        <a:bodyPr/>
        <a:lstStyle/>
        <a:p>
          <a:endParaRPr lang="pl-PL"/>
        </a:p>
      </dgm:t>
    </dgm:pt>
    <dgm:pt modelId="{11E8393A-0CA7-4DD6-A6DE-6A3177979433}" type="sibTrans" cxnId="{DA0D9E36-17D9-4987-AD14-1E3F6202F994}">
      <dgm:prSet/>
      <dgm:spPr/>
      <dgm:t>
        <a:bodyPr/>
        <a:lstStyle/>
        <a:p>
          <a:endParaRPr lang="pl-PL"/>
        </a:p>
      </dgm:t>
    </dgm:pt>
    <dgm:pt modelId="{DA9E4C48-3BCD-43B8-A87F-AEDD99F2D412}">
      <dgm:prSet phldrT="[Tekst]"/>
      <dgm:spPr/>
      <dgm:t>
        <a:bodyPr/>
        <a:lstStyle/>
        <a:p>
          <a:endParaRPr lang="pl-PL"/>
        </a:p>
      </dgm:t>
    </dgm:pt>
    <dgm:pt modelId="{EA796059-2DCB-4B37-9E29-F52E86B645DF}" type="parTrans" cxnId="{2F406E5A-2EC1-4CB9-81B4-B767DF3BD213}">
      <dgm:prSet/>
      <dgm:spPr/>
      <dgm:t>
        <a:bodyPr/>
        <a:lstStyle/>
        <a:p>
          <a:endParaRPr lang="pl-PL"/>
        </a:p>
      </dgm:t>
    </dgm:pt>
    <dgm:pt modelId="{E1AE541D-1147-4FEE-8E13-1326192C4C18}" type="sibTrans" cxnId="{2F406E5A-2EC1-4CB9-81B4-B767DF3BD213}">
      <dgm:prSet/>
      <dgm:spPr/>
      <dgm:t>
        <a:bodyPr/>
        <a:lstStyle/>
        <a:p>
          <a:endParaRPr lang="pl-PL"/>
        </a:p>
      </dgm:t>
    </dgm:pt>
    <dgm:pt modelId="{35B497AB-E193-453D-8CE7-48E217944E49}">
      <dgm:prSet phldrT="[Tekst]"/>
      <dgm:spPr/>
      <dgm:t>
        <a:bodyPr/>
        <a:lstStyle/>
        <a:p>
          <a:endParaRPr lang="pl-PL"/>
        </a:p>
      </dgm:t>
    </dgm:pt>
    <dgm:pt modelId="{6C1EA29A-986D-48A1-9240-23E39F3D4568}" type="parTrans" cxnId="{23A5FEEA-A5CE-4CF2-BDC8-390D513F0DA8}">
      <dgm:prSet/>
      <dgm:spPr/>
      <dgm:t>
        <a:bodyPr/>
        <a:lstStyle/>
        <a:p>
          <a:endParaRPr lang="pl-PL"/>
        </a:p>
      </dgm:t>
    </dgm:pt>
    <dgm:pt modelId="{A2F6A284-C1E7-47D4-B9E6-A2BB2EC9D8C6}" type="sibTrans" cxnId="{23A5FEEA-A5CE-4CF2-BDC8-390D513F0DA8}">
      <dgm:prSet/>
      <dgm:spPr/>
      <dgm:t>
        <a:bodyPr/>
        <a:lstStyle/>
        <a:p>
          <a:endParaRPr lang="pl-PL"/>
        </a:p>
      </dgm:t>
    </dgm:pt>
    <dgm:pt modelId="{4DA59AE4-350E-4673-9E4A-AEA2E99C5BD0}">
      <dgm:prSet phldrT="[Tekst]"/>
      <dgm:spPr/>
      <dgm:t>
        <a:bodyPr/>
        <a:lstStyle/>
        <a:p>
          <a:endParaRPr lang="pl-PL"/>
        </a:p>
      </dgm:t>
    </dgm:pt>
    <dgm:pt modelId="{5094B7A9-E065-4D97-A14A-F30E23B15C2D}" type="parTrans" cxnId="{60BB7855-60F1-41AE-9843-8381B7BF19C4}">
      <dgm:prSet/>
      <dgm:spPr/>
      <dgm:t>
        <a:bodyPr/>
        <a:lstStyle/>
        <a:p>
          <a:endParaRPr lang="pl-PL"/>
        </a:p>
      </dgm:t>
    </dgm:pt>
    <dgm:pt modelId="{86C1CC1F-460F-4F15-BF17-9399C3D2D508}" type="sibTrans" cxnId="{60BB7855-60F1-41AE-9843-8381B7BF19C4}">
      <dgm:prSet/>
      <dgm:spPr/>
      <dgm:t>
        <a:bodyPr/>
        <a:lstStyle/>
        <a:p>
          <a:endParaRPr lang="pl-PL"/>
        </a:p>
      </dgm:t>
    </dgm:pt>
    <dgm:pt modelId="{F005CA70-BC13-4CBC-9EF4-FC1EA34BE48E}">
      <dgm:prSet phldrT="[Tekst]"/>
      <dgm:spPr/>
      <dgm:t>
        <a:bodyPr/>
        <a:lstStyle/>
        <a:p>
          <a:endParaRPr lang="pl-PL"/>
        </a:p>
      </dgm:t>
    </dgm:pt>
    <dgm:pt modelId="{EDB2941F-786D-4769-8D25-79C749132068}" type="parTrans" cxnId="{E745CA9E-B3DF-43F2-A786-27E85C45781A}">
      <dgm:prSet/>
      <dgm:spPr/>
      <dgm:t>
        <a:bodyPr/>
        <a:lstStyle/>
        <a:p>
          <a:endParaRPr lang="pl-PL"/>
        </a:p>
      </dgm:t>
    </dgm:pt>
    <dgm:pt modelId="{DC772B46-D3FF-45AD-9373-4B9A9479A473}" type="sibTrans" cxnId="{E745CA9E-B3DF-43F2-A786-27E85C45781A}">
      <dgm:prSet/>
      <dgm:spPr/>
      <dgm:t>
        <a:bodyPr/>
        <a:lstStyle/>
        <a:p>
          <a:endParaRPr lang="pl-PL"/>
        </a:p>
      </dgm:t>
    </dgm:pt>
    <dgm:pt modelId="{B09F743A-74B9-4C2B-B44B-B0AD38C7B245}" type="pres">
      <dgm:prSet presAssocID="{2D4ABA4D-2119-489B-A813-17B4D0FF73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8AF8F9-890A-4563-A9BD-437D8DEFBDD5}" type="pres">
      <dgm:prSet presAssocID="{32B89D99-1DED-4D20-AD91-7EFA90A134EC}" presName="centerShape" presStyleLbl="node0" presStyleIdx="0" presStyleCnt="1"/>
      <dgm:spPr/>
      <dgm:t>
        <a:bodyPr/>
        <a:lstStyle/>
        <a:p>
          <a:endParaRPr lang="pl-PL"/>
        </a:p>
      </dgm:t>
    </dgm:pt>
    <dgm:pt modelId="{5D69710A-E42A-47D4-AC39-20EEC9D7028C}" type="pres">
      <dgm:prSet presAssocID="{B7FCBFE3-9AC2-42B0-8BBC-456D21796B7F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1D336CBD-9D94-4E2F-BBAD-6083AB3824CD}" type="pres">
      <dgm:prSet presAssocID="{F9FA5865-E6E9-48BC-B2AF-CD478F7F86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FC08B-43B9-44F0-AD41-4E10F616AFA9}" type="pres">
      <dgm:prSet presAssocID="{29F029E5-ACFB-465A-B30C-C53A0E9DD418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9EABB829-A949-4BA7-A955-A603C0B4B9FA}" type="pres">
      <dgm:prSet presAssocID="{D90C6430-9F13-4A2C-AA9D-2E433DDA19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07336-FF23-4122-9187-448BA1491F46}" type="pres">
      <dgm:prSet presAssocID="{DE276222-410D-4940-905E-EC090D014A62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D96B11DB-283E-4BD8-BA29-E9FD71690459}" type="pres">
      <dgm:prSet presAssocID="{4DD9F054-D25A-4408-B058-ADE40CA971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410078-6A7E-424A-A488-157CB33C0B88}" type="pres">
      <dgm:prSet presAssocID="{2539DA44-CD72-44DC-BAC7-33B43154E1AD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F1AFEC69-EDC6-431B-8A6E-E05DEA50B4A8}" type="pres">
      <dgm:prSet presAssocID="{70E383D6-47A7-468C-8B50-44455941ED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89736-B0D4-4640-9542-C81F83278E62}" type="pres">
      <dgm:prSet presAssocID="{D553E2B0-E980-4E1E-BCC2-B64F742067C3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DA86A7EC-D5E1-4C64-AD53-9F044D6ADE36}" type="pres">
      <dgm:prSet presAssocID="{6DFC17AD-7A07-45FC-8C1E-21F6D9242C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EB23C9-8A15-48A5-BD08-C937C3B59B07}" type="presOf" srcId="{29F029E5-ACFB-465A-B30C-C53A0E9DD418}" destId="{4E0FC08B-43B9-44F0-AD41-4E10F616AFA9}" srcOrd="0" destOrd="0" presId="urn:microsoft.com/office/officeart/2005/8/layout/radial4"/>
    <dgm:cxn modelId="{472C0F98-CE4D-46DC-8DB7-F1052563118C}" srcId="{32B89D99-1DED-4D20-AD91-7EFA90A134EC}" destId="{4DD9F054-D25A-4408-B058-ADE40CA971D3}" srcOrd="2" destOrd="0" parTransId="{DE276222-410D-4940-905E-EC090D014A62}" sibTransId="{743C455B-4DF6-40EC-8AE6-3ABEE13B1BAE}"/>
    <dgm:cxn modelId="{7137189A-C479-4B37-9BFA-129AAA86FE80}" type="presOf" srcId="{B7FCBFE3-9AC2-42B0-8BBC-456D21796B7F}" destId="{5D69710A-E42A-47D4-AC39-20EEC9D7028C}" srcOrd="0" destOrd="0" presId="urn:microsoft.com/office/officeart/2005/8/layout/radial4"/>
    <dgm:cxn modelId="{15BA25F5-0A5C-444E-9D2F-FEC7DDB80A72}" srcId="{32B89D99-1DED-4D20-AD91-7EFA90A134EC}" destId="{70E383D6-47A7-468C-8B50-44455941EDE4}" srcOrd="3" destOrd="0" parTransId="{2539DA44-CD72-44DC-BAC7-33B43154E1AD}" sibTransId="{F3203483-1657-4989-80BC-1F4D475256FB}"/>
    <dgm:cxn modelId="{85B3BC32-F3A5-4DB2-8FE2-F0B6A7EE17CF}" srcId="{C523B323-0FBA-4315-82A6-04BAD5928702}" destId="{49C1B1A0-65BB-4837-B72B-B203FB1EDAD9}" srcOrd="3" destOrd="0" parTransId="{58C89CE9-8735-4EB7-9893-25F1FCBD0E28}" sibTransId="{226E3B82-0406-4C69-AB5F-A2338C877F3A}"/>
    <dgm:cxn modelId="{DCBE47E8-EBD6-4D93-B46B-9B1960AEB71C}" type="presOf" srcId="{D90C6430-9F13-4A2C-AA9D-2E433DDA1922}" destId="{9EABB829-A949-4BA7-A955-A603C0B4B9FA}" srcOrd="0" destOrd="0" presId="urn:microsoft.com/office/officeart/2005/8/layout/radial4"/>
    <dgm:cxn modelId="{45815ABD-C365-4A9D-8536-9E7E1ED90628}" srcId="{32B89D99-1DED-4D20-AD91-7EFA90A134EC}" destId="{6DFC17AD-7A07-45FC-8C1E-21F6D9242CF4}" srcOrd="4" destOrd="0" parTransId="{D553E2B0-E980-4E1E-BCC2-B64F742067C3}" sibTransId="{A7C69F2B-8FDC-46B0-9284-9A34DA3F2637}"/>
    <dgm:cxn modelId="{EF04599C-78DC-4806-AA95-E0E7ADE87490}" type="presOf" srcId="{70E383D6-47A7-468C-8B50-44455941EDE4}" destId="{F1AFEC69-EDC6-431B-8A6E-E05DEA50B4A8}" srcOrd="0" destOrd="0" presId="urn:microsoft.com/office/officeart/2005/8/layout/radial4"/>
    <dgm:cxn modelId="{C3A4A62B-DE48-438E-8E54-4D332406F658}" type="presOf" srcId="{DE276222-410D-4940-905E-EC090D014A62}" destId="{32A07336-FF23-4122-9187-448BA1491F46}" srcOrd="0" destOrd="0" presId="urn:microsoft.com/office/officeart/2005/8/layout/radial4"/>
    <dgm:cxn modelId="{1BEDCF69-6394-48E0-AEDE-3D6DEFDA5B41}" type="presOf" srcId="{4DD9F054-D25A-4408-B058-ADE40CA971D3}" destId="{D96B11DB-283E-4BD8-BA29-E9FD71690459}" srcOrd="0" destOrd="0" presId="urn:microsoft.com/office/officeart/2005/8/layout/radial4"/>
    <dgm:cxn modelId="{7EDA9448-DB33-477D-8EC3-CC757ACC60A9}" type="presOf" srcId="{D553E2B0-E980-4E1E-BCC2-B64F742067C3}" destId="{CE989736-B0D4-4640-9542-C81F83278E62}" srcOrd="0" destOrd="0" presId="urn:microsoft.com/office/officeart/2005/8/layout/radial4"/>
    <dgm:cxn modelId="{42BFAFAD-33CC-4246-8537-EDB75B00A14B}" type="presOf" srcId="{F9FA5865-E6E9-48BC-B2AF-CD478F7F863F}" destId="{1D336CBD-9D94-4E2F-BBAD-6083AB3824CD}" srcOrd="0" destOrd="0" presId="urn:microsoft.com/office/officeart/2005/8/layout/radial4"/>
    <dgm:cxn modelId="{6C56FE24-23CA-4219-B075-5175C29C0419}" srcId="{203A4BA6-F21D-4109-9EE2-BC3B94433207}" destId="{9E5CD308-A363-4224-BF0C-883D36E46456}" srcOrd="0" destOrd="0" parTransId="{8844AF11-F8F3-4577-85BC-51D9C8378E2E}" sibTransId="{65D5D255-E518-4C7A-88D1-1A27EEF75309}"/>
    <dgm:cxn modelId="{51A1AF9E-FA10-4C1F-BAE8-02AD02CE1F4E}" type="presOf" srcId="{32B89D99-1DED-4D20-AD91-7EFA90A134EC}" destId="{1C8AF8F9-890A-4563-A9BD-437D8DEFBDD5}" srcOrd="0" destOrd="0" presId="urn:microsoft.com/office/officeart/2005/8/layout/radial4"/>
    <dgm:cxn modelId="{60BB7855-60F1-41AE-9843-8381B7BF19C4}" srcId="{203A4BA6-F21D-4109-9EE2-BC3B94433207}" destId="{4DA59AE4-350E-4673-9E4A-AEA2E99C5BD0}" srcOrd="3" destOrd="0" parTransId="{5094B7A9-E065-4D97-A14A-F30E23B15C2D}" sibTransId="{86C1CC1F-460F-4F15-BF17-9399C3D2D508}"/>
    <dgm:cxn modelId="{DA0D9E36-17D9-4987-AD14-1E3F6202F994}" srcId="{C523B323-0FBA-4315-82A6-04BAD5928702}" destId="{D98EFA6B-016B-4088-90EB-A87A58FCACAE}" srcOrd="5" destOrd="0" parTransId="{4AA5F388-56C3-4082-AE2C-2EC8518E0255}" sibTransId="{11E8393A-0CA7-4DD6-A6DE-6A3177979433}"/>
    <dgm:cxn modelId="{3BD96819-A841-4E68-8408-662226735458}" srcId="{32B89D99-1DED-4D20-AD91-7EFA90A134EC}" destId="{F9FA5865-E6E9-48BC-B2AF-CD478F7F863F}" srcOrd="0" destOrd="0" parTransId="{B7FCBFE3-9AC2-42B0-8BBC-456D21796B7F}" sibTransId="{24BED446-EE18-4D68-B580-7433A748BE0C}"/>
    <dgm:cxn modelId="{E1B6A3C5-6687-48C6-958B-9FB3C417DF49}" srcId="{C523B323-0FBA-4315-82A6-04BAD5928702}" destId="{4D590815-6544-4FE9-ADFE-F5FFC8FDF375}" srcOrd="2" destOrd="0" parTransId="{423ADA56-4BAF-49C8-AD2C-48A525F52AFA}" sibTransId="{F04DDCC1-F560-42AE-A384-316023053802}"/>
    <dgm:cxn modelId="{711143D8-5D57-4A22-9C04-EE51463CB283}" type="presOf" srcId="{2539DA44-CD72-44DC-BAC7-33B43154E1AD}" destId="{AB410078-6A7E-424A-A488-157CB33C0B88}" srcOrd="0" destOrd="0" presId="urn:microsoft.com/office/officeart/2005/8/layout/radial4"/>
    <dgm:cxn modelId="{78891449-F2F5-49E7-8175-76C533A87A24}" type="presOf" srcId="{2D4ABA4D-2119-489B-A813-17B4D0FF736C}" destId="{B09F743A-74B9-4C2B-B44B-B0AD38C7B245}" srcOrd="0" destOrd="0" presId="urn:microsoft.com/office/officeart/2005/8/layout/radial4"/>
    <dgm:cxn modelId="{E1BC1476-B6BE-4064-A7DB-2F589DDF81F6}" srcId="{32B89D99-1DED-4D20-AD91-7EFA90A134EC}" destId="{D90C6430-9F13-4A2C-AA9D-2E433DDA1922}" srcOrd="1" destOrd="0" parTransId="{29F029E5-ACFB-465A-B30C-C53A0E9DD418}" sibTransId="{059549A6-59B5-42CF-A4AB-8B0A0B38ECFD}"/>
    <dgm:cxn modelId="{E20CE3FB-5507-4E4F-8D9A-A18E84B6DF92}" srcId="{2D4ABA4D-2119-489B-A813-17B4D0FF736C}" destId="{C523B323-0FBA-4315-82A6-04BAD5928702}" srcOrd="1" destOrd="0" parTransId="{8929037E-90D3-4973-B957-23EE10720E62}" sibTransId="{30FA52B8-80D7-4D0C-A7A0-DE7E94B43321}"/>
    <dgm:cxn modelId="{FB88656C-A42A-402A-A944-EAB0A7890816}" srcId="{C523B323-0FBA-4315-82A6-04BAD5928702}" destId="{E8CD609B-F791-493F-AA4C-C63C501059CF}" srcOrd="1" destOrd="0" parTransId="{F425E798-EB79-44AF-B3AD-95577D04A331}" sibTransId="{1EFBD923-BDF1-485F-8DDA-830707F2943E}"/>
    <dgm:cxn modelId="{4A114EB9-839B-431E-8685-66F69666F161}" srcId="{C523B323-0FBA-4315-82A6-04BAD5928702}" destId="{71DB7EAD-3B00-4B5C-B834-C36ABAF29556}" srcOrd="0" destOrd="0" parTransId="{A4C0005F-180B-49C7-8C54-E0CEE7F24D3D}" sibTransId="{6FE7CCAC-63FF-41F6-8719-59CD90CFDABA}"/>
    <dgm:cxn modelId="{268CB380-70D5-4CB7-9416-2D99B55BD86F}" srcId="{2D4ABA4D-2119-489B-A813-17B4D0FF736C}" destId="{32B89D99-1DED-4D20-AD91-7EFA90A134EC}" srcOrd="0" destOrd="0" parTransId="{A92AB4FC-CF18-4F11-BED9-5FB349E1AD3A}" sibTransId="{5665CDD5-61E1-46A6-BEB8-57CA1DC49078}"/>
    <dgm:cxn modelId="{A3CF50C1-D159-4DB2-87EC-EF673C1E3C07}" srcId="{C523B323-0FBA-4315-82A6-04BAD5928702}" destId="{CD12FD9C-2B13-4031-ADA4-6404FA0542B1}" srcOrd="4" destOrd="0" parTransId="{7C4E1AB9-AF12-489D-9C2B-C3A6667BCE0D}" sibTransId="{77E40FB9-B0CF-4833-AE30-8FE3585F9ADF}"/>
    <dgm:cxn modelId="{2F406E5A-2EC1-4CB9-81B4-B767DF3BD213}" srcId="{203A4BA6-F21D-4109-9EE2-BC3B94433207}" destId="{DA9E4C48-3BCD-43B8-A87F-AEDD99F2D412}" srcOrd="1" destOrd="0" parTransId="{EA796059-2DCB-4B37-9E29-F52E86B645DF}" sibTransId="{E1AE541D-1147-4FEE-8E13-1326192C4C18}"/>
    <dgm:cxn modelId="{23A5FEEA-A5CE-4CF2-BDC8-390D513F0DA8}" srcId="{203A4BA6-F21D-4109-9EE2-BC3B94433207}" destId="{35B497AB-E193-453D-8CE7-48E217944E49}" srcOrd="2" destOrd="0" parTransId="{6C1EA29A-986D-48A1-9240-23E39F3D4568}" sibTransId="{A2F6A284-C1E7-47D4-B9E6-A2BB2EC9D8C6}"/>
    <dgm:cxn modelId="{F0A59D84-CD98-4CAF-BF4D-90A7B8157D88}" srcId="{2D4ABA4D-2119-489B-A813-17B4D0FF736C}" destId="{203A4BA6-F21D-4109-9EE2-BC3B94433207}" srcOrd="2" destOrd="0" parTransId="{80C441F3-2286-49E8-B107-C1855A42F7DA}" sibTransId="{704B2F7F-6980-4A36-9363-B4623B3B316D}"/>
    <dgm:cxn modelId="{0F738F37-3699-46EA-9F5F-F8F0078A3637}" type="presOf" srcId="{6DFC17AD-7A07-45FC-8C1E-21F6D9242CF4}" destId="{DA86A7EC-D5E1-4C64-AD53-9F044D6ADE36}" srcOrd="0" destOrd="0" presId="urn:microsoft.com/office/officeart/2005/8/layout/radial4"/>
    <dgm:cxn modelId="{E745CA9E-B3DF-43F2-A786-27E85C45781A}" srcId="{203A4BA6-F21D-4109-9EE2-BC3B94433207}" destId="{F005CA70-BC13-4CBC-9EF4-FC1EA34BE48E}" srcOrd="4" destOrd="0" parTransId="{EDB2941F-786D-4769-8D25-79C749132068}" sibTransId="{DC772B46-D3FF-45AD-9373-4B9A9479A473}"/>
    <dgm:cxn modelId="{A0643755-3770-4E5A-9CFB-AD004736156B}" type="presParOf" srcId="{B09F743A-74B9-4C2B-B44B-B0AD38C7B245}" destId="{1C8AF8F9-890A-4563-A9BD-437D8DEFBDD5}" srcOrd="0" destOrd="0" presId="urn:microsoft.com/office/officeart/2005/8/layout/radial4"/>
    <dgm:cxn modelId="{9CBC58B3-3BBE-4962-A780-A0ED72B34612}" type="presParOf" srcId="{B09F743A-74B9-4C2B-B44B-B0AD38C7B245}" destId="{5D69710A-E42A-47D4-AC39-20EEC9D7028C}" srcOrd="1" destOrd="0" presId="urn:microsoft.com/office/officeart/2005/8/layout/radial4"/>
    <dgm:cxn modelId="{B080F9A4-4F06-4259-AD6F-3F9449A7656F}" type="presParOf" srcId="{B09F743A-74B9-4C2B-B44B-B0AD38C7B245}" destId="{1D336CBD-9D94-4E2F-BBAD-6083AB3824CD}" srcOrd="2" destOrd="0" presId="urn:microsoft.com/office/officeart/2005/8/layout/radial4"/>
    <dgm:cxn modelId="{ED027CBD-503E-40ED-8F35-AF326D33C271}" type="presParOf" srcId="{B09F743A-74B9-4C2B-B44B-B0AD38C7B245}" destId="{4E0FC08B-43B9-44F0-AD41-4E10F616AFA9}" srcOrd="3" destOrd="0" presId="urn:microsoft.com/office/officeart/2005/8/layout/radial4"/>
    <dgm:cxn modelId="{98604FA0-A235-4AB8-B507-7E8B42D342E0}" type="presParOf" srcId="{B09F743A-74B9-4C2B-B44B-B0AD38C7B245}" destId="{9EABB829-A949-4BA7-A955-A603C0B4B9FA}" srcOrd="4" destOrd="0" presId="urn:microsoft.com/office/officeart/2005/8/layout/radial4"/>
    <dgm:cxn modelId="{EC3BA5E1-C889-49E2-8D53-E2886EE988B2}" type="presParOf" srcId="{B09F743A-74B9-4C2B-B44B-B0AD38C7B245}" destId="{32A07336-FF23-4122-9187-448BA1491F46}" srcOrd="5" destOrd="0" presId="urn:microsoft.com/office/officeart/2005/8/layout/radial4"/>
    <dgm:cxn modelId="{DD1F00E9-566A-4D4E-B762-F71AFF19F7EE}" type="presParOf" srcId="{B09F743A-74B9-4C2B-B44B-B0AD38C7B245}" destId="{D96B11DB-283E-4BD8-BA29-E9FD71690459}" srcOrd="6" destOrd="0" presId="urn:microsoft.com/office/officeart/2005/8/layout/radial4"/>
    <dgm:cxn modelId="{A247FF62-6DCE-4F52-ABF3-0C6E95335B4A}" type="presParOf" srcId="{B09F743A-74B9-4C2B-B44B-B0AD38C7B245}" destId="{AB410078-6A7E-424A-A488-157CB33C0B88}" srcOrd="7" destOrd="0" presId="urn:microsoft.com/office/officeart/2005/8/layout/radial4"/>
    <dgm:cxn modelId="{91326FCF-EC0C-4C67-BBC6-B49F759CAD32}" type="presParOf" srcId="{B09F743A-74B9-4C2B-B44B-B0AD38C7B245}" destId="{F1AFEC69-EDC6-431B-8A6E-E05DEA50B4A8}" srcOrd="8" destOrd="0" presId="urn:microsoft.com/office/officeart/2005/8/layout/radial4"/>
    <dgm:cxn modelId="{42EAF1F9-9075-44A0-89F3-3ABB7E40D6BF}" type="presParOf" srcId="{B09F743A-74B9-4C2B-B44B-B0AD38C7B245}" destId="{CE989736-B0D4-4640-9542-C81F83278E62}" srcOrd="9" destOrd="0" presId="urn:microsoft.com/office/officeart/2005/8/layout/radial4"/>
    <dgm:cxn modelId="{36CC2BF3-8846-45F2-A000-4E79630E766B}" type="presParOf" srcId="{B09F743A-74B9-4C2B-B44B-B0AD38C7B245}" destId="{DA86A7EC-D5E1-4C64-AD53-9F044D6ADE3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ABA4D-2119-489B-A813-17B4D0FF736C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2B89D99-1DED-4D20-AD91-7EFA90A134EC}">
      <dgm:prSet phldrT="[Tekst]"/>
      <dgm:spPr/>
      <dgm:t>
        <a:bodyPr/>
        <a:lstStyle/>
        <a:p>
          <a:r>
            <a:rPr lang="pl-PL" dirty="0" smtClean="0"/>
            <a:t>MJWPU</a:t>
          </a:r>
          <a:endParaRPr lang="pl-PL" dirty="0"/>
        </a:p>
      </dgm:t>
    </dgm:pt>
    <dgm:pt modelId="{A92AB4FC-CF18-4F11-BED9-5FB349E1AD3A}" type="parTrans" cxnId="{268CB380-70D5-4CB7-9416-2D99B55BD86F}">
      <dgm:prSet/>
      <dgm:spPr/>
      <dgm:t>
        <a:bodyPr/>
        <a:lstStyle/>
        <a:p>
          <a:endParaRPr lang="pl-PL"/>
        </a:p>
      </dgm:t>
    </dgm:pt>
    <dgm:pt modelId="{5665CDD5-61E1-46A6-BEB8-57CA1DC49078}" type="sibTrans" cxnId="{268CB380-70D5-4CB7-9416-2D99B55BD86F}">
      <dgm:prSet/>
      <dgm:spPr/>
      <dgm:t>
        <a:bodyPr/>
        <a:lstStyle/>
        <a:p>
          <a:endParaRPr lang="pl-PL"/>
        </a:p>
      </dgm:t>
    </dgm:pt>
    <dgm:pt modelId="{F9FA5865-E6E9-48BC-B2AF-CD478F7F863F}">
      <dgm:prSet phldrT="[Tekst]"/>
      <dgm:spPr/>
      <dgm:t>
        <a:bodyPr/>
        <a:lstStyle/>
        <a:p>
          <a:r>
            <a:rPr kumimoji="0" lang="pl-PL" b="0" i="1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Wydział Koordynacji EFS</a:t>
          </a:r>
          <a:endParaRPr lang="pl-PL" b="0" dirty="0"/>
        </a:p>
      </dgm:t>
    </dgm:pt>
    <dgm:pt modelId="{B7FCBFE3-9AC2-42B0-8BBC-456D21796B7F}" type="parTrans" cxnId="{3BD96819-A841-4E68-8408-662226735458}">
      <dgm:prSet/>
      <dgm:spPr/>
      <dgm:t>
        <a:bodyPr/>
        <a:lstStyle/>
        <a:p>
          <a:endParaRPr lang="pl-PL"/>
        </a:p>
      </dgm:t>
    </dgm:pt>
    <dgm:pt modelId="{24BED446-EE18-4D68-B580-7433A748BE0C}" type="sibTrans" cxnId="{3BD96819-A841-4E68-8408-662226735458}">
      <dgm:prSet/>
      <dgm:spPr/>
      <dgm:t>
        <a:bodyPr/>
        <a:lstStyle/>
        <a:p>
          <a:endParaRPr lang="pl-PL"/>
        </a:p>
      </dgm:t>
    </dgm:pt>
    <dgm:pt modelId="{C523B323-0FBA-4315-82A6-04BAD5928702}">
      <dgm:prSet phldrT="[Tekst]"/>
      <dgm:spPr/>
      <dgm:t>
        <a:bodyPr/>
        <a:lstStyle/>
        <a:p>
          <a:endParaRPr lang="pl-PL"/>
        </a:p>
      </dgm:t>
    </dgm:pt>
    <dgm:pt modelId="{8929037E-90D3-4973-B957-23EE10720E62}" type="parTrans" cxnId="{E20CE3FB-5507-4E4F-8D9A-A18E84B6DF92}">
      <dgm:prSet/>
      <dgm:spPr/>
      <dgm:t>
        <a:bodyPr/>
        <a:lstStyle/>
        <a:p>
          <a:endParaRPr lang="pl-PL"/>
        </a:p>
      </dgm:t>
    </dgm:pt>
    <dgm:pt modelId="{30FA52B8-80D7-4D0C-A7A0-DE7E94B43321}" type="sibTrans" cxnId="{E20CE3FB-5507-4E4F-8D9A-A18E84B6DF92}">
      <dgm:prSet/>
      <dgm:spPr/>
      <dgm:t>
        <a:bodyPr/>
        <a:lstStyle/>
        <a:p>
          <a:endParaRPr lang="pl-PL"/>
        </a:p>
      </dgm:t>
    </dgm:pt>
    <dgm:pt modelId="{71DB7EAD-3B00-4B5C-B834-C36ABAF29556}">
      <dgm:prSet phldrT="[Tekst]"/>
      <dgm:spPr/>
      <dgm:t>
        <a:bodyPr/>
        <a:lstStyle/>
        <a:p>
          <a:endParaRPr lang="pl-PL"/>
        </a:p>
      </dgm:t>
    </dgm:pt>
    <dgm:pt modelId="{A4C0005F-180B-49C7-8C54-E0CEE7F24D3D}" type="parTrans" cxnId="{4A114EB9-839B-431E-8685-66F69666F161}">
      <dgm:prSet/>
      <dgm:spPr/>
      <dgm:t>
        <a:bodyPr/>
        <a:lstStyle/>
        <a:p>
          <a:endParaRPr lang="pl-PL"/>
        </a:p>
      </dgm:t>
    </dgm:pt>
    <dgm:pt modelId="{6FE7CCAC-63FF-41F6-8719-59CD90CFDABA}" type="sibTrans" cxnId="{4A114EB9-839B-431E-8685-66F69666F161}">
      <dgm:prSet/>
      <dgm:spPr/>
      <dgm:t>
        <a:bodyPr/>
        <a:lstStyle/>
        <a:p>
          <a:endParaRPr lang="pl-PL"/>
        </a:p>
      </dgm:t>
    </dgm:pt>
    <dgm:pt modelId="{203A4BA6-F21D-4109-9EE2-BC3B94433207}">
      <dgm:prSet phldrT="[Tekst]"/>
      <dgm:spPr/>
      <dgm:t>
        <a:bodyPr/>
        <a:lstStyle/>
        <a:p>
          <a:endParaRPr lang="pl-PL"/>
        </a:p>
      </dgm:t>
    </dgm:pt>
    <dgm:pt modelId="{80C441F3-2286-49E8-B107-C1855A42F7DA}" type="parTrans" cxnId="{F0A59D84-CD98-4CAF-BF4D-90A7B8157D88}">
      <dgm:prSet/>
      <dgm:spPr/>
      <dgm:t>
        <a:bodyPr/>
        <a:lstStyle/>
        <a:p>
          <a:endParaRPr lang="pl-PL"/>
        </a:p>
      </dgm:t>
    </dgm:pt>
    <dgm:pt modelId="{704B2F7F-6980-4A36-9363-B4623B3B316D}" type="sibTrans" cxnId="{F0A59D84-CD98-4CAF-BF4D-90A7B8157D88}">
      <dgm:prSet/>
      <dgm:spPr/>
      <dgm:t>
        <a:bodyPr/>
        <a:lstStyle/>
        <a:p>
          <a:endParaRPr lang="pl-PL"/>
        </a:p>
      </dgm:t>
    </dgm:pt>
    <dgm:pt modelId="{9E5CD308-A363-4224-BF0C-883D36E46456}">
      <dgm:prSet phldrT="[Tekst]"/>
      <dgm:spPr/>
      <dgm:t>
        <a:bodyPr/>
        <a:lstStyle/>
        <a:p>
          <a:endParaRPr lang="pl-PL"/>
        </a:p>
      </dgm:t>
    </dgm:pt>
    <dgm:pt modelId="{8844AF11-F8F3-4577-85BC-51D9C8378E2E}" type="parTrans" cxnId="{6C56FE24-23CA-4219-B075-5175C29C0419}">
      <dgm:prSet/>
      <dgm:spPr/>
      <dgm:t>
        <a:bodyPr/>
        <a:lstStyle/>
        <a:p>
          <a:endParaRPr lang="pl-PL"/>
        </a:p>
      </dgm:t>
    </dgm:pt>
    <dgm:pt modelId="{65D5D255-E518-4C7A-88D1-1A27EEF75309}" type="sibTrans" cxnId="{6C56FE24-23CA-4219-B075-5175C29C0419}">
      <dgm:prSet/>
      <dgm:spPr/>
      <dgm:t>
        <a:bodyPr/>
        <a:lstStyle/>
        <a:p>
          <a:endParaRPr lang="pl-PL"/>
        </a:p>
      </dgm:t>
    </dgm:pt>
    <dgm:pt modelId="{D90C6430-9F13-4A2C-AA9D-2E433DDA1922}">
      <dgm:prSet phldrT="[Tekst]"/>
      <dgm:spPr/>
      <dgm:t>
        <a:bodyPr/>
        <a:lstStyle/>
        <a:p>
          <a:r>
            <a:rPr kumimoji="0" lang="pl-PL" b="0" i="1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Wydziały Wdrażania Projektów EFS</a:t>
          </a:r>
          <a:r>
            <a:rPr kumimoji="0" lang="pl-PL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pl-PL" b="0" dirty="0"/>
        </a:p>
      </dgm:t>
    </dgm:pt>
    <dgm:pt modelId="{29F029E5-ACFB-465A-B30C-C53A0E9DD418}" type="parTrans" cxnId="{E1BC1476-B6BE-4064-A7DB-2F589DDF81F6}">
      <dgm:prSet/>
      <dgm:spPr/>
      <dgm:t>
        <a:bodyPr/>
        <a:lstStyle/>
        <a:p>
          <a:endParaRPr lang="pl-PL"/>
        </a:p>
      </dgm:t>
    </dgm:pt>
    <dgm:pt modelId="{059549A6-59B5-42CF-A4AB-8B0A0B38ECFD}" type="sibTrans" cxnId="{E1BC1476-B6BE-4064-A7DB-2F589DDF81F6}">
      <dgm:prSet/>
      <dgm:spPr/>
      <dgm:t>
        <a:bodyPr/>
        <a:lstStyle/>
        <a:p>
          <a:endParaRPr lang="pl-PL"/>
        </a:p>
      </dgm:t>
    </dgm:pt>
    <dgm:pt modelId="{4DD9F054-D25A-4408-B058-ADE40CA971D3}">
      <dgm:prSet phldrT="[Tekst]"/>
      <dgm:spPr/>
      <dgm:t>
        <a:bodyPr/>
        <a:lstStyle/>
        <a:p>
          <a:r>
            <a:rPr kumimoji="0" lang="pl-PL" b="0" i="1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Wydział Kontroli Projektów EFS i EFRR</a:t>
          </a:r>
          <a:r>
            <a:rPr kumimoji="0" lang="pl-PL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pl-PL" b="0" dirty="0"/>
        </a:p>
      </dgm:t>
    </dgm:pt>
    <dgm:pt modelId="{DE276222-410D-4940-905E-EC090D014A62}" type="parTrans" cxnId="{472C0F98-CE4D-46DC-8DB7-F1052563118C}">
      <dgm:prSet/>
      <dgm:spPr/>
      <dgm:t>
        <a:bodyPr/>
        <a:lstStyle/>
        <a:p>
          <a:endParaRPr lang="pl-PL"/>
        </a:p>
      </dgm:t>
    </dgm:pt>
    <dgm:pt modelId="{743C455B-4DF6-40EC-8AE6-3ABEE13B1BAE}" type="sibTrans" cxnId="{472C0F98-CE4D-46DC-8DB7-F1052563118C}">
      <dgm:prSet/>
      <dgm:spPr/>
      <dgm:t>
        <a:bodyPr/>
        <a:lstStyle/>
        <a:p>
          <a:endParaRPr lang="pl-PL"/>
        </a:p>
      </dgm:t>
    </dgm:pt>
    <dgm:pt modelId="{70E383D6-47A7-468C-8B50-44455941EDE4}">
      <dgm:prSet phldrT="[Tekst]"/>
      <dgm:spPr/>
      <dgm:t>
        <a:bodyPr/>
        <a:lstStyle/>
        <a:p>
          <a:pPr rtl="0"/>
          <a:r>
            <a:rPr kumimoji="0" lang="pl-PL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Oddziały Zamiejscowe </a:t>
          </a:r>
          <a:endParaRPr lang="pl-PL" b="0" dirty="0"/>
        </a:p>
      </dgm:t>
    </dgm:pt>
    <dgm:pt modelId="{2539DA44-CD72-44DC-BAC7-33B43154E1AD}" type="parTrans" cxnId="{15BA25F5-0A5C-444E-9D2F-FEC7DDB80A72}">
      <dgm:prSet/>
      <dgm:spPr/>
      <dgm:t>
        <a:bodyPr/>
        <a:lstStyle/>
        <a:p>
          <a:endParaRPr lang="pl-PL"/>
        </a:p>
      </dgm:t>
    </dgm:pt>
    <dgm:pt modelId="{F3203483-1657-4989-80BC-1F4D475256FB}" type="sibTrans" cxnId="{15BA25F5-0A5C-444E-9D2F-FEC7DDB80A72}">
      <dgm:prSet/>
      <dgm:spPr/>
      <dgm:t>
        <a:bodyPr/>
        <a:lstStyle/>
        <a:p>
          <a:endParaRPr lang="pl-PL"/>
        </a:p>
      </dgm:t>
    </dgm:pt>
    <dgm:pt modelId="{6DFC17AD-7A07-45FC-8C1E-21F6D9242CF4}">
      <dgm:prSet phldrT="[Tekst]"/>
      <dgm:spPr/>
      <dgm:t>
        <a:bodyPr/>
        <a:lstStyle/>
        <a:p>
          <a:r>
            <a:rPr kumimoji="0" lang="pl-PL" b="0" i="1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Wydział Informacji </a:t>
          </a:r>
          <a:br>
            <a:rPr kumimoji="0" lang="pl-PL" b="0" i="1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pl-PL" b="0" i="1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i Szkoleń Beneficjentów</a:t>
          </a:r>
          <a:r>
            <a:rPr kumimoji="0" lang="pl-PL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pl-PL" b="0" dirty="0"/>
        </a:p>
      </dgm:t>
    </dgm:pt>
    <dgm:pt modelId="{D553E2B0-E980-4E1E-BCC2-B64F742067C3}" type="parTrans" cxnId="{45815ABD-C365-4A9D-8536-9E7E1ED90628}">
      <dgm:prSet/>
      <dgm:spPr/>
      <dgm:t>
        <a:bodyPr/>
        <a:lstStyle/>
        <a:p>
          <a:endParaRPr lang="pl-PL"/>
        </a:p>
      </dgm:t>
    </dgm:pt>
    <dgm:pt modelId="{A7C69F2B-8FDC-46B0-9284-9A34DA3F2637}" type="sibTrans" cxnId="{45815ABD-C365-4A9D-8536-9E7E1ED90628}">
      <dgm:prSet/>
      <dgm:spPr/>
      <dgm:t>
        <a:bodyPr/>
        <a:lstStyle/>
        <a:p>
          <a:endParaRPr lang="pl-PL"/>
        </a:p>
      </dgm:t>
    </dgm:pt>
    <dgm:pt modelId="{E8CD609B-F791-493F-AA4C-C63C501059CF}">
      <dgm:prSet phldrT="[Tekst]"/>
      <dgm:spPr/>
      <dgm:t>
        <a:bodyPr/>
        <a:lstStyle/>
        <a:p>
          <a:endParaRPr lang="pl-PL"/>
        </a:p>
      </dgm:t>
    </dgm:pt>
    <dgm:pt modelId="{F425E798-EB79-44AF-B3AD-95577D04A331}" type="parTrans" cxnId="{FB88656C-A42A-402A-A944-EAB0A7890816}">
      <dgm:prSet/>
      <dgm:spPr/>
      <dgm:t>
        <a:bodyPr/>
        <a:lstStyle/>
        <a:p>
          <a:endParaRPr lang="pl-PL"/>
        </a:p>
      </dgm:t>
    </dgm:pt>
    <dgm:pt modelId="{1EFBD923-BDF1-485F-8DDA-830707F2943E}" type="sibTrans" cxnId="{FB88656C-A42A-402A-A944-EAB0A7890816}">
      <dgm:prSet/>
      <dgm:spPr/>
      <dgm:t>
        <a:bodyPr/>
        <a:lstStyle/>
        <a:p>
          <a:endParaRPr lang="pl-PL"/>
        </a:p>
      </dgm:t>
    </dgm:pt>
    <dgm:pt modelId="{4D590815-6544-4FE9-ADFE-F5FFC8FDF375}">
      <dgm:prSet phldrT="[Tekst]"/>
      <dgm:spPr/>
      <dgm:t>
        <a:bodyPr/>
        <a:lstStyle/>
        <a:p>
          <a:endParaRPr lang="pl-PL"/>
        </a:p>
      </dgm:t>
    </dgm:pt>
    <dgm:pt modelId="{423ADA56-4BAF-49C8-AD2C-48A525F52AFA}" type="parTrans" cxnId="{E1B6A3C5-6687-48C6-958B-9FB3C417DF49}">
      <dgm:prSet/>
      <dgm:spPr/>
      <dgm:t>
        <a:bodyPr/>
        <a:lstStyle/>
        <a:p>
          <a:endParaRPr lang="pl-PL"/>
        </a:p>
      </dgm:t>
    </dgm:pt>
    <dgm:pt modelId="{F04DDCC1-F560-42AE-A384-316023053802}" type="sibTrans" cxnId="{E1B6A3C5-6687-48C6-958B-9FB3C417DF49}">
      <dgm:prSet/>
      <dgm:spPr/>
      <dgm:t>
        <a:bodyPr/>
        <a:lstStyle/>
        <a:p>
          <a:endParaRPr lang="pl-PL"/>
        </a:p>
      </dgm:t>
    </dgm:pt>
    <dgm:pt modelId="{49C1B1A0-65BB-4837-B72B-B203FB1EDAD9}">
      <dgm:prSet phldrT="[Tekst]"/>
      <dgm:spPr/>
      <dgm:t>
        <a:bodyPr/>
        <a:lstStyle/>
        <a:p>
          <a:endParaRPr lang="pl-PL"/>
        </a:p>
      </dgm:t>
    </dgm:pt>
    <dgm:pt modelId="{58C89CE9-8735-4EB7-9893-25F1FCBD0E28}" type="parTrans" cxnId="{85B3BC32-F3A5-4DB2-8FE2-F0B6A7EE17CF}">
      <dgm:prSet/>
      <dgm:spPr/>
      <dgm:t>
        <a:bodyPr/>
        <a:lstStyle/>
        <a:p>
          <a:endParaRPr lang="pl-PL"/>
        </a:p>
      </dgm:t>
    </dgm:pt>
    <dgm:pt modelId="{226E3B82-0406-4C69-AB5F-A2338C877F3A}" type="sibTrans" cxnId="{85B3BC32-F3A5-4DB2-8FE2-F0B6A7EE17CF}">
      <dgm:prSet/>
      <dgm:spPr/>
      <dgm:t>
        <a:bodyPr/>
        <a:lstStyle/>
        <a:p>
          <a:endParaRPr lang="pl-PL"/>
        </a:p>
      </dgm:t>
    </dgm:pt>
    <dgm:pt modelId="{CD12FD9C-2B13-4031-ADA4-6404FA0542B1}">
      <dgm:prSet phldrT="[Tekst]"/>
      <dgm:spPr/>
      <dgm:t>
        <a:bodyPr/>
        <a:lstStyle/>
        <a:p>
          <a:endParaRPr lang="pl-PL"/>
        </a:p>
      </dgm:t>
    </dgm:pt>
    <dgm:pt modelId="{7C4E1AB9-AF12-489D-9C2B-C3A6667BCE0D}" type="parTrans" cxnId="{A3CF50C1-D159-4DB2-87EC-EF673C1E3C07}">
      <dgm:prSet/>
      <dgm:spPr/>
      <dgm:t>
        <a:bodyPr/>
        <a:lstStyle/>
        <a:p>
          <a:endParaRPr lang="pl-PL"/>
        </a:p>
      </dgm:t>
    </dgm:pt>
    <dgm:pt modelId="{77E40FB9-B0CF-4833-AE30-8FE3585F9ADF}" type="sibTrans" cxnId="{A3CF50C1-D159-4DB2-87EC-EF673C1E3C07}">
      <dgm:prSet/>
      <dgm:spPr/>
      <dgm:t>
        <a:bodyPr/>
        <a:lstStyle/>
        <a:p>
          <a:endParaRPr lang="pl-PL"/>
        </a:p>
      </dgm:t>
    </dgm:pt>
    <dgm:pt modelId="{D98EFA6B-016B-4088-90EB-A87A58FCACAE}">
      <dgm:prSet phldrT="[Tekst]"/>
      <dgm:spPr/>
      <dgm:t>
        <a:bodyPr/>
        <a:lstStyle/>
        <a:p>
          <a:endParaRPr lang="pl-PL"/>
        </a:p>
      </dgm:t>
    </dgm:pt>
    <dgm:pt modelId="{4AA5F388-56C3-4082-AE2C-2EC8518E0255}" type="parTrans" cxnId="{DA0D9E36-17D9-4987-AD14-1E3F6202F994}">
      <dgm:prSet/>
      <dgm:spPr/>
      <dgm:t>
        <a:bodyPr/>
        <a:lstStyle/>
        <a:p>
          <a:endParaRPr lang="pl-PL"/>
        </a:p>
      </dgm:t>
    </dgm:pt>
    <dgm:pt modelId="{11E8393A-0CA7-4DD6-A6DE-6A3177979433}" type="sibTrans" cxnId="{DA0D9E36-17D9-4987-AD14-1E3F6202F994}">
      <dgm:prSet/>
      <dgm:spPr/>
      <dgm:t>
        <a:bodyPr/>
        <a:lstStyle/>
        <a:p>
          <a:endParaRPr lang="pl-PL"/>
        </a:p>
      </dgm:t>
    </dgm:pt>
    <dgm:pt modelId="{DA9E4C48-3BCD-43B8-A87F-AEDD99F2D412}">
      <dgm:prSet phldrT="[Tekst]"/>
      <dgm:spPr/>
      <dgm:t>
        <a:bodyPr/>
        <a:lstStyle/>
        <a:p>
          <a:endParaRPr lang="pl-PL"/>
        </a:p>
      </dgm:t>
    </dgm:pt>
    <dgm:pt modelId="{EA796059-2DCB-4B37-9E29-F52E86B645DF}" type="parTrans" cxnId="{2F406E5A-2EC1-4CB9-81B4-B767DF3BD213}">
      <dgm:prSet/>
      <dgm:spPr/>
      <dgm:t>
        <a:bodyPr/>
        <a:lstStyle/>
        <a:p>
          <a:endParaRPr lang="pl-PL"/>
        </a:p>
      </dgm:t>
    </dgm:pt>
    <dgm:pt modelId="{E1AE541D-1147-4FEE-8E13-1326192C4C18}" type="sibTrans" cxnId="{2F406E5A-2EC1-4CB9-81B4-B767DF3BD213}">
      <dgm:prSet/>
      <dgm:spPr/>
      <dgm:t>
        <a:bodyPr/>
        <a:lstStyle/>
        <a:p>
          <a:endParaRPr lang="pl-PL"/>
        </a:p>
      </dgm:t>
    </dgm:pt>
    <dgm:pt modelId="{35B497AB-E193-453D-8CE7-48E217944E49}">
      <dgm:prSet phldrT="[Tekst]"/>
      <dgm:spPr/>
      <dgm:t>
        <a:bodyPr/>
        <a:lstStyle/>
        <a:p>
          <a:endParaRPr lang="pl-PL"/>
        </a:p>
      </dgm:t>
    </dgm:pt>
    <dgm:pt modelId="{6C1EA29A-986D-48A1-9240-23E39F3D4568}" type="parTrans" cxnId="{23A5FEEA-A5CE-4CF2-BDC8-390D513F0DA8}">
      <dgm:prSet/>
      <dgm:spPr/>
      <dgm:t>
        <a:bodyPr/>
        <a:lstStyle/>
        <a:p>
          <a:endParaRPr lang="pl-PL"/>
        </a:p>
      </dgm:t>
    </dgm:pt>
    <dgm:pt modelId="{A2F6A284-C1E7-47D4-B9E6-A2BB2EC9D8C6}" type="sibTrans" cxnId="{23A5FEEA-A5CE-4CF2-BDC8-390D513F0DA8}">
      <dgm:prSet/>
      <dgm:spPr/>
      <dgm:t>
        <a:bodyPr/>
        <a:lstStyle/>
        <a:p>
          <a:endParaRPr lang="pl-PL"/>
        </a:p>
      </dgm:t>
    </dgm:pt>
    <dgm:pt modelId="{4DA59AE4-350E-4673-9E4A-AEA2E99C5BD0}">
      <dgm:prSet phldrT="[Tekst]"/>
      <dgm:spPr/>
      <dgm:t>
        <a:bodyPr/>
        <a:lstStyle/>
        <a:p>
          <a:endParaRPr lang="pl-PL"/>
        </a:p>
      </dgm:t>
    </dgm:pt>
    <dgm:pt modelId="{5094B7A9-E065-4D97-A14A-F30E23B15C2D}" type="parTrans" cxnId="{60BB7855-60F1-41AE-9843-8381B7BF19C4}">
      <dgm:prSet/>
      <dgm:spPr/>
      <dgm:t>
        <a:bodyPr/>
        <a:lstStyle/>
        <a:p>
          <a:endParaRPr lang="pl-PL"/>
        </a:p>
      </dgm:t>
    </dgm:pt>
    <dgm:pt modelId="{86C1CC1F-460F-4F15-BF17-9399C3D2D508}" type="sibTrans" cxnId="{60BB7855-60F1-41AE-9843-8381B7BF19C4}">
      <dgm:prSet/>
      <dgm:spPr/>
      <dgm:t>
        <a:bodyPr/>
        <a:lstStyle/>
        <a:p>
          <a:endParaRPr lang="pl-PL"/>
        </a:p>
      </dgm:t>
    </dgm:pt>
    <dgm:pt modelId="{F005CA70-BC13-4CBC-9EF4-FC1EA34BE48E}">
      <dgm:prSet phldrT="[Tekst]"/>
      <dgm:spPr/>
      <dgm:t>
        <a:bodyPr/>
        <a:lstStyle/>
        <a:p>
          <a:endParaRPr lang="pl-PL"/>
        </a:p>
      </dgm:t>
    </dgm:pt>
    <dgm:pt modelId="{EDB2941F-786D-4769-8D25-79C749132068}" type="parTrans" cxnId="{E745CA9E-B3DF-43F2-A786-27E85C45781A}">
      <dgm:prSet/>
      <dgm:spPr/>
      <dgm:t>
        <a:bodyPr/>
        <a:lstStyle/>
        <a:p>
          <a:endParaRPr lang="pl-PL"/>
        </a:p>
      </dgm:t>
    </dgm:pt>
    <dgm:pt modelId="{DC772B46-D3FF-45AD-9373-4B9A9479A473}" type="sibTrans" cxnId="{E745CA9E-B3DF-43F2-A786-27E85C45781A}">
      <dgm:prSet/>
      <dgm:spPr/>
      <dgm:t>
        <a:bodyPr/>
        <a:lstStyle/>
        <a:p>
          <a:endParaRPr lang="pl-PL"/>
        </a:p>
      </dgm:t>
    </dgm:pt>
    <dgm:pt modelId="{7C01F069-1379-41CD-89AB-B8A808CF5A0D}">
      <dgm:prSet/>
      <dgm:spPr/>
      <dgm:t>
        <a:bodyPr/>
        <a:lstStyle/>
        <a:p>
          <a:endParaRPr lang="pl-PL"/>
        </a:p>
      </dgm:t>
    </dgm:pt>
    <dgm:pt modelId="{EBCADF46-B29F-4810-9CB9-E09975AD0071}" type="parTrans" cxnId="{26302204-6E65-4480-A045-311FD9C63679}">
      <dgm:prSet/>
      <dgm:spPr/>
      <dgm:t>
        <a:bodyPr/>
        <a:lstStyle/>
        <a:p>
          <a:endParaRPr lang="pl-PL"/>
        </a:p>
      </dgm:t>
    </dgm:pt>
    <dgm:pt modelId="{A7963F82-BE99-47DE-876F-E3FD785C9944}" type="sibTrans" cxnId="{26302204-6E65-4480-A045-311FD9C63679}">
      <dgm:prSet/>
      <dgm:spPr/>
      <dgm:t>
        <a:bodyPr/>
        <a:lstStyle/>
        <a:p>
          <a:endParaRPr lang="pl-PL"/>
        </a:p>
      </dgm:t>
    </dgm:pt>
    <dgm:pt modelId="{C51421E8-F22F-4638-92CE-A911C026B119}">
      <dgm:prSet/>
      <dgm:spPr/>
      <dgm:t>
        <a:bodyPr/>
        <a:lstStyle/>
        <a:p>
          <a:endParaRPr lang="pl-PL"/>
        </a:p>
      </dgm:t>
    </dgm:pt>
    <dgm:pt modelId="{00A842B3-2E9E-41EF-8EA1-7ECFA2B28537}" type="parTrans" cxnId="{63805AEE-7422-4009-9796-89DC398ACAD6}">
      <dgm:prSet/>
      <dgm:spPr/>
      <dgm:t>
        <a:bodyPr/>
        <a:lstStyle/>
        <a:p>
          <a:endParaRPr lang="pl-PL"/>
        </a:p>
      </dgm:t>
    </dgm:pt>
    <dgm:pt modelId="{AD9A6930-E51E-4E09-B2DD-D012AAC44138}" type="sibTrans" cxnId="{63805AEE-7422-4009-9796-89DC398ACAD6}">
      <dgm:prSet/>
      <dgm:spPr/>
      <dgm:t>
        <a:bodyPr/>
        <a:lstStyle/>
        <a:p>
          <a:endParaRPr lang="pl-PL"/>
        </a:p>
      </dgm:t>
    </dgm:pt>
    <dgm:pt modelId="{1DB0FC31-F87E-4FA6-B3DF-64AED7EAE436}">
      <dgm:prSet phldrT="[Tekst]"/>
      <dgm:spPr/>
      <dgm:t>
        <a:bodyPr/>
        <a:lstStyle/>
        <a:p>
          <a:endParaRPr lang="pl-PL"/>
        </a:p>
      </dgm:t>
    </dgm:pt>
    <dgm:pt modelId="{FD778A7F-566D-42A5-8BB3-016F51700856}" type="parTrans" cxnId="{B3EC3662-73DC-4C3C-88C0-4CCEA17E4CC7}">
      <dgm:prSet/>
      <dgm:spPr/>
      <dgm:t>
        <a:bodyPr/>
        <a:lstStyle/>
        <a:p>
          <a:endParaRPr lang="pl-PL"/>
        </a:p>
      </dgm:t>
    </dgm:pt>
    <dgm:pt modelId="{97390756-DFF6-413B-A4FC-0C2D833D1EDC}" type="sibTrans" cxnId="{B3EC3662-73DC-4C3C-88C0-4CCEA17E4CC7}">
      <dgm:prSet/>
      <dgm:spPr/>
      <dgm:t>
        <a:bodyPr/>
        <a:lstStyle/>
        <a:p>
          <a:endParaRPr lang="pl-PL"/>
        </a:p>
      </dgm:t>
    </dgm:pt>
    <dgm:pt modelId="{DC373F5A-9CF3-4A29-BD64-262D89CDEB24}">
      <dgm:prSet phldrT="[Tekst]"/>
      <dgm:spPr/>
      <dgm:t>
        <a:bodyPr/>
        <a:lstStyle/>
        <a:p>
          <a:endParaRPr lang="pl-PL"/>
        </a:p>
      </dgm:t>
    </dgm:pt>
    <dgm:pt modelId="{237669F4-B871-4F2D-9219-2A007FE4D9B9}" type="parTrans" cxnId="{14D31B4A-7967-4784-A287-3E3B0870C845}">
      <dgm:prSet/>
      <dgm:spPr/>
      <dgm:t>
        <a:bodyPr/>
        <a:lstStyle/>
        <a:p>
          <a:endParaRPr lang="pl-PL"/>
        </a:p>
      </dgm:t>
    </dgm:pt>
    <dgm:pt modelId="{C530FDA1-65AD-4578-98AB-78C445369465}" type="sibTrans" cxnId="{14D31B4A-7967-4784-A287-3E3B0870C845}">
      <dgm:prSet/>
      <dgm:spPr/>
      <dgm:t>
        <a:bodyPr/>
        <a:lstStyle/>
        <a:p>
          <a:endParaRPr lang="pl-PL"/>
        </a:p>
      </dgm:t>
    </dgm:pt>
    <dgm:pt modelId="{B09F743A-74B9-4C2B-B44B-B0AD38C7B245}" type="pres">
      <dgm:prSet presAssocID="{2D4ABA4D-2119-489B-A813-17B4D0FF73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8AF8F9-890A-4563-A9BD-437D8DEFBDD5}" type="pres">
      <dgm:prSet presAssocID="{32B89D99-1DED-4D20-AD91-7EFA90A134EC}" presName="centerShape" presStyleLbl="node0" presStyleIdx="0" presStyleCnt="1"/>
      <dgm:spPr/>
      <dgm:t>
        <a:bodyPr/>
        <a:lstStyle/>
        <a:p>
          <a:endParaRPr lang="pl-PL"/>
        </a:p>
      </dgm:t>
    </dgm:pt>
    <dgm:pt modelId="{5D69710A-E42A-47D4-AC39-20EEC9D7028C}" type="pres">
      <dgm:prSet presAssocID="{B7FCBFE3-9AC2-42B0-8BBC-456D21796B7F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1D336CBD-9D94-4E2F-BBAD-6083AB3824CD}" type="pres">
      <dgm:prSet presAssocID="{F9FA5865-E6E9-48BC-B2AF-CD478F7F86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FC08B-43B9-44F0-AD41-4E10F616AFA9}" type="pres">
      <dgm:prSet presAssocID="{29F029E5-ACFB-465A-B30C-C53A0E9DD418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9EABB829-A949-4BA7-A955-A603C0B4B9FA}" type="pres">
      <dgm:prSet presAssocID="{D90C6430-9F13-4A2C-AA9D-2E433DDA19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07336-FF23-4122-9187-448BA1491F46}" type="pres">
      <dgm:prSet presAssocID="{DE276222-410D-4940-905E-EC090D014A62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D96B11DB-283E-4BD8-BA29-E9FD71690459}" type="pres">
      <dgm:prSet presAssocID="{4DD9F054-D25A-4408-B058-ADE40CA971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410078-6A7E-424A-A488-157CB33C0B88}" type="pres">
      <dgm:prSet presAssocID="{2539DA44-CD72-44DC-BAC7-33B43154E1AD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F1AFEC69-EDC6-431B-8A6E-E05DEA50B4A8}" type="pres">
      <dgm:prSet presAssocID="{70E383D6-47A7-468C-8B50-44455941ED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89736-B0D4-4640-9542-C81F83278E62}" type="pres">
      <dgm:prSet presAssocID="{D553E2B0-E980-4E1E-BCC2-B64F742067C3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DA86A7EC-D5E1-4C64-AD53-9F044D6ADE36}" type="pres">
      <dgm:prSet presAssocID="{6DFC17AD-7A07-45FC-8C1E-21F6D9242C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114EB9-839B-431E-8685-66F69666F161}" srcId="{C523B323-0FBA-4315-82A6-04BAD5928702}" destId="{71DB7EAD-3B00-4B5C-B834-C36ABAF29556}" srcOrd="0" destOrd="0" parTransId="{A4C0005F-180B-49C7-8C54-E0CEE7F24D3D}" sibTransId="{6FE7CCAC-63FF-41F6-8719-59CD90CFDABA}"/>
    <dgm:cxn modelId="{79BFB4DF-A6C5-42D0-A685-C7BEE14E8F7D}" type="presOf" srcId="{2D4ABA4D-2119-489B-A813-17B4D0FF736C}" destId="{B09F743A-74B9-4C2B-B44B-B0AD38C7B245}" srcOrd="0" destOrd="0" presId="urn:microsoft.com/office/officeart/2005/8/layout/radial4"/>
    <dgm:cxn modelId="{A3CF50C1-D159-4DB2-87EC-EF673C1E3C07}" srcId="{C523B323-0FBA-4315-82A6-04BAD5928702}" destId="{CD12FD9C-2B13-4031-ADA4-6404FA0542B1}" srcOrd="4" destOrd="0" parTransId="{7C4E1AB9-AF12-489D-9C2B-C3A6667BCE0D}" sibTransId="{77E40FB9-B0CF-4833-AE30-8FE3585F9ADF}"/>
    <dgm:cxn modelId="{DA0D9E36-17D9-4987-AD14-1E3F6202F994}" srcId="{C523B323-0FBA-4315-82A6-04BAD5928702}" destId="{D98EFA6B-016B-4088-90EB-A87A58FCACAE}" srcOrd="5" destOrd="0" parTransId="{4AA5F388-56C3-4082-AE2C-2EC8518E0255}" sibTransId="{11E8393A-0CA7-4DD6-A6DE-6A3177979433}"/>
    <dgm:cxn modelId="{472C0F98-CE4D-46DC-8DB7-F1052563118C}" srcId="{32B89D99-1DED-4D20-AD91-7EFA90A134EC}" destId="{4DD9F054-D25A-4408-B058-ADE40CA971D3}" srcOrd="2" destOrd="0" parTransId="{DE276222-410D-4940-905E-EC090D014A62}" sibTransId="{743C455B-4DF6-40EC-8AE6-3ABEE13B1BAE}"/>
    <dgm:cxn modelId="{E20CE3FB-5507-4E4F-8D9A-A18E84B6DF92}" srcId="{2D4ABA4D-2119-489B-A813-17B4D0FF736C}" destId="{C523B323-0FBA-4315-82A6-04BAD5928702}" srcOrd="1" destOrd="0" parTransId="{8929037E-90D3-4973-B957-23EE10720E62}" sibTransId="{30FA52B8-80D7-4D0C-A7A0-DE7E94B43321}"/>
    <dgm:cxn modelId="{63805AEE-7422-4009-9796-89DC398ACAD6}" srcId="{2D4ABA4D-2119-489B-A813-17B4D0FF736C}" destId="{C51421E8-F22F-4638-92CE-A911C026B119}" srcOrd="4" destOrd="0" parTransId="{00A842B3-2E9E-41EF-8EA1-7ECFA2B28537}" sibTransId="{AD9A6930-E51E-4E09-B2DD-D012AAC44138}"/>
    <dgm:cxn modelId="{268CB380-70D5-4CB7-9416-2D99B55BD86F}" srcId="{2D4ABA4D-2119-489B-A813-17B4D0FF736C}" destId="{32B89D99-1DED-4D20-AD91-7EFA90A134EC}" srcOrd="0" destOrd="0" parTransId="{A92AB4FC-CF18-4F11-BED9-5FB349E1AD3A}" sibTransId="{5665CDD5-61E1-46A6-BEB8-57CA1DC49078}"/>
    <dgm:cxn modelId="{E745CA9E-B3DF-43F2-A786-27E85C45781A}" srcId="{203A4BA6-F21D-4109-9EE2-BC3B94433207}" destId="{F005CA70-BC13-4CBC-9EF4-FC1EA34BE48E}" srcOrd="4" destOrd="0" parTransId="{EDB2941F-786D-4769-8D25-79C749132068}" sibTransId="{DC772B46-D3FF-45AD-9373-4B9A9479A473}"/>
    <dgm:cxn modelId="{6C56FE24-23CA-4219-B075-5175C29C0419}" srcId="{203A4BA6-F21D-4109-9EE2-BC3B94433207}" destId="{9E5CD308-A363-4224-BF0C-883D36E46456}" srcOrd="0" destOrd="0" parTransId="{8844AF11-F8F3-4577-85BC-51D9C8378E2E}" sibTransId="{65D5D255-E518-4C7A-88D1-1A27EEF75309}"/>
    <dgm:cxn modelId="{60BB7855-60F1-41AE-9843-8381B7BF19C4}" srcId="{203A4BA6-F21D-4109-9EE2-BC3B94433207}" destId="{4DA59AE4-350E-4673-9E4A-AEA2E99C5BD0}" srcOrd="3" destOrd="0" parTransId="{5094B7A9-E065-4D97-A14A-F30E23B15C2D}" sibTransId="{86C1CC1F-460F-4F15-BF17-9399C3D2D508}"/>
    <dgm:cxn modelId="{B3EC3662-73DC-4C3C-88C0-4CCEA17E4CC7}" srcId="{2D4ABA4D-2119-489B-A813-17B4D0FF736C}" destId="{1DB0FC31-F87E-4FA6-B3DF-64AED7EAE436}" srcOrd="5" destOrd="0" parTransId="{FD778A7F-566D-42A5-8BB3-016F51700856}" sibTransId="{97390756-DFF6-413B-A4FC-0C2D833D1EDC}"/>
    <dgm:cxn modelId="{989623B8-86C7-4361-9294-5F3D24419D53}" type="presOf" srcId="{D553E2B0-E980-4E1E-BCC2-B64F742067C3}" destId="{CE989736-B0D4-4640-9542-C81F83278E62}" srcOrd="0" destOrd="0" presId="urn:microsoft.com/office/officeart/2005/8/layout/radial4"/>
    <dgm:cxn modelId="{6E6E27E6-05D7-4CF7-B656-EDFC6BFFFBA9}" type="presOf" srcId="{6DFC17AD-7A07-45FC-8C1E-21F6D9242CF4}" destId="{DA86A7EC-D5E1-4C64-AD53-9F044D6ADE36}" srcOrd="0" destOrd="0" presId="urn:microsoft.com/office/officeart/2005/8/layout/radial4"/>
    <dgm:cxn modelId="{FB88656C-A42A-402A-A944-EAB0A7890816}" srcId="{C523B323-0FBA-4315-82A6-04BAD5928702}" destId="{E8CD609B-F791-493F-AA4C-C63C501059CF}" srcOrd="1" destOrd="0" parTransId="{F425E798-EB79-44AF-B3AD-95577D04A331}" sibTransId="{1EFBD923-BDF1-485F-8DDA-830707F2943E}"/>
    <dgm:cxn modelId="{3FF27618-0FAC-4753-A7E3-2C8CD22D3081}" type="presOf" srcId="{29F029E5-ACFB-465A-B30C-C53A0E9DD418}" destId="{4E0FC08B-43B9-44F0-AD41-4E10F616AFA9}" srcOrd="0" destOrd="0" presId="urn:microsoft.com/office/officeart/2005/8/layout/radial4"/>
    <dgm:cxn modelId="{E1BC1476-B6BE-4064-A7DB-2F589DDF81F6}" srcId="{32B89D99-1DED-4D20-AD91-7EFA90A134EC}" destId="{D90C6430-9F13-4A2C-AA9D-2E433DDA1922}" srcOrd="1" destOrd="0" parTransId="{29F029E5-ACFB-465A-B30C-C53A0E9DD418}" sibTransId="{059549A6-59B5-42CF-A4AB-8B0A0B38ECFD}"/>
    <dgm:cxn modelId="{6B6FC1FC-53E3-4534-BFF6-D4452395AFAA}" type="presOf" srcId="{D90C6430-9F13-4A2C-AA9D-2E433DDA1922}" destId="{9EABB829-A949-4BA7-A955-A603C0B4B9FA}" srcOrd="0" destOrd="0" presId="urn:microsoft.com/office/officeart/2005/8/layout/radial4"/>
    <dgm:cxn modelId="{14D31B4A-7967-4784-A287-3E3B0870C845}" srcId="{2D4ABA4D-2119-489B-A813-17B4D0FF736C}" destId="{DC373F5A-9CF3-4A29-BD64-262D89CDEB24}" srcOrd="6" destOrd="0" parTransId="{237669F4-B871-4F2D-9219-2A007FE4D9B9}" sibTransId="{C530FDA1-65AD-4578-98AB-78C445369465}"/>
    <dgm:cxn modelId="{69C42BB5-387A-4DF4-9827-9C9FEF6B3975}" type="presOf" srcId="{4DD9F054-D25A-4408-B058-ADE40CA971D3}" destId="{D96B11DB-283E-4BD8-BA29-E9FD71690459}" srcOrd="0" destOrd="0" presId="urn:microsoft.com/office/officeart/2005/8/layout/radial4"/>
    <dgm:cxn modelId="{23A5FEEA-A5CE-4CF2-BDC8-390D513F0DA8}" srcId="{203A4BA6-F21D-4109-9EE2-BC3B94433207}" destId="{35B497AB-E193-453D-8CE7-48E217944E49}" srcOrd="2" destOrd="0" parTransId="{6C1EA29A-986D-48A1-9240-23E39F3D4568}" sibTransId="{A2F6A284-C1E7-47D4-B9E6-A2BB2EC9D8C6}"/>
    <dgm:cxn modelId="{3BD96819-A841-4E68-8408-662226735458}" srcId="{32B89D99-1DED-4D20-AD91-7EFA90A134EC}" destId="{F9FA5865-E6E9-48BC-B2AF-CD478F7F863F}" srcOrd="0" destOrd="0" parTransId="{B7FCBFE3-9AC2-42B0-8BBC-456D21796B7F}" sibTransId="{24BED446-EE18-4D68-B580-7433A748BE0C}"/>
    <dgm:cxn modelId="{2EBDFFC1-7A8B-42DD-92BA-6138A700EC23}" type="presOf" srcId="{2539DA44-CD72-44DC-BAC7-33B43154E1AD}" destId="{AB410078-6A7E-424A-A488-157CB33C0B88}" srcOrd="0" destOrd="0" presId="urn:microsoft.com/office/officeart/2005/8/layout/radial4"/>
    <dgm:cxn modelId="{26302204-6E65-4480-A045-311FD9C63679}" srcId="{2D4ABA4D-2119-489B-A813-17B4D0FF736C}" destId="{7C01F069-1379-41CD-89AB-B8A808CF5A0D}" srcOrd="3" destOrd="0" parTransId="{EBCADF46-B29F-4810-9CB9-E09975AD0071}" sibTransId="{A7963F82-BE99-47DE-876F-E3FD785C9944}"/>
    <dgm:cxn modelId="{85B3BC32-F3A5-4DB2-8FE2-F0B6A7EE17CF}" srcId="{C523B323-0FBA-4315-82A6-04BAD5928702}" destId="{49C1B1A0-65BB-4837-B72B-B203FB1EDAD9}" srcOrd="3" destOrd="0" parTransId="{58C89CE9-8735-4EB7-9893-25F1FCBD0E28}" sibTransId="{226E3B82-0406-4C69-AB5F-A2338C877F3A}"/>
    <dgm:cxn modelId="{D73EDA24-E480-4BFF-875A-2B31A0B6BBDF}" type="presOf" srcId="{70E383D6-47A7-468C-8B50-44455941EDE4}" destId="{F1AFEC69-EDC6-431B-8A6E-E05DEA50B4A8}" srcOrd="0" destOrd="0" presId="urn:microsoft.com/office/officeart/2005/8/layout/radial4"/>
    <dgm:cxn modelId="{2F4AAECE-71C1-40CD-818C-409A7527CD05}" type="presOf" srcId="{B7FCBFE3-9AC2-42B0-8BBC-456D21796B7F}" destId="{5D69710A-E42A-47D4-AC39-20EEC9D7028C}" srcOrd="0" destOrd="0" presId="urn:microsoft.com/office/officeart/2005/8/layout/radial4"/>
    <dgm:cxn modelId="{36BEDBD9-E55F-4A74-AB7E-D243A1B8B5E3}" type="presOf" srcId="{DE276222-410D-4940-905E-EC090D014A62}" destId="{32A07336-FF23-4122-9187-448BA1491F46}" srcOrd="0" destOrd="0" presId="urn:microsoft.com/office/officeart/2005/8/layout/radial4"/>
    <dgm:cxn modelId="{54534426-461D-4132-ADE4-DBF63AEF50E2}" type="presOf" srcId="{32B89D99-1DED-4D20-AD91-7EFA90A134EC}" destId="{1C8AF8F9-890A-4563-A9BD-437D8DEFBDD5}" srcOrd="0" destOrd="0" presId="urn:microsoft.com/office/officeart/2005/8/layout/radial4"/>
    <dgm:cxn modelId="{15BA25F5-0A5C-444E-9D2F-FEC7DDB80A72}" srcId="{32B89D99-1DED-4D20-AD91-7EFA90A134EC}" destId="{70E383D6-47A7-468C-8B50-44455941EDE4}" srcOrd="3" destOrd="0" parTransId="{2539DA44-CD72-44DC-BAC7-33B43154E1AD}" sibTransId="{F3203483-1657-4989-80BC-1F4D475256FB}"/>
    <dgm:cxn modelId="{77281E81-13D2-4B7D-8B6D-0D276F68481F}" type="presOf" srcId="{F9FA5865-E6E9-48BC-B2AF-CD478F7F863F}" destId="{1D336CBD-9D94-4E2F-BBAD-6083AB3824CD}" srcOrd="0" destOrd="0" presId="urn:microsoft.com/office/officeart/2005/8/layout/radial4"/>
    <dgm:cxn modelId="{F0A59D84-CD98-4CAF-BF4D-90A7B8157D88}" srcId="{2D4ABA4D-2119-489B-A813-17B4D0FF736C}" destId="{203A4BA6-F21D-4109-9EE2-BC3B94433207}" srcOrd="2" destOrd="0" parTransId="{80C441F3-2286-49E8-B107-C1855A42F7DA}" sibTransId="{704B2F7F-6980-4A36-9363-B4623B3B316D}"/>
    <dgm:cxn modelId="{E1B6A3C5-6687-48C6-958B-9FB3C417DF49}" srcId="{C523B323-0FBA-4315-82A6-04BAD5928702}" destId="{4D590815-6544-4FE9-ADFE-F5FFC8FDF375}" srcOrd="2" destOrd="0" parTransId="{423ADA56-4BAF-49C8-AD2C-48A525F52AFA}" sibTransId="{F04DDCC1-F560-42AE-A384-316023053802}"/>
    <dgm:cxn modelId="{45815ABD-C365-4A9D-8536-9E7E1ED90628}" srcId="{32B89D99-1DED-4D20-AD91-7EFA90A134EC}" destId="{6DFC17AD-7A07-45FC-8C1E-21F6D9242CF4}" srcOrd="4" destOrd="0" parTransId="{D553E2B0-E980-4E1E-BCC2-B64F742067C3}" sibTransId="{A7C69F2B-8FDC-46B0-9284-9A34DA3F2637}"/>
    <dgm:cxn modelId="{2F406E5A-2EC1-4CB9-81B4-B767DF3BD213}" srcId="{203A4BA6-F21D-4109-9EE2-BC3B94433207}" destId="{DA9E4C48-3BCD-43B8-A87F-AEDD99F2D412}" srcOrd="1" destOrd="0" parTransId="{EA796059-2DCB-4B37-9E29-F52E86B645DF}" sibTransId="{E1AE541D-1147-4FEE-8E13-1326192C4C18}"/>
    <dgm:cxn modelId="{534F8481-3E9D-4F1B-88DE-6E0DB2A6655B}" type="presParOf" srcId="{B09F743A-74B9-4C2B-B44B-B0AD38C7B245}" destId="{1C8AF8F9-890A-4563-A9BD-437D8DEFBDD5}" srcOrd="0" destOrd="0" presId="urn:microsoft.com/office/officeart/2005/8/layout/radial4"/>
    <dgm:cxn modelId="{01EC40AF-AE21-4688-A1BE-0AA3226F6406}" type="presParOf" srcId="{B09F743A-74B9-4C2B-B44B-B0AD38C7B245}" destId="{5D69710A-E42A-47D4-AC39-20EEC9D7028C}" srcOrd="1" destOrd="0" presId="urn:microsoft.com/office/officeart/2005/8/layout/radial4"/>
    <dgm:cxn modelId="{6514FE75-176F-48BC-8EDB-4D731778A8AA}" type="presParOf" srcId="{B09F743A-74B9-4C2B-B44B-B0AD38C7B245}" destId="{1D336CBD-9D94-4E2F-BBAD-6083AB3824CD}" srcOrd="2" destOrd="0" presId="urn:microsoft.com/office/officeart/2005/8/layout/radial4"/>
    <dgm:cxn modelId="{A2CF9E87-A003-483F-8F63-E06C0D0CB649}" type="presParOf" srcId="{B09F743A-74B9-4C2B-B44B-B0AD38C7B245}" destId="{4E0FC08B-43B9-44F0-AD41-4E10F616AFA9}" srcOrd="3" destOrd="0" presId="urn:microsoft.com/office/officeart/2005/8/layout/radial4"/>
    <dgm:cxn modelId="{412F7EFC-7C00-44EF-BE42-2B6497FD29A4}" type="presParOf" srcId="{B09F743A-74B9-4C2B-B44B-B0AD38C7B245}" destId="{9EABB829-A949-4BA7-A955-A603C0B4B9FA}" srcOrd="4" destOrd="0" presId="urn:microsoft.com/office/officeart/2005/8/layout/radial4"/>
    <dgm:cxn modelId="{A0A61A7D-33EB-4F73-9697-0BEB90F99A67}" type="presParOf" srcId="{B09F743A-74B9-4C2B-B44B-B0AD38C7B245}" destId="{32A07336-FF23-4122-9187-448BA1491F46}" srcOrd="5" destOrd="0" presId="urn:microsoft.com/office/officeart/2005/8/layout/radial4"/>
    <dgm:cxn modelId="{DC6C9F5D-A9AD-4F6A-8565-F122AC08B787}" type="presParOf" srcId="{B09F743A-74B9-4C2B-B44B-B0AD38C7B245}" destId="{D96B11DB-283E-4BD8-BA29-E9FD71690459}" srcOrd="6" destOrd="0" presId="urn:microsoft.com/office/officeart/2005/8/layout/radial4"/>
    <dgm:cxn modelId="{498F0165-D330-4252-B74C-7B7EFF9FC940}" type="presParOf" srcId="{B09F743A-74B9-4C2B-B44B-B0AD38C7B245}" destId="{AB410078-6A7E-424A-A488-157CB33C0B88}" srcOrd="7" destOrd="0" presId="urn:microsoft.com/office/officeart/2005/8/layout/radial4"/>
    <dgm:cxn modelId="{B25FF52E-3CEB-489B-AC55-A913C27AF95B}" type="presParOf" srcId="{B09F743A-74B9-4C2B-B44B-B0AD38C7B245}" destId="{F1AFEC69-EDC6-431B-8A6E-E05DEA50B4A8}" srcOrd="8" destOrd="0" presId="urn:microsoft.com/office/officeart/2005/8/layout/radial4"/>
    <dgm:cxn modelId="{D20319BD-896F-4359-B6CF-B924BB16B157}" type="presParOf" srcId="{B09F743A-74B9-4C2B-B44B-B0AD38C7B245}" destId="{CE989736-B0D4-4640-9542-C81F83278E62}" srcOrd="9" destOrd="0" presId="urn:microsoft.com/office/officeart/2005/8/layout/radial4"/>
    <dgm:cxn modelId="{68736133-0725-4369-826D-6212113DFD91}" type="presParOf" srcId="{B09F743A-74B9-4C2B-B44B-B0AD38C7B245}" destId="{DA86A7EC-D5E1-4C64-AD53-9F044D6ADE3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ABA4D-2119-489B-A813-17B4D0FF736C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C373F5A-9CF3-4A29-BD64-262D89CDEB24}">
      <dgm:prSet phldrT="[Tekst]"/>
      <dgm:spPr/>
      <dgm:t>
        <a:bodyPr/>
        <a:lstStyle/>
        <a:p>
          <a:endParaRPr lang="pl-PL"/>
        </a:p>
      </dgm:t>
    </dgm:pt>
    <dgm:pt modelId="{C530FDA1-65AD-4578-98AB-78C445369465}" type="sibTrans" cxnId="{14D31B4A-7967-4784-A287-3E3B0870C845}">
      <dgm:prSet/>
      <dgm:spPr/>
      <dgm:t>
        <a:bodyPr/>
        <a:lstStyle/>
        <a:p>
          <a:endParaRPr lang="pl-PL"/>
        </a:p>
      </dgm:t>
    </dgm:pt>
    <dgm:pt modelId="{237669F4-B871-4F2D-9219-2A007FE4D9B9}" type="parTrans" cxnId="{14D31B4A-7967-4784-A287-3E3B0870C845}">
      <dgm:prSet/>
      <dgm:spPr/>
      <dgm:t>
        <a:bodyPr/>
        <a:lstStyle/>
        <a:p>
          <a:endParaRPr lang="pl-PL"/>
        </a:p>
      </dgm:t>
    </dgm:pt>
    <dgm:pt modelId="{1DB0FC31-F87E-4FA6-B3DF-64AED7EAE436}">
      <dgm:prSet phldrT="[Tekst]"/>
      <dgm:spPr/>
      <dgm:t>
        <a:bodyPr/>
        <a:lstStyle/>
        <a:p>
          <a:endParaRPr lang="pl-PL"/>
        </a:p>
      </dgm:t>
    </dgm:pt>
    <dgm:pt modelId="{97390756-DFF6-413B-A4FC-0C2D833D1EDC}" type="sibTrans" cxnId="{B3EC3662-73DC-4C3C-88C0-4CCEA17E4CC7}">
      <dgm:prSet/>
      <dgm:spPr/>
      <dgm:t>
        <a:bodyPr/>
        <a:lstStyle/>
        <a:p>
          <a:endParaRPr lang="pl-PL"/>
        </a:p>
      </dgm:t>
    </dgm:pt>
    <dgm:pt modelId="{FD778A7F-566D-42A5-8BB3-016F51700856}" type="parTrans" cxnId="{B3EC3662-73DC-4C3C-88C0-4CCEA17E4CC7}">
      <dgm:prSet/>
      <dgm:spPr/>
      <dgm:t>
        <a:bodyPr/>
        <a:lstStyle/>
        <a:p>
          <a:endParaRPr lang="pl-PL"/>
        </a:p>
      </dgm:t>
    </dgm:pt>
    <dgm:pt modelId="{C51421E8-F22F-4638-92CE-A911C026B119}">
      <dgm:prSet/>
      <dgm:spPr/>
      <dgm:t>
        <a:bodyPr/>
        <a:lstStyle/>
        <a:p>
          <a:endParaRPr lang="pl-PL"/>
        </a:p>
      </dgm:t>
    </dgm:pt>
    <dgm:pt modelId="{AD9A6930-E51E-4E09-B2DD-D012AAC44138}" type="sibTrans" cxnId="{63805AEE-7422-4009-9796-89DC398ACAD6}">
      <dgm:prSet/>
      <dgm:spPr/>
      <dgm:t>
        <a:bodyPr/>
        <a:lstStyle/>
        <a:p>
          <a:endParaRPr lang="pl-PL"/>
        </a:p>
      </dgm:t>
    </dgm:pt>
    <dgm:pt modelId="{00A842B3-2E9E-41EF-8EA1-7ECFA2B28537}" type="parTrans" cxnId="{63805AEE-7422-4009-9796-89DC398ACAD6}">
      <dgm:prSet/>
      <dgm:spPr/>
      <dgm:t>
        <a:bodyPr/>
        <a:lstStyle/>
        <a:p>
          <a:endParaRPr lang="pl-PL"/>
        </a:p>
      </dgm:t>
    </dgm:pt>
    <dgm:pt modelId="{7C01F069-1379-41CD-89AB-B8A808CF5A0D}">
      <dgm:prSet/>
      <dgm:spPr/>
      <dgm:t>
        <a:bodyPr/>
        <a:lstStyle/>
        <a:p>
          <a:endParaRPr lang="pl-PL"/>
        </a:p>
      </dgm:t>
    </dgm:pt>
    <dgm:pt modelId="{A7963F82-BE99-47DE-876F-E3FD785C9944}" type="sibTrans" cxnId="{26302204-6E65-4480-A045-311FD9C63679}">
      <dgm:prSet/>
      <dgm:spPr/>
      <dgm:t>
        <a:bodyPr/>
        <a:lstStyle/>
        <a:p>
          <a:endParaRPr lang="pl-PL"/>
        </a:p>
      </dgm:t>
    </dgm:pt>
    <dgm:pt modelId="{EBCADF46-B29F-4810-9CB9-E09975AD0071}" type="parTrans" cxnId="{26302204-6E65-4480-A045-311FD9C63679}">
      <dgm:prSet/>
      <dgm:spPr/>
      <dgm:t>
        <a:bodyPr/>
        <a:lstStyle/>
        <a:p>
          <a:endParaRPr lang="pl-PL"/>
        </a:p>
      </dgm:t>
    </dgm:pt>
    <dgm:pt modelId="{F005CA70-BC13-4CBC-9EF4-FC1EA34BE48E}">
      <dgm:prSet phldrT="[Tekst]"/>
      <dgm:spPr/>
      <dgm:t>
        <a:bodyPr/>
        <a:lstStyle/>
        <a:p>
          <a:endParaRPr lang="pl-PL"/>
        </a:p>
      </dgm:t>
    </dgm:pt>
    <dgm:pt modelId="{4DA59AE4-350E-4673-9E4A-AEA2E99C5BD0}">
      <dgm:prSet phldrT="[Tekst]"/>
      <dgm:spPr/>
      <dgm:t>
        <a:bodyPr/>
        <a:lstStyle/>
        <a:p>
          <a:endParaRPr lang="pl-PL"/>
        </a:p>
      </dgm:t>
    </dgm:pt>
    <dgm:pt modelId="{35B497AB-E193-453D-8CE7-48E217944E49}">
      <dgm:prSet phldrT="[Tekst]"/>
      <dgm:spPr/>
      <dgm:t>
        <a:bodyPr/>
        <a:lstStyle/>
        <a:p>
          <a:endParaRPr lang="pl-PL"/>
        </a:p>
      </dgm:t>
    </dgm:pt>
    <dgm:pt modelId="{DA9E4C48-3BCD-43B8-A87F-AEDD99F2D412}">
      <dgm:prSet phldrT="[Tekst]"/>
      <dgm:spPr/>
      <dgm:t>
        <a:bodyPr/>
        <a:lstStyle/>
        <a:p>
          <a:endParaRPr lang="pl-PL"/>
        </a:p>
      </dgm:t>
    </dgm:pt>
    <dgm:pt modelId="{9E5CD308-A363-4224-BF0C-883D36E46456}">
      <dgm:prSet phldrT="[Tekst]"/>
      <dgm:spPr/>
      <dgm:t>
        <a:bodyPr/>
        <a:lstStyle/>
        <a:p>
          <a:endParaRPr lang="pl-PL"/>
        </a:p>
      </dgm:t>
    </dgm:pt>
    <dgm:pt modelId="{203A4BA6-F21D-4109-9EE2-BC3B94433207}">
      <dgm:prSet phldrT="[Tekst]"/>
      <dgm:spPr/>
      <dgm:t>
        <a:bodyPr/>
        <a:lstStyle/>
        <a:p>
          <a:endParaRPr lang="pl-PL"/>
        </a:p>
      </dgm:t>
    </dgm:pt>
    <dgm:pt modelId="{704B2F7F-6980-4A36-9363-B4623B3B316D}" type="sibTrans" cxnId="{F0A59D84-CD98-4CAF-BF4D-90A7B8157D88}">
      <dgm:prSet/>
      <dgm:spPr/>
      <dgm:t>
        <a:bodyPr/>
        <a:lstStyle/>
        <a:p>
          <a:endParaRPr lang="pl-PL"/>
        </a:p>
      </dgm:t>
    </dgm:pt>
    <dgm:pt modelId="{80C441F3-2286-49E8-B107-C1855A42F7DA}" type="parTrans" cxnId="{F0A59D84-CD98-4CAF-BF4D-90A7B8157D88}">
      <dgm:prSet/>
      <dgm:spPr/>
      <dgm:t>
        <a:bodyPr/>
        <a:lstStyle/>
        <a:p>
          <a:endParaRPr lang="pl-PL"/>
        </a:p>
      </dgm:t>
    </dgm:pt>
    <dgm:pt modelId="{DC772B46-D3FF-45AD-9373-4B9A9479A473}" type="sibTrans" cxnId="{E745CA9E-B3DF-43F2-A786-27E85C45781A}">
      <dgm:prSet/>
      <dgm:spPr/>
      <dgm:t>
        <a:bodyPr/>
        <a:lstStyle/>
        <a:p>
          <a:endParaRPr lang="pl-PL"/>
        </a:p>
      </dgm:t>
    </dgm:pt>
    <dgm:pt modelId="{EDB2941F-786D-4769-8D25-79C749132068}" type="parTrans" cxnId="{E745CA9E-B3DF-43F2-A786-27E85C45781A}">
      <dgm:prSet/>
      <dgm:spPr/>
      <dgm:t>
        <a:bodyPr/>
        <a:lstStyle/>
        <a:p>
          <a:endParaRPr lang="pl-PL"/>
        </a:p>
      </dgm:t>
    </dgm:pt>
    <dgm:pt modelId="{86C1CC1F-460F-4F15-BF17-9399C3D2D508}" type="sibTrans" cxnId="{60BB7855-60F1-41AE-9843-8381B7BF19C4}">
      <dgm:prSet/>
      <dgm:spPr/>
      <dgm:t>
        <a:bodyPr/>
        <a:lstStyle/>
        <a:p>
          <a:endParaRPr lang="pl-PL"/>
        </a:p>
      </dgm:t>
    </dgm:pt>
    <dgm:pt modelId="{5094B7A9-E065-4D97-A14A-F30E23B15C2D}" type="parTrans" cxnId="{60BB7855-60F1-41AE-9843-8381B7BF19C4}">
      <dgm:prSet/>
      <dgm:spPr/>
      <dgm:t>
        <a:bodyPr/>
        <a:lstStyle/>
        <a:p>
          <a:endParaRPr lang="pl-PL"/>
        </a:p>
      </dgm:t>
    </dgm:pt>
    <dgm:pt modelId="{A2F6A284-C1E7-47D4-B9E6-A2BB2EC9D8C6}" type="sibTrans" cxnId="{23A5FEEA-A5CE-4CF2-BDC8-390D513F0DA8}">
      <dgm:prSet/>
      <dgm:spPr/>
      <dgm:t>
        <a:bodyPr/>
        <a:lstStyle/>
        <a:p>
          <a:endParaRPr lang="pl-PL"/>
        </a:p>
      </dgm:t>
    </dgm:pt>
    <dgm:pt modelId="{6C1EA29A-986D-48A1-9240-23E39F3D4568}" type="parTrans" cxnId="{23A5FEEA-A5CE-4CF2-BDC8-390D513F0DA8}">
      <dgm:prSet/>
      <dgm:spPr/>
      <dgm:t>
        <a:bodyPr/>
        <a:lstStyle/>
        <a:p>
          <a:endParaRPr lang="pl-PL"/>
        </a:p>
      </dgm:t>
    </dgm:pt>
    <dgm:pt modelId="{E1AE541D-1147-4FEE-8E13-1326192C4C18}" type="sibTrans" cxnId="{2F406E5A-2EC1-4CB9-81B4-B767DF3BD213}">
      <dgm:prSet/>
      <dgm:spPr/>
      <dgm:t>
        <a:bodyPr/>
        <a:lstStyle/>
        <a:p>
          <a:endParaRPr lang="pl-PL"/>
        </a:p>
      </dgm:t>
    </dgm:pt>
    <dgm:pt modelId="{EA796059-2DCB-4B37-9E29-F52E86B645DF}" type="parTrans" cxnId="{2F406E5A-2EC1-4CB9-81B4-B767DF3BD213}">
      <dgm:prSet/>
      <dgm:spPr/>
      <dgm:t>
        <a:bodyPr/>
        <a:lstStyle/>
        <a:p>
          <a:endParaRPr lang="pl-PL"/>
        </a:p>
      </dgm:t>
    </dgm:pt>
    <dgm:pt modelId="{65D5D255-E518-4C7A-88D1-1A27EEF75309}" type="sibTrans" cxnId="{6C56FE24-23CA-4219-B075-5175C29C0419}">
      <dgm:prSet/>
      <dgm:spPr/>
      <dgm:t>
        <a:bodyPr/>
        <a:lstStyle/>
        <a:p>
          <a:endParaRPr lang="pl-PL"/>
        </a:p>
      </dgm:t>
    </dgm:pt>
    <dgm:pt modelId="{8844AF11-F8F3-4577-85BC-51D9C8378E2E}" type="parTrans" cxnId="{6C56FE24-23CA-4219-B075-5175C29C0419}">
      <dgm:prSet/>
      <dgm:spPr/>
      <dgm:t>
        <a:bodyPr/>
        <a:lstStyle/>
        <a:p>
          <a:endParaRPr lang="pl-PL"/>
        </a:p>
      </dgm:t>
    </dgm:pt>
    <dgm:pt modelId="{D98EFA6B-016B-4088-90EB-A87A58FCACAE}">
      <dgm:prSet phldrT="[Tekst]"/>
      <dgm:spPr/>
      <dgm:t>
        <a:bodyPr/>
        <a:lstStyle/>
        <a:p>
          <a:endParaRPr lang="pl-PL"/>
        </a:p>
      </dgm:t>
    </dgm:pt>
    <dgm:pt modelId="{CD12FD9C-2B13-4031-ADA4-6404FA0542B1}">
      <dgm:prSet phldrT="[Tekst]"/>
      <dgm:spPr/>
      <dgm:t>
        <a:bodyPr/>
        <a:lstStyle/>
        <a:p>
          <a:endParaRPr lang="pl-PL"/>
        </a:p>
      </dgm:t>
    </dgm:pt>
    <dgm:pt modelId="{49C1B1A0-65BB-4837-B72B-B203FB1EDAD9}">
      <dgm:prSet phldrT="[Tekst]"/>
      <dgm:spPr/>
      <dgm:t>
        <a:bodyPr/>
        <a:lstStyle/>
        <a:p>
          <a:endParaRPr lang="pl-PL"/>
        </a:p>
      </dgm:t>
    </dgm:pt>
    <dgm:pt modelId="{4D590815-6544-4FE9-ADFE-F5FFC8FDF375}">
      <dgm:prSet phldrT="[Tekst]"/>
      <dgm:spPr/>
      <dgm:t>
        <a:bodyPr/>
        <a:lstStyle/>
        <a:p>
          <a:endParaRPr lang="pl-PL"/>
        </a:p>
      </dgm:t>
    </dgm:pt>
    <dgm:pt modelId="{E8CD609B-F791-493F-AA4C-C63C501059CF}">
      <dgm:prSet phldrT="[Tekst]"/>
      <dgm:spPr/>
      <dgm:t>
        <a:bodyPr/>
        <a:lstStyle/>
        <a:p>
          <a:endParaRPr lang="pl-PL"/>
        </a:p>
      </dgm:t>
    </dgm:pt>
    <dgm:pt modelId="{71DB7EAD-3B00-4B5C-B834-C36ABAF29556}">
      <dgm:prSet phldrT="[Tekst]"/>
      <dgm:spPr/>
      <dgm:t>
        <a:bodyPr/>
        <a:lstStyle/>
        <a:p>
          <a:endParaRPr lang="pl-PL"/>
        </a:p>
      </dgm:t>
    </dgm:pt>
    <dgm:pt modelId="{C523B323-0FBA-4315-82A6-04BAD5928702}">
      <dgm:prSet phldrT="[Tekst]"/>
      <dgm:spPr/>
      <dgm:t>
        <a:bodyPr/>
        <a:lstStyle/>
        <a:p>
          <a:endParaRPr lang="pl-PL"/>
        </a:p>
      </dgm:t>
    </dgm:pt>
    <dgm:pt modelId="{30FA52B8-80D7-4D0C-A7A0-DE7E94B43321}" type="sibTrans" cxnId="{E20CE3FB-5507-4E4F-8D9A-A18E84B6DF92}">
      <dgm:prSet/>
      <dgm:spPr/>
      <dgm:t>
        <a:bodyPr/>
        <a:lstStyle/>
        <a:p>
          <a:endParaRPr lang="pl-PL"/>
        </a:p>
      </dgm:t>
    </dgm:pt>
    <dgm:pt modelId="{8929037E-90D3-4973-B957-23EE10720E62}" type="parTrans" cxnId="{E20CE3FB-5507-4E4F-8D9A-A18E84B6DF92}">
      <dgm:prSet/>
      <dgm:spPr/>
      <dgm:t>
        <a:bodyPr/>
        <a:lstStyle/>
        <a:p>
          <a:endParaRPr lang="pl-PL"/>
        </a:p>
      </dgm:t>
    </dgm:pt>
    <dgm:pt modelId="{11E8393A-0CA7-4DD6-A6DE-6A3177979433}" type="sibTrans" cxnId="{DA0D9E36-17D9-4987-AD14-1E3F6202F994}">
      <dgm:prSet/>
      <dgm:spPr/>
      <dgm:t>
        <a:bodyPr/>
        <a:lstStyle/>
        <a:p>
          <a:endParaRPr lang="pl-PL"/>
        </a:p>
      </dgm:t>
    </dgm:pt>
    <dgm:pt modelId="{4AA5F388-56C3-4082-AE2C-2EC8518E0255}" type="parTrans" cxnId="{DA0D9E36-17D9-4987-AD14-1E3F6202F994}">
      <dgm:prSet/>
      <dgm:spPr/>
      <dgm:t>
        <a:bodyPr/>
        <a:lstStyle/>
        <a:p>
          <a:endParaRPr lang="pl-PL"/>
        </a:p>
      </dgm:t>
    </dgm:pt>
    <dgm:pt modelId="{77E40FB9-B0CF-4833-AE30-8FE3585F9ADF}" type="sibTrans" cxnId="{A3CF50C1-D159-4DB2-87EC-EF673C1E3C07}">
      <dgm:prSet/>
      <dgm:spPr/>
      <dgm:t>
        <a:bodyPr/>
        <a:lstStyle/>
        <a:p>
          <a:endParaRPr lang="pl-PL"/>
        </a:p>
      </dgm:t>
    </dgm:pt>
    <dgm:pt modelId="{7C4E1AB9-AF12-489D-9C2B-C3A6667BCE0D}" type="parTrans" cxnId="{A3CF50C1-D159-4DB2-87EC-EF673C1E3C07}">
      <dgm:prSet/>
      <dgm:spPr/>
      <dgm:t>
        <a:bodyPr/>
        <a:lstStyle/>
        <a:p>
          <a:endParaRPr lang="pl-PL"/>
        </a:p>
      </dgm:t>
    </dgm:pt>
    <dgm:pt modelId="{226E3B82-0406-4C69-AB5F-A2338C877F3A}" type="sibTrans" cxnId="{85B3BC32-F3A5-4DB2-8FE2-F0B6A7EE17CF}">
      <dgm:prSet/>
      <dgm:spPr/>
      <dgm:t>
        <a:bodyPr/>
        <a:lstStyle/>
        <a:p>
          <a:endParaRPr lang="pl-PL"/>
        </a:p>
      </dgm:t>
    </dgm:pt>
    <dgm:pt modelId="{58C89CE9-8735-4EB7-9893-25F1FCBD0E28}" type="parTrans" cxnId="{85B3BC32-F3A5-4DB2-8FE2-F0B6A7EE17CF}">
      <dgm:prSet/>
      <dgm:spPr/>
      <dgm:t>
        <a:bodyPr/>
        <a:lstStyle/>
        <a:p>
          <a:endParaRPr lang="pl-PL"/>
        </a:p>
      </dgm:t>
    </dgm:pt>
    <dgm:pt modelId="{F04DDCC1-F560-42AE-A384-316023053802}" type="sibTrans" cxnId="{E1B6A3C5-6687-48C6-958B-9FB3C417DF49}">
      <dgm:prSet/>
      <dgm:spPr/>
      <dgm:t>
        <a:bodyPr/>
        <a:lstStyle/>
        <a:p>
          <a:endParaRPr lang="pl-PL"/>
        </a:p>
      </dgm:t>
    </dgm:pt>
    <dgm:pt modelId="{423ADA56-4BAF-49C8-AD2C-48A525F52AFA}" type="parTrans" cxnId="{E1B6A3C5-6687-48C6-958B-9FB3C417DF49}">
      <dgm:prSet/>
      <dgm:spPr/>
      <dgm:t>
        <a:bodyPr/>
        <a:lstStyle/>
        <a:p>
          <a:endParaRPr lang="pl-PL"/>
        </a:p>
      </dgm:t>
    </dgm:pt>
    <dgm:pt modelId="{1EFBD923-BDF1-485F-8DDA-830707F2943E}" type="sibTrans" cxnId="{FB88656C-A42A-402A-A944-EAB0A7890816}">
      <dgm:prSet/>
      <dgm:spPr/>
      <dgm:t>
        <a:bodyPr/>
        <a:lstStyle/>
        <a:p>
          <a:endParaRPr lang="pl-PL"/>
        </a:p>
      </dgm:t>
    </dgm:pt>
    <dgm:pt modelId="{F425E798-EB79-44AF-B3AD-95577D04A331}" type="parTrans" cxnId="{FB88656C-A42A-402A-A944-EAB0A7890816}">
      <dgm:prSet/>
      <dgm:spPr/>
      <dgm:t>
        <a:bodyPr/>
        <a:lstStyle/>
        <a:p>
          <a:endParaRPr lang="pl-PL"/>
        </a:p>
      </dgm:t>
    </dgm:pt>
    <dgm:pt modelId="{6FE7CCAC-63FF-41F6-8719-59CD90CFDABA}" type="sibTrans" cxnId="{4A114EB9-839B-431E-8685-66F69666F161}">
      <dgm:prSet/>
      <dgm:spPr/>
      <dgm:t>
        <a:bodyPr/>
        <a:lstStyle/>
        <a:p>
          <a:endParaRPr lang="pl-PL"/>
        </a:p>
      </dgm:t>
    </dgm:pt>
    <dgm:pt modelId="{A4C0005F-180B-49C7-8C54-E0CEE7F24D3D}" type="parTrans" cxnId="{4A114EB9-839B-431E-8685-66F69666F161}">
      <dgm:prSet/>
      <dgm:spPr/>
      <dgm:t>
        <a:bodyPr/>
        <a:lstStyle/>
        <a:p>
          <a:endParaRPr lang="pl-PL"/>
        </a:p>
      </dgm:t>
    </dgm:pt>
    <dgm:pt modelId="{6DFC17AD-7A07-45FC-8C1E-21F6D9242CF4}">
      <dgm:prSet phldrT="[Tekst]"/>
      <dgm:spPr/>
      <dgm:t>
        <a:bodyPr/>
        <a:lstStyle/>
        <a:p>
          <a:r>
            <a:rPr lang="pl-PL" i="1" smtClean="0"/>
            <a:t>Wydział Monitoringu i Pomocy Technicznej</a:t>
          </a:r>
          <a:endParaRPr lang="pl-PL" b="0" dirty="0"/>
        </a:p>
      </dgm:t>
    </dgm:pt>
    <dgm:pt modelId="{70E383D6-47A7-468C-8B50-44455941EDE4}">
      <dgm:prSet phldrT="[Tekst]"/>
      <dgm:spPr/>
      <dgm:t>
        <a:bodyPr/>
        <a:lstStyle/>
        <a:p>
          <a:pPr rtl="0"/>
          <a:r>
            <a:rPr lang="pl-PL" i="1" smtClean="0"/>
            <a:t>Wydział ds. Kontroli EFS</a:t>
          </a:r>
          <a:r>
            <a:rPr lang="pl-PL" smtClean="0"/>
            <a:t> </a:t>
          </a:r>
          <a:endParaRPr lang="pl-PL" b="0" dirty="0"/>
        </a:p>
      </dgm:t>
    </dgm:pt>
    <dgm:pt modelId="{4DD9F054-D25A-4408-B058-ADE40CA971D3}">
      <dgm:prSet phldrT="[Tekst]"/>
      <dgm:spPr/>
      <dgm:t>
        <a:bodyPr/>
        <a:lstStyle/>
        <a:p>
          <a:r>
            <a:rPr lang="pl-PL" i="1" smtClean="0"/>
            <a:t>Wydział Wdrażania Projektów Pozakonkursowych</a:t>
          </a:r>
          <a:r>
            <a:rPr lang="pl-PL" smtClean="0"/>
            <a:t> </a:t>
          </a:r>
          <a:endParaRPr lang="pl-PL" b="0" dirty="0"/>
        </a:p>
      </dgm:t>
    </dgm:pt>
    <dgm:pt modelId="{D90C6430-9F13-4A2C-AA9D-2E433DDA1922}">
      <dgm:prSet phldrT="[Tekst]"/>
      <dgm:spPr/>
      <dgm:t>
        <a:bodyPr/>
        <a:lstStyle/>
        <a:p>
          <a:r>
            <a:rPr lang="pl-PL" i="1" smtClean="0"/>
            <a:t>Wydział Wdrażania Projektów Konkursowych</a:t>
          </a:r>
          <a:endParaRPr lang="pl-PL" b="0" dirty="0"/>
        </a:p>
      </dgm:t>
    </dgm:pt>
    <dgm:pt modelId="{F9FA5865-E6E9-48BC-B2AF-CD478F7F863F}">
      <dgm:prSet phldrT="[Tekst]"/>
      <dgm:spPr/>
      <dgm:t>
        <a:bodyPr/>
        <a:lstStyle/>
        <a:p>
          <a:r>
            <a:rPr lang="pl-PL" i="1" smtClean="0"/>
            <a:t>Zespół ds. Informacji i Promocji</a:t>
          </a:r>
          <a:endParaRPr lang="pl-PL" b="0" dirty="0"/>
        </a:p>
      </dgm:t>
    </dgm:pt>
    <dgm:pt modelId="{32B89D99-1DED-4D20-AD91-7EFA90A134EC}">
      <dgm:prSet phldrT="[Tekst]"/>
      <dgm:spPr/>
      <dgm:t>
        <a:bodyPr/>
        <a:lstStyle/>
        <a:p>
          <a:r>
            <a:rPr lang="pl-PL" dirty="0" smtClean="0"/>
            <a:t>WUP</a:t>
          </a:r>
          <a:endParaRPr lang="pl-PL" dirty="0"/>
        </a:p>
      </dgm:t>
    </dgm:pt>
    <dgm:pt modelId="{5665CDD5-61E1-46A6-BEB8-57CA1DC49078}" type="sibTrans" cxnId="{268CB380-70D5-4CB7-9416-2D99B55BD86F}">
      <dgm:prSet/>
      <dgm:spPr/>
      <dgm:t>
        <a:bodyPr/>
        <a:lstStyle/>
        <a:p>
          <a:endParaRPr lang="pl-PL"/>
        </a:p>
      </dgm:t>
    </dgm:pt>
    <dgm:pt modelId="{A92AB4FC-CF18-4F11-BED9-5FB349E1AD3A}" type="parTrans" cxnId="{268CB380-70D5-4CB7-9416-2D99B55BD86F}">
      <dgm:prSet/>
      <dgm:spPr/>
      <dgm:t>
        <a:bodyPr/>
        <a:lstStyle/>
        <a:p>
          <a:endParaRPr lang="pl-PL"/>
        </a:p>
      </dgm:t>
    </dgm:pt>
    <dgm:pt modelId="{A7C69F2B-8FDC-46B0-9284-9A34DA3F2637}" type="sibTrans" cxnId="{45815ABD-C365-4A9D-8536-9E7E1ED90628}">
      <dgm:prSet/>
      <dgm:spPr/>
      <dgm:t>
        <a:bodyPr/>
        <a:lstStyle/>
        <a:p>
          <a:endParaRPr lang="pl-PL"/>
        </a:p>
      </dgm:t>
    </dgm:pt>
    <dgm:pt modelId="{D553E2B0-E980-4E1E-BCC2-B64F742067C3}" type="parTrans" cxnId="{45815ABD-C365-4A9D-8536-9E7E1ED90628}">
      <dgm:prSet/>
      <dgm:spPr/>
      <dgm:t>
        <a:bodyPr/>
        <a:lstStyle/>
        <a:p>
          <a:endParaRPr lang="pl-PL"/>
        </a:p>
      </dgm:t>
    </dgm:pt>
    <dgm:pt modelId="{F3203483-1657-4989-80BC-1F4D475256FB}" type="sibTrans" cxnId="{15BA25F5-0A5C-444E-9D2F-FEC7DDB80A72}">
      <dgm:prSet/>
      <dgm:spPr/>
      <dgm:t>
        <a:bodyPr/>
        <a:lstStyle/>
        <a:p>
          <a:endParaRPr lang="pl-PL"/>
        </a:p>
      </dgm:t>
    </dgm:pt>
    <dgm:pt modelId="{2539DA44-CD72-44DC-BAC7-33B43154E1AD}" type="parTrans" cxnId="{15BA25F5-0A5C-444E-9D2F-FEC7DDB80A72}">
      <dgm:prSet/>
      <dgm:spPr/>
      <dgm:t>
        <a:bodyPr/>
        <a:lstStyle/>
        <a:p>
          <a:endParaRPr lang="pl-PL"/>
        </a:p>
      </dgm:t>
    </dgm:pt>
    <dgm:pt modelId="{743C455B-4DF6-40EC-8AE6-3ABEE13B1BAE}" type="sibTrans" cxnId="{472C0F98-CE4D-46DC-8DB7-F1052563118C}">
      <dgm:prSet/>
      <dgm:spPr/>
      <dgm:t>
        <a:bodyPr/>
        <a:lstStyle/>
        <a:p>
          <a:endParaRPr lang="pl-PL"/>
        </a:p>
      </dgm:t>
    </dgm:pt>
    <dgm:pt modelId="{DE276222-410D-4940-905E-EC090D014A62}" type="parTrans" cxnId="{472C0F98-CE4D-46DC-8DB7-F1052563118C}">
      <dgm:prSet/>
      <dgm:spPr/>
      <dgm:t>
        <a:bodyPr/>
        <a:lstStyle/>
        <a:p>
          <a:endParaRPr lang="pl-PL"/>
        </a:p>
      </dgm:t>
    </dgm:pt>
    <dgm:pt modelId="{059549A6-59B5-42CF-A4AB-8B0A0B38ECFD}" type="sibTrans" cxnId="{E1BC1476-B6BE-4064-A7DB-2F589DDF81F6}">
      <dgm:prSet/>
      <dgm:spPr/>
      <dgm:t>
        <a:bodyPr/>
        <a:lstStyle/>
        <a:p>
          <a:endParaRPr lang="pl-PL"/>
        </a:p>
      </dgm:t>
    </dgm:pt>
    <dgm:pt modelId="{29F029E5-ACFB-465A-B30C-C53A0E9DD418}" type="parTrans" cxnId="{E1BC1476-B6BE-4064-A7DB-2F589DDF81F6}">
      <dgm:prSet/>
      <dgm:spPr/>
      <dgm:t>
        <a:bodyPr/>
        <a:lstStyle/>
        <a:p>
          <a:endParaRPr lang="pl-PL"/>
        </a:p>
      </dgm:t>
    </dgm:pt>
    <dgm:pt modelId="{24BED446-EE18-4D68-B580-7433A748BE0C}" type="sibTrans" cxnId="{3BD96819-A841-4E68-8408-662226735458}">
      <dgm:prSet/>
      <dgm:spPr/>
      <dgm:t>
        <a:bodyPr/>
        <a:lstStyle/>
        <a:p>
          <a:endParaRPr lang="pl-PL"/>
        </a:p>
      </dgm:t>
    </dgm:pt>
    <dgm:pt modelId="{B7FCBFE3-9AC2-42B0-8BBC-456D21796B7F}" type="parTrans" cxnId="{3BD96819-A841-4E68-8408-662226735458}">
      <dgm:prSet/>
      <dgm:spPr/>
      <dgm:t>
        <a:bodyPr/>
        <a:lstStyle/>
        <a:p>
          <a:endParaRPr lang="pl-PL"/>
        </a:p>
      </dgm:t>
    </dgm:pt>
    <dgm:pt modelId="{B09F743A-74B9-4C2B-B44B-B0AD38C7B245}" type="pres">
      <dgm:prSet presAssocID="{2D4ABA4D-2119-489B-A813-17B4D0FF73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8AF8F9-890A-4563-A9BD-437D8DEFBDD5}" type="pres">
      <dgm:prSet presAssocID="{32B89D99-1DED-4D20-AD91-7EFA90A134EC}" presName="centerShape" presStyleLbl="node0" presStyleIdx="0" presStyleCnt="1"/>
      <dgm:spPr/>
      <dgm:t>
        <a:bodyPr/>
        <a:lstStyle/>
        <a:p>
          <a:endParaRPr lang="pl-PL"/>
        </a:p>
      </dgm:t>
    </dgm:pt>
    <dgm:pt modelId="{5D69710A-E42A-47D4-AC39-20EEC9D7028C}" type="pres">
      <dgm:prSet presAssocID="{B7FCBFE3-9AC2-42B0-8BBC-456D21796B7F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1D336CBD-9D94-4E2F-BBAD-6083AB3824CD}" type="pres">
      <dgm:prSet presAssocID="{F9FA5865-E6E9-48BC-B2AF-CD478F7F86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FC08B-43B9-44F0-AD41-4E10F616AFA9}" type="pres">
      <dgm:prSet presAssocID="{29F029E5-ACFB-465A-B30C-C53A0E9DD418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9EABB829-A949-4BA7-A955-A603C0B4B9FA}" type="pres">
      <dgm:prSet presAssocID="{D90C6430-9F13-4A2C-AA9D-2E433DDA19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07336-FF23-4122-9187-448BA1491F46}" type="pres">
      <dgm:prSet presAssocID="{DE276222-410D-4940-905E-EC090D014A62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D96B11DB-283E-4BD8-BA29-E9FD71690459}" type="pres">
      <dgm:prSet presAssocID="{4DD9F054-D25A-4408-B058-ADE40CA971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410078-6A7E-424A-A488-157CB33C0B88}" type="pres">
      <dgm:prSet presAssocID="{2539DA44-CD72-44DC-BAC7-33B43154E1AD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F1AFEC69-EDC6-431B-8A6E-E05DEA50B4A8}" type="pres">
      <dgm:prSet presAssocID="{70E383D6-47A7-468C-8B50-44455941ED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89736-B0D4-4640-9542-C81F83278E62}" type="pres">
      <dgm:prSet presAssocID="{D553E2B0-E980-4E1E-BCC2-B64F742067C3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DA86A7EC-D5E1-4C64-AD53-9F044D6ADE36}" type="pres">
      <dgm:prSet presAssocID="{6DFC17AD-7A07-45FC-8C1E-21F6D9242C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D9849B-6511-4705-B509-BCF28E274E6D}" type="presOf" srcId="{2539DA44-CD72-44DC-BAC7-33B43154E1AD}" destId="{AB410078-6A7E-424A-A488-157CB33C0B88}" srcOrd="0" destOrd="0" presId="urn:microsoft.com/office/officeart/2005/8/layout/radial4"/>
    <dgm:cxn modelId="{4A114EB9-839B-431E-8685-66F69666F161}" srcId="{C523B323-0FBA-4315-82A6-04BAD5928702}" destId="{71DB7EAD-3B00-4B5C-B834-C36ABAF29556}" srcOrd="0" destOrd="0" parTransId="{A4C0005F-180B-49C7-8C54-E0CEE7F24D3D}" sibTransId="{6FE7CCAC-63FF-41F6-8719-59CD90CFDABA}"/>
    <dgm:cxn modelId="{C923F237-0A89-47B6-8051-A8AE47AAEC4E}" type="presOf" srcId="{32B89D99-1DED-4D20-AD91-7EFA90A134EC}" destId="{1C8AF8F9-890A-4563-A9BD-437D8DEFBDD5}" srcOrd="0" destOrd="0" presId="urn:microsoft.com/office/officeart/2005/8/layout/radial4"/>
    <dgm:cxn modelId="{A3CF50C1-D159-4DB2-87EC-EF673C1E3C07}" srcId="{C523B323-0FBA-4315-82A6-04BAD5928702}" destId="{CD12FD9C-2B13-4031-ADA4-6404FA0542B1}" srcOrd="4" destOrd="0" parTransId="{7C4E1AB9-AF12-489D-9C2B-C3A6667BCE0D}" sibTransId="{77E40FB9-B0CF-4833-AE30-8FE3585F9ADF}"/>
    <dgm:cxn modelId="{DA0D9E36-17D9-4987-AD14-1E3F6202F994}" srcId="{C523B323-0FBA-4315-82A6-04BAD5928702}" destId="{D98EFA6B-016B-4088-90EB-A87A58FCACAE}" srcOrd="5" destOrd="0" parTransId="{4AA5F388-56C3-4082-AE2C-2EC8518E0255}" sibTransId="{11E8393A-0CA7-4DD6-A6DE-6A3177979433}"/>
    <dgm:cxn modelId="{472C0F98-CE4D-46DC-8DB7-F1052563118C}" srcId="{32B89D99-1DED-4D20-AD91-7EFA90A134EC}" destId="{4DD9F054-D25A-4408-B058-ADE40CA971D3}" srcOrd="2" destOrd="0" parTransId="{DE276222-410D-4940-905E-EC090D014A62}" sibTransId="{743C455B-4DF6-40EC-8AE6-3ABEE13B1BAE}"/>
    <dgm:cxn modelId="{E20CE3FB-5507-4E4F-8D9A-A18E84B6DF92}" srcId="{2D4ABA4D-2119-489B-A813-17B4D0FF736C}" destId="{C523B323-0FBA-4315-82A6-04BAD5928702}" srcOrd="1" destOrd="0" parTransId="{8929037E-90D3-4973-B957-23EE10720E62}" sibTransId="{30FA52B8-80D7-4D0C-A7A0-DE7E94B43321}"/>
    <dgm:cxn modelId="{63805AEE-7422-4009-9796-89DC398ACAD6}" srcId="{2D4ABA4D-2119-489B-A813-17B4D0FF736C}" destId="{C51421E8-F22F-4638-92CE-A911C026B119}" srcOrd="4" destOrd="0" parTransId="{00A842B3-2E9E-41EF-8EA1-7ECFA2B28537}" sibTransId="{AD9A6930-E51E-4E09-B2DD-D012AAC44138}"/>
    <dgm:cxn modelId="{268CB380-70D5-4CB7-9416-2D99B55BD86F}" srcId="{2D4ABA4D-2119-489B-A813-17B4D0FF736C}" destId="{32B89D99-1DED-4D20-AD91-7EFA90A134EC}" srcOrd="0" destOrd="0" parTransId="{A92AB4FC-CF18-4F11-BED9-5FB349E1AD3A}" sibTransId="{5665CDD5-61E1-46A6-BEB8-57CA1DC49078}"/>
    <dgm:cxn modelId="{E745CA9E-B3DF-43F2-A786-27E85C45781A}" srcId="{203A4BA6-F21D-4109-9EE2-BC3B94433207}" destId="{F005CA70-BC13-4CBC-9EF4-FC1EA34BE48E}" srcOrd="4" destOrd="0" parTransId="{EDB2941F-786D-4769-8D25-79C749132068}" sibTransId="{DC772B46-D3FF-45AD-9373-4B9A9479A473}"/>
    <dgm:cxn modelId="{60BB7855-60F1-41AE-9843-8381B7BF19C4}" srcId="{203A4BA6-F21D-4109-9EE2-BC3B94433207}" destId="{4DA59AE4-350E-4673-9E4A-AEA2E99C5BD0}" srcOrd="3" destOrd="0" parTransId="{5094B7A9-E065-4D97-A14A-F30E23B15C2D}" sibTransId="{86C1CC1F-460F-4F15-BF17-9399C3D2D508}"/>
    <dgm:cxn modelId="{6C56FE24-23CA-4219-B075-5175C29C0419}" srcId="{203A4BA6-F21D-4109-9EE2-BC3B94433207}" destId="{9E5CD308-A363-4224-BF0C-883D36E46456}" srcOrd="0" destOrd="0" parTransId="{8844AF11-F8F3-4577-85BC-51D9C8378E2E}" sibTransId="{65D5D255-E518-4C7A-88D1-1A27EEF75309}"/>
    <dgm:cxn modelId="{81D74046-F23F-4784-8DDA-090F0113D1FB}" type="presOf" srcId="{D553E2B0-E980-4E1E-BCC2-B64F742067C3}" destId="{CE989736-B0D4-4640-9542-C81F83278E62}" srcOrd="0" destOrd="0" presId="urn:microsoft.com/office/officeart/2005/8/layout/radial4"/>
    <dgm:cxn modelId="{82CA617C-6485-4BE0-B5CB-9C4B99AEFE5D}" type="presOf" srcId="{D90C6430-9F13-4A2C-AA9D-2E433DDA1922}" destId="{9EABB829-A949-4BA7-A955-A603C0B4B9FA}" srcOrd="0" destOrd="0" presId="urn:microsoft.com/office/officeart/2005/8/layout/radial4"/>
    <dgm:cxn modelId="{DAB8B845-EC6F-4C02-B4BD-8580CEDC1530}" type="presOf" srcId="{6DFC17AD-7A07-45FC-8C1E-21F6D9242CF4}" destId="{DA86A7EC-D5E1-4C64-AD53-9F044D6ADE36}" srcOrd="0" destOrd="0" presId="urn:microsoft.com/office/officeart/2005/8/layout/radial4"/>
    <dgm:cxn modelId="{B3EC3662-73DC-4C3C-88C0-4CCEA17E4CC7}" srcId="{2D4ABA4D-2119-489B-A813-17B4D0FF736C}" destId="{1DB0FC31-F87E-4FA6-B3DF-64AED7EAE436}" srcOrd="5" destOrd="0" parTransId="{FD778A7F-566D-42A5-8BB3-016F51700856}" sibTransId="{97390756-DFF6-413B-A4FC-0C2D833D1EDC}"/>
    <dgm:cxn modelId="{9D626D86-1E0A-49D3-A15A-FAD071F4E1D8}" type="presOf" srcId="{70E383D6-47A7-468C-8B50-44455941EDE4}" destId="{F1AFEC69-EDC6-431B-8A6E-E05DEA50B4A8}" srcOrd="0" destOrd="0" presId="urn:microsoft.com/office/officeart/2005/8/layout/radial4"/>
    <dgm:cxn modelId="{2D0EEF9D-DE22-496B-AC48-C2D7ADCF2183}" type="presOf" srcId="{DE276222-410D-4940-905E-EC090D014A62}" destId="{32A07336-FF23-4122-9187-448BA1491F46}" srcOrd="0" destOrd="0" presId="urn:microsoft.com/office/officeart/2005/8/layout/radial4"/>
    <dgm:cxn modelId="{6F29A899-43D6-4FB2-91DD-907ADBA105C3}" type="presOf" srcId="{29F029E5-ACFB-465A-B30C-C53A0E9DD418}" destId="{4E0FC08B-43B9-44F0-AD41-4E10F616AFA9}" srcOrd="0" destOrd="0" presId="urn:microsoft.com/office/officeart/2005/8/layout/radial4"/>
    <dgm:cxn modelId="{FE31EA4A-0F24-45B9-BD59-18B5E0C5EA84}" type="presOf" srcId="{F9FA5865-E6E9-48BC-B2AF-CD478F7F863F}" destId="{1D336CBD-9D94-4E2F-BBAD-6083AB3824CD}" srcOrd="0" destOrd="0" presId="urn:microsoft.com/office/officeart/2005/8/layout/radial4"/>
    <dgm:cxn modelId="{C35DB4E4-A9F9-4B0F-BF3F-7643149770B8}" type="presOf" srcId="{B7FCBFE3-9AC2-42B0-8BBC-456D21796B7F}" destId="{5D69710A-E42A-47D4-AC39-20EEC9D7028C}" srcOrd="0" destOrd="0" presId="urn:microsoft.com/office/officeart/2005/8/layout/radial4"/>
    <dgm:cxn modelId="{FB88656C-A42A-402A-A944-EAB0A7890816}" srcId="{C523B323-0FBA-4315-82A6-04BAD5928702}" destId="{E8CD609B-F791-493F-AA4C-C63C501059CF}" srcOrd="1" destOrd="0" parTransId="{F425E798-EB79-44AF-B3AD-95577D04A331}" sibTransId="{1EFBD923-BDF1-485F-8DDA-830707F2943E}"/>
    <dgm:cxn modelId="{E1BC1476-B6BE-4064-A7DB-2F589DDF81F6}" srcId="{32B89D99-1DED-4D20-AD91-7EFA90A134EC}" destId="{D90C6430-9F13-4A2C-AA9D-2E433DDA1922}" srcOrd="1" destOrd="0" parTransId="{29F029E5-ACFB-465A-B30C-C53A0E9DD418}" sibTransId="{059549A6-59B5-42CF-A4AB-8B0A0B38ECFD}"/>
    <dgm:cxn modelId="{28798F54-7490-430F-B064-099F863B180A}" type="presOf" srcId="{4DD9F054-D25A-4408-B058-ADE40CA971D3}" destId="{D96B11DB-283E-4BD8-BA29-E9FD71690459}" srcOrd="0" destOrd="0" presId="urn:microsoft.com/office/officeart/2005/8/layout/radial4"/>
    <dgm:cxn modelId="{14D31B4A-7967-4784-A287-3E3B0870C845}" srcId="{2D4ABA4D-2119-489B-A813-17B4D0FF736C}" destId="{DC373F5A-9CF3-4A29-BD64-262D89CDEB24}" srcOrd="6" destOrd="0" parTransId="{237669F4-B871-4F2D-9219-2A007FE4D9B9}" sibTransId="{C530FDA1-65AD-4578-98AB-78C445369465}"/>
    <dgm:cxn modelId="{23A5FEEA-A5CE-4CF2-BDC8-390D513F0DA8}" srcId="{203A4BA6-F21D-4109-9EE2-BC3B94433207}" destId="{35B497AB-E193-453D-8CE7-48E217944E49}" srcOrd="2" destOrd="0" parTransId="{6C1EA29A-986D-48A1-9240-23E39F3D4568}" sibTransId="{A2F6A284-C1E7-47D4-B9E6-A2BB2EC9D8C6}"/>
    <dgm:cxn modelId="{3BD96819-A841-4E68-8408-662226735458}" srcId="{32B89D99-1DED-4D20-AD91-7EFA90A134EC}" destId="{F9FA5865-E6E9-48BC-B2AF-CD478F7F863F}" srcOrd="0" destOrd="0" parTransId="{B7FCBFE3-9AC2-42B0-8BBC-456D21796B7F}" sibTransId="{24BED446-EE18-4D68-B580-7433A748BE0C}"/>
    <dgm:cxn modelId="{26302204-6E65-4480-A045-311FD9C63679}" srcId="{2D4ABA4D-2119-489B-A813-17B4D0FF736C}" destId="{7C01F069-1379-41CD-89AB-B8A808CF5A0D}" srcOrd="3" destOrd="0" parTransId="{EBCADF46-B29F-4810-9CB9-E09975AD0071}" sibTransId="{A7963F82-BE99-47DE-876F-E3FD785C9944}"/>
    <dgm:cxn modelId="{85B3BC32-F3A5-4DB2-8FE2-F0B6A7EE17CF}" srcId="{C523B323-0FBA-4315-82A6-04BAD5928702}" destId="{49C1B1A0-65BB-4837-B72B-B203FB1EDAD9}" srcOrd="3" destOrd="0" parTransId="{58C89CE9-8735-4EB7-9893-25F1FCBD0E28}" sibTransId="{226E3B82-0406-4C69-AB5F-A2338C877F3A}"/>
    <dgm:cxn modelId="{C30FFDBA-2C60-4D95-B3C4-CADAB1FD1869}" type="presOf" srcId="{2D4ABA4D-2119-489B-A813-17B4D0FF736C}" destId="{B09F743A-74B9-4C2B-B44B-B0AD38C7B245}" srcOrd="0" destOrd="0" presId="urn:microsoft.com/office/officeart/2005/8/layout/radial4"/>
    <dgm:cxn modelId="{15BA25F5-0A5C-444E-9D2F-FEC7DDB80A72}" srcId="{32B89D99-1DED-4D20-AD91-7EFA90A134EC}" destId="{70E383D6-47A7-468C-8B50-44455941EDE4}" srcOrd="3" destOrd="0" parTransId="{2539DA44-CD72-44DC-BAC7-33B43154E1AD}" sibTransId="{F3203483-1657-4989-80BC-1F4D475256FB}"/>
    <dgm:cxn modelId="{F0A59D84-CD98-4CAF-BF4D-90A7B8157D88}" srcId="{2D4ABA4D-2119-489B-A813-17B4D0FF736C}" destId="{203A4BA6-F21D-4109-9EE2-BC3B94433207}" srcOrd="2" destOrd="0" parTransId="{80C441F3-2286-49E8-B107-C1855A42F7DA}" sibTransId="{704B2F7F-6980-4A36-9363-B4623B3B316D}"/>
    <dgm:cxn modelId="{E1B6A3C5-6687-48C6-958B-9FB3C417DF49}" srcId="{C523B323-0FBA-4315-82A6-04BAD5928702}" destId="{4D590815-6544-4FE9-ADFE-F5FFC8FDF375}" srcOrd="2" destOrd="0" parTransId="{423ADA56-4BAF-49C8-AD2C-48A525F52AFA}" sibTransId="{F04DDCC1-F560-42AE-A384-316023053802}"/>
    <dgm:cxn modelId="{45815ABD-C365-4A9D-8536-9E7E1ED90628}" srcId="{32B89D99-1DED-4D20-AD91-7EFA90A134EC}" destId="{6DFC17AD-7A07-45FC-8C1E-21F6D9242CF4}" srcOrd="4" destOrd="0" parTransId="{D553E2B0-E980-4E1E-BCC2-B64F742067C3}" sibTransId="{A7C69F2B-8FDC-46B0-9284-9A34DA3F2637}"/>
    <dgm:cxn modelId="{2F406E5A-2EC1-4CB9-81B4-B767DF3BD213}" srcId="{203A4BA6-F21D-4109-9EE2-BC3B94433207}" destId="{DA9E4C48-3BCD-43B8-A87F-AEDD99F2D412}" srcOrd="1" destOrd="0" parTransId="{EA796059-2DCB-4B37-9E29-F52E86B645DF}" sibTransId="{E1AE541D-1147-4FEE-8E13-1326192C4C18}"/>
    <dgm:cxn modelId="{13A430C5-83BF-4FB8-9091-D1EAE6070E69}" type="presParOf" srcId="{B09F743A-74B9-4C2B-B44B-B0AD38C7B245}" destId="{1C8AF8F9-890A-4563-A9BD-437D8DEFBDD5}" srcOrd="0" destOrd="0" presId="urn:microsoft.com/office/officeart/2005/8/layout/radial4"/>
    <dgm:cxn modelId="{4EC2FF06-B763-4C42-A5EA-359930BC55D5}" type="presParOf" srcId="{B09F743A-74B9-4C2B-B44B-B0AD38C7B245}" destId="{5D69710A-E42A-47D4-AC39-20EEC9D7028C}" srcOrd="1" destOrd="0" presId="urn:microsoft.com/office/officeart/2005/8/layout/radial4"/>
    <dgm:cxn modelId="{2B46DBD5-4263-4E98-B388-9A8AD57D7161}" type="presParOf" srcId="{B09F743A-74B9-4C2B-B44B-B0AD38C7B245}" destId="{1D336CBD-9D94-4E2F-BBAD-6083AB3824CD}" srcOrd="2" destOrd="0" presId="urn:microsoft.com/office/officeart/2005/8/layout/radial4"/>
    <dgm:cxn modelId="{CBA08A3B-5F49-4186-BFAD-225C7EED70A4}" type="presParOf" srcId="{B09F743A-74B9-4C2B-B44B-B0AD38C7B245}" destId="{4E0FC08B-43B9-44F0-AD41-4E10F616AFA9}" srcOrd="3" destOrd="0" presId="urn:microsoft.com/office/officeart/2005/8/layout/radial4"/>
    <dgm:cxn modelId="{0A3598C4-C967-41C8-833E-3A2DFCBEC037}" type="presParOf" srcId="{B09F743A-74B9-4C2B-B44B-B0AD38C7B245}" destId="{9EABB829-A949-4BA7-A955-A603C0B4B9FA}" srcOrd="4" destOrd="0" presId="urn:microsoft.com/office/officeart/2005/8/layout/radial4"/>
    <dgm:cxn modelId="{7D5635C3-7E69-408E-B670-74BD4B53270B}" type="presParOf" srcId="{B09F743A-74B9-4C2B-B44B-B0AD38C7B245}" destId="{32A07336-FF23-4122-9187-448BA1491F46}" srcOrd="5" destOrd="0" presId="urn:microsoft.com/office/officeart/2005/8/layout/radial4"/>
    <dgm:cxn modelId="{38174E1F-15A6-4F75-9D1C-C473D364BD77}" type="presParOf" srcId="{B09F743A-74B9-4C2B-B44B-B0AD38C7B245}" destId="{D96B11DB-283E-4BD8-BA29-E9FD71690459}" srcOrd="6" destOrd="0" presId="urn:microsoft.com/office/officeart/2005/8/layout/radial4"/>
    <dgm:cxn modelId="{77965C1D-C9C0-4738-B2F5-672225874A9B}" type="presParOf" srcId="{B09F743A-74B9-4C2B-B44B-B0AD38C7B245}" destId="{AB410078-6A7E-424A-A488-157CB33C0B88}" srcOrd="7" destOrd="0" presId="urn:microsoft.com/office/officeart/2005/8/layout/radial4"/>
    <dgm:cxn modelId="{94F4173A-5656-47F3-BF6E-34D221F463D3}" type="presParOf" srcId="{B09F743A-74B9-4C2B-B44B-B0AD38C7B245}" destId="{F1AFEC69-EDC6-431B-8A6E-E05DEA50B4A8}" srcOrd="8" destOrd="0" presId="urn:microsoft.com/office/officeart/2005/8/layout/radial4"/>
    <dgm:cxn modelId="{4B10A60E-1D08-4976-96F2-1813717EEB5E}" type="presParOf" srcId="{B09F743A-74B9-4C2B-B44B-B0AD38C7B245}" destId="{CE989736-B0D4-4640-9542-C81F83278E62}" srcOrd="9" destOrd="0" presId="urn:microsoft.com/office/officeart/2005/8/layout/radial4"/>
    <dgm:cxn modelId="{2CB5FAA7-E35E-4DFE-9CB9-74D75336FD6A}" type="presParOf" srcId="{B09F743A-74B9-4C2B-B44B-B0AD38C7B245}" destId="{DA86A7EC-D5E1-4C64-AD53-9F044D6ADE3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64C67-EAB6-4609-B927-D1B89035A961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07E59EE6-15D2-44E0-8F46-32966C5A5004}">
      <dgm:prSet phldrT="[Tekst]"/>
      <dgm:spPr>
        <a:solidFill>
          <a:srgbClr val="00C319"/>
        </a:solidFill>
      </dgm:spPr>
      <dgm:t>
        <a:bodyPr/>
        <a:lstStyle/>
        <a:p>
          <a:r>
            <a:rPr lang="pl-PL" b="1" dirty="0" smtClean="0"/>
            <a:t>Było: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IZ we współpracy z IP opracowuje sprawozdania z przeprowadzonych działań informacyjnych i promocyjnych </a:t>
          </a:r>
          <a:endParaRPr lang="pl-PL" dirty="0"/>
        </a:p>
      </dgm:t>
    </dgm:pt>
    <dgm:pt modelId="{A5E03165-5898-42AE-9617-89140C1DFFFC}" type="parTrans" cxnId="{DE032002-A903-41F1-96A8-24FBD15F4FD4}">
      <dgm:prSet/>
      <dgm:spPr/>
      <dgm:t>
        <a:bodyPr/>
        <a:lstStyle/>
        <a:p>
          <a:endParaRPr lang="pl-PL"/>
        </a:p>
      </dgm:t>
    </dgm:pt>
    <dgm:pt modelId="{9D3E0D0E-7ADF-4247-8D04-31DD161E00DE}" type="sibTrans" cxnId="{DE032002-A903-41F1-96A8-24FBD15F4FD4}">
      <dgm:prSet/>
      <dgm:spPr/>
      <dgm:t>
        <a:bodyPr/>
        <a:lstStyle/>
        <a:p>
          <a:endParaRPr lang="pl-PL"/>
        </a:p>
      </dgm:t>
    </dgm:pt>
    <dgm:pt modelId="{520FE682-A5AB-4F1C-ACB4-7D8001FB0D5E}">
      <dgm:prSet phldrT="[Tekst]"/>
      <dgm:spPr/>
      <dgm:t>
        <a:bodyPr/>
        <a:lstStyle/>
        <a:p>
          <a:r>
            <a:rPr lang="pl-PL" b="1" dirty="0" smtClean="0"/>
            <a:t>Jest: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IP (MJWPU) w ścisłej współpracy z innymi IP </a:t>
          </a:r>
          <a:br>
            <a:rPr lang="pl-PL" dirty="0" smtClean="0"/>
          </a:br>
          <a:r>
            <a:rPr lang="pl-PL" dirty="0" smtClean="0"/>
            <a:t>i IZ opracowuje sprawozdania z przeprowadzonych działań informacyjnych i promocyjnych </a:t>
          </a:r>
          <a:endParaRPr lang="pl-PL" dirty="0"/>
        </a:p>
      </dgm:t>
    </dgm:pt>
    <dgm:pt modelId="{B67FDED6-3E46-439A-B6C8-044E9CC81A77}" type="parTrans" cxnId="{6B286731-9A62-46E6-8753-18E814A3E59F}">
      <dgm:prSet/>
      <dgm:spPr/>
      <dgm:t>
        <a:bodyPr/>
        <a:lstStyle/>
        <a:p>
          <a:endParaRPr lang="pl-PL"/>
        </a:p>
      </dgm:t>
    </dgm:pt>
    <dgm:pt modelId="{98249066-F054-4D0F-81E5-A5536F6E3CDC}" type="sibTrans" cxnId="{6B286731-9A62-46E6-8753-18E814A3E59F}">
      <dgm:prSet/>
      <dgm:spPr/>
      <dgm:t>
        <a:bodyPr/>
        <a:lstStyle/>
        <a:p>
          <a:endParaRPr lang="pl-PL"/>
        </a:p>
      </dgm:t>
    </dgm:pt>
    <dgm:pt modelId="{EC7FF8C0-6D88-4CEB-BE5D-C9E26516501C}" type="pres">
      <dgm:prSet presAssocID="{35864C67-EAB6-4609-B927-D1B89035A9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29A4BF-5922-4A22-BCA1-E9DF65722C1A}" type="pres">
      <dgm:prSet presAssocID="{35864C67-EAB6-4609-B927-D1B89035A961}" presName="vNodes" presStyleCnt="0"/>
      <dgm:spPr/>
    </dgm:pt>
    <dgm:pt modelId="{20383327-A143-41D9-ADF9-F26B677B2F77}" type="pres">
      <dgm:prSet presAssocID="{07E59EE6-15D2-44E0-8F46-32966C5A5004}" presName="node" presStyleLbl="node1" presStyleIdx="0" presStyleCnt="2" custScaleX="313844" custScaleY="3138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20B086-C8D7-439D-8C98-CD0C8DAFC610}" type="pres">
      <dgm:prSet presAssocID="{35864C67-EAB6-4609-B927-D1B89035A961}" presName="sibTransLast" presStyleLbl="sibTrans2D1" presStyleIdx="0" presStyleCnt="1" custScaleX="133100" custScaleY="133100"/>
      <dgm:spPr/>
      <dgm:t>
        <a:bodyPr/>
        <a:lstStyle/>
        <a:p>
          <a:endParaRPr lang="pl-PL"/>
        </a:p>
      </dgm:t>
    </dgm:pt>
    <dgm:pt modelId="{2521875B-D942-4C25-AC99-FB99D33D8882}" type="pres">
      <dgm:prSet presAssocID="{35864C67-EAB6-4609-B927-D1B89035A961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52E51687-6815-4085-AB44-34AE4716EDA3}" type="pres">
      <dgm:prSet presAssocID="{35864C67-EAB6-4609-B927-D1B89035A961}" presName="lastNode" presStyleLbl="node1" presStyleIdx="1" presStyleCnt="2" custScaleX="313844" custScaleY="3138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286731-9A62-46E6-8753-18E814A3E59F}" srcId="{35864C67-EAB6-4609-B927-D1B89035A961}" destId="{520FE682-A5AB-4F1C-ACB4-7D8001FB0D5E}" srcOrd="1" destOrd="0" parTransId="{B67FDED6-3E46-439A-B6C8-044E9CC81A77}" sibTransId="{98249066-F054-4D0F-81E5-A5536F6E3CDC}"/>
    <dgm:cxn modelId="{DE032002-A903-41F1-96A8-24FBD15F4FD4}" srcId="{35864C67-EAB6-4609-B927-D1B89035A961}" destId="{07E59EE6-15D2-44E0-8F46-32966C5A5004}" srcOrd="0" destOrd="0" parTransId="{A5E03165-5898-42AE-9617-89140C1DFFFC}" sibTransId="{9D3E0D0E-7ADF-4247-8D04-31DD161E00DE}"/>
    <dgm:cxn modelId="{CD3B8DD7-D945-473A-807A-4A97A30E68D4}" type="presOf" srcId="{35864C67-EAB6-4609-B927-D1B89035A961}" destId="{EC7FF8C0-6D88-4CEB-BE5D-C9E26516501C}" srcOrd="0" destOrd="0" presId="urn:microsoft.com/office/officeart/2005/8/layout/equation2"/>
    <dgm:cxn modelId="{3FE54F78-CCCB-454C-8683-E7BE9FA7580E}" type="presOf" srcId="{520FE682-A5AB-4F1C-ACB4-7D8001FB0D5E}" destId="{52E51687-6815-4085-AB44-34AE4716EDA3}" srcOrd="0" destOrd="0" presId="urn:microsoft.com/office/officeart/2005/8/layout/equation2"/>
    <dgm:cxn modelId="{A97660FF-EBC8-4686-9065-DE98B6EDC7B7}" type="presOf" srcId="{9D3E0D0E-7ADF-4247-8D04-31DD161E00DE}" destId="{EA20B086-C8D7-439D-8C98-CD0C8DAFC610}" srcOrd="0" destOrd="0" presId="urn:microsoft.com/office/officeart/2005/8/layout/equation2"/>
    <dgm:cxn modelId="{203E1ED3-F75E-444A-9CA9-F16926FAA408}" type="presOf" srcId="{9D3E0D0E-7ADF-4247-8D04-31DD161E00DE}" destId="{2521875B-D942-4C25-AC99-FB99D33D8882}" srcOrd="1" destOrd="0" presId="urn:microsoft.com/office/officeart/2005/8/layout/equation2"/>
    <dgm:cxn modelId="{7BE442C9-C8A4-4598-9777-F8AF92DC2DCC}" type="presOf" srcId="{07E59EE6-15D2-44E0-8F46-32966C5A5004}" destId="{20383327-A143-41D9-ADF9-F26B677B2F77}" srcOrd="0" destOrd="0" presId="urn:microsoft.com/office/officeart/2005/8/layout/equation2"/>
    <dgm:cxn modelId="{757D23C9-967C-427C-9D6F-1F29DE25F252}" type="presParOf" srcId="{EC7FF8C0-6D88-4CEB-BE5D-C9E26516501C}" destId="{8229A4BF-5922-4A22-BCA1-E9DF65722C1A}" srcOrd="0" destOrd="0" presId="urn:microsoft.com/office/officeart/2005/8/layout/equation2"/>
    <dgm:cxn modelId="{52E70669-275A-44C8-85F1-F04AD9A839D1}" type="presParOf" srcId="{8229A4BF-5922-4A22-BCA1-E9DF65722C1A}" destId="{20383327-A143-41D9-ADF9-F26B677B2F77}" srcOrd="0" destOrd="0" presId="urn:microsoft.com/office/officeart/2005/8/layout/equation2"/>
    <dgm:cxn modelId="{34D5CD46-B749-4E5A-9B9B-540E3F033F0E}" type="presParOf" srcId="{EC7FF8C0-6D88-4CEB-BE5D-C9E26516501C}" destId="{EA20B086-C8D7-439D-8C98-CD0C8DAFC610}" srcOrd="1" destOrd="0" presId="urn:microsoft.com/office/officeart/2005/8/layout/equation2"/>
    <dgm:cxn modelId="{A1AD6E1F-F14D-42C2-A745-589BC70F8AB1}" type="presParOf" srcId="{EA20B086-C8D7-439D-8C98-CD0C8DAFC610}" destId="{2521875B-D942-4C25-AC99-FB99D33D8882}" srcOrd="0" destOrd="0" presId="urn:microsoft.com/office/officeart/2005/8/layout/equation2"/>
    <dgm:cxn modelId="{6221CDA9-3B65-427D-936E-D1D4C5C5C3E1}" type="presParOf" srcId="{EC7FF8C0-6D88-4CEB-BE5D-C9E26516501C}" destId="{52E51687-6815-4085-AB44-34AE4716EDA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CF0D9-E747-4C2A-8906-D9A15608C74A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4" csCatId="colorful" phldr="1"/>
      <dgm:spPr/>
    </dgm:pt>
    <dgm:pt modelId="{92331191-6063-4129-9E4C-7D121A3F13A8}">
      <dgm:prSet phldrT="[Tekst]" custT="1"/>
      <dgm:spPr/>
      <dgm:t>
        <a:bodyPr/>
        <a:lstStyle/>
        <a:p>
          <a:r>
            <a:rPr lang="pl-PL" sz="1800" dirty="0" smtClean="0"/>
            <a:t>Punkt 5.4.1. Opis systemu wsparcia potencjalnych beneficjentów</a:t>
          </a:r>
          <a:endParaRPr lang="pl-PL" sz="1800" dirty="0"/>
        </a:p>
      </dgm:t>
    </dgm:pt>
    <dgm:pt modelId="{EADA1CA4-C947-4646-95B1-C015F15DA1F6}" type="parTrans" cxnId="{D4DCAACB-CD06-45B1-9D5B-AE10BBFB363D}">
      <dgm:prSet/>
      <dgm:spPr/>
      <dgm:t>
        <a:bodyPr/>
        <a:lstStyle/>
        <a:p>
          <a:endParaRPr lang="pl-PL"/>
        </a:p>
      </dgm:t>
    </dgm:pt>
    <dgm:pt modelId="{099CC005-4302-45A4-BCBC-CB3FAA47DC1C}" type="sibTrans" cxnId="{D4DCAACB-CD06-45B1-9D5B-AE10BBFB363D}">
      <dgm:prSet/>
      <dgm:spPr/>
      <dgm:t>
        <a:bodyPr/>
        <a:lstStyle/>
        <a:p>
          <a:endParaRPr lang="pl-PL"/>
        </a:p>
      </dgm:t>
    </dgm:pt>
    <dgm:pt modelId="{946A432B-D542-44DD-83F7-6CEB240F65F4}">
      <dgm:prSet phldrT="[Tekst]" custT="1"/>
      <dgm:spPr/>
      <dgm:t>
        <a:bodyPr/>
        <a:lstStyle/>
        <a:p>
          <a:r>
            <a:rPr lang="pl-PL" sz="1800" dirty="0" smtClean="0"/>
            <a:t>Rozdział 5.5. Podstawowe kanały informacji</a:t>
          </a:r>
          <a:endParaRPr lang="pl-PL" sz="1800" dirty="0"/>
        </a:p>
      </dgm:t>
    </dgm:pt>
    <dgm:pt modelId="{53759C20-4C32-46FA-BD26-92C1B1A9B8A8}" type="parTrans" cxnId="{F380CDDC-E150-4315-AE95-173CC2E09C43}">
      <dgm:prSet/>
      <dgm:spPr/>
      <dgm:t>
        <a:bodyPr/>
        <a:lstStyle/>
        <a:p>
          <a:endParaRPr lang="pl-PL"/>
        </a:p>
      </dgm:t>
    </dgm:pt>
    <dgm:pt modelId="{3F41A897-A1E4-4268-BD3F-B9C8BFF487FA}" type="sibTrans" cxnId="{F380CDDC-E150-4315-AE95-173CC2E09C43}">
      <dgm:prSet/>
      <dgm:spPr/>
      <dgm:t>
        <a:bodyPr/>
        <a:lstStyle/>
        <a:p>
          <a:endParaRPr lang="pl-PL"/>
        </a:p>
      </dgm:t>
    </dgm:pt>
    <dgm:pt modelId="{E2D96B6C-9355-4DFE-80B4-27EF22274F7B}">
      <dgm:prSet phldrT="[Tekst]"/>
      <dgm:spPr/>
      <dgm:t>
        <a:bodyPr/>
        <a:lstStyle/>
        <a:p>
          <a:r>
            <a:rPr lang="pl-PL" dirty="0" smtClean="0"/>
            <a:t>Punkt kontaktowy EFS  (WUP)</a:t>
          </a:r>
          <a:endParaRPr lang="pl-PL" dirty="0"/>
        </a:p>
      </dgm:t>
    </dgm:pt>
    <dgm:pt modelId="{F4BC8201-795E-4BB8-ABE5-041516A1B6D7}" type="parTrans" cxnId="{FF01C20F-3C7B-488F-8D47-438985E5E1DB}">
      <dgm:prSet/>
      <dgm:spPr/>
      <dgm:t>
        <a:bodyPr/>
        <a:lstStyle/>
        <a:p>
          <a:endParaRPr lang="pl-PL"/>
        </a:p>
      </dgm:t>
    </dgm:pt>
    <dgm:pt modelId="{E2F4A767-D3BD-4DE3-B34F-A27DBBFDC5EF}" type="sibTrans" cxnId="{FF01C20F-3C7B-488F-8D47-438985E5E1DB}">
      <dgm:prSet/>
      <dgm:spPr/>
      <dgm:t>
        <a:bodyPr/>
        <a:lstStyle/>
        <a:p>
          <a:endParaRPr lang="pl-PL"/>
        </a:p>
      </dgm:t>
    </dgm:pt>
    <dgm:pt modelId="{F5A010C2-A857-4238-B624-DBE896826D3C}" type="pres">
      <dgm:prSet presAssocID="{F44CF0D9-E747-4C2A-8906-D9A15608C74A}" presName="Name0" presStyleCnt="0">
        <dgm:presLayoutVars>
          <dgm:dir/>
          <dgm:resizeHandles val="exact"/>
        </dgm:presLayoutVars>
      </dgm:prSet>
      <dgm:spPr/>
    </dgm:pt>
    <dgm:pt modelId="{902B7408-F384-4E9C-BCDA-B07E58E9FFAF}" type="pres">
      <dgm:prSet presAssocID="{F44CF0D9-E747-4C2A-8906-D9A15608C74A}" presName="vNodes" presStyleCnt="0"/>
      <dgm:spPr/>
    </dgm:pt>
    <dgm:pt modelId="{E837F6E6-90F8-4185-918B-FABD635DCAAF}" type="pres">
      <dgm:prSet presAssocID="{92331191-6063-4129-9E4C-7D121A3F13A8}" presName="node" presStyleLbl="node1" presStyleIdx="0" presStyleCnt="3" custScaleX="259376" custScaleY="2593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A65D18-1F48-45FF-A637-03E6D866CC63}" type="pres">
      <dgm:prSet presAssocID="{099CC005-4302-45A4-BCBC-CB3FAA47DC1C}" presName="spacerT" presStyleCnt="0"/>
      <dgm:spPr/>
    </dgm:pt>
    <dgm:pt modelId="{4575F928-11CA-4155-A45F-988F52C059B8}" type="pres">
      <dgm:prSet presAssocID="{099CC005-4302-45A4-BCBC-CB3FAA47DC1C}" presName="sibTrans" presStyleLbl="sibTrans2D1" presStyleIdx="0" presStyleCnt="2"/>
      <dgm:spPr/>
      <dgm:t>
        <a:bodyPr/>
        <a:lstStyle/>
        <a:p>
          <a:endParaRPr lang="pl-PL"/>
        </a:p>
      </dgm:t>
    </dgm:pt>
    <dgm:pt modelId="{5636A9A8-6FC2-498A-B049-7E21A181592A}" type="pres">
      <dgm:prSet presAssocID="{099CC005-4302-45A4-BCBC-CB3FAA47DC1C}" presName="spacerB" presStyleCnt="0"/>
      <dgm:spPr/>
    </dgm:pt>
    <dgm:pt modelId="{A546E635-1D7D-458C-A779-0A4937EBEAC9}" type="pres">
      <dgm:prSet presAssocID="{946A432B-D542-44DD-83F7-6CEB240F65F4}" presName="node" presStyleLbl="node1" presStyleIdx="1" presStyleCnt="3" custScaleX="235796" custScaleY="2357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6B2A80-FF4B-478F-AD95-3F2EBFC15E96}" type="pres">
      <dgm:prSet presAssocID="{F44CF0D9-E747-4C2A-8906-D9A15608C74A}" presName="sibTransLast" presStyleLbl="sibTrans2D1" presStyleIdx="1" presStyleCnt="2" custScaleX="194872" custScaleY="194872" custLinFactNeighborX="-28846"/>
      <dgm:spPr/>
      <dgm:t>
        <a:bodyPr/>
        <a:lstStyle/>
        <a:p>
          <a:endParaRPr lang="pl-PL"/>
        </a:p>
      </dgm:t>
    </dgm:pt>
    <dgm:pt modelId="{5A9254D0-5C86-4CC1-BB6D-A55E29B14B35}" type="pres">
      <dgm:prSet presAssocID="{F44CF0D9-E747-4C2A-8906-D9A15608C74A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344B368C-A04C-4742-9961-8E8C17330589}" type="pres">
      <dgm:prSet presAssocID="{F44CF0D9-E747-4C2A-8906-D9A15608C74A}" presName="lastNode" presStyleLbl="node1" presStyleIdx="2" presStyleCnt="3" custScaleX="133101" custScaleY="133101" custLinFactX="31414" custLinFactNeighborX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4371E6-0719-4E2D-A083-21FE2E9F4945}" type="presOf" srcId="{E2D96B6C-9355-4DFE-80B4-27EF22274F7B}" destId="{344B368C-A04C-4742-9961-8E8C17330589}" srcOrd="0" destOrd="0" presId="urn:microsoft.com/office/officeart/2005/8/layout/equation2"/>
    <dgm:cxn modelId="{F380CDDC-E150-4315-AE95-173CC2E09C43}" srcId="{F44CF0D9-E747-4C2A-8906-D9A15608C74A}" destId="{946A432B-D542-44DD-83F7-6CEB240F65F4}" srcOrd="1" destOrd="0" parTransId="{53759C20-4C32-46FA-BD26-92C1B1A9B8A8}" sibTransId="{3F41A897-A1E4-4268-BD3F-B9C8BFF487FA}"/>
    <dgm:cxn modelId="{8CD1A0C0-2484-49AB-9599-277A4472CCCB}" type="presOf" srcId="{946A432B-D542-44DD-83F7-6CEB240F65F4}" destId="{A546E635-1D7D-458C-A779-0A4937EBEAC9}" srcOrd="0" destOrd="0" presId="urn:microsoft.com/office/officeart/2005/8/layout/equation2"/>
    <dgm:cxn modelId="{23D0C376-ECF4-4F8F-80AE-52422F5E2D58}" type="presOf" srcId="{099CC005-4302-45A4-BCBC-CB3FAA47DC1C}" destId="{4575F928-11CA-4155-A45F-988F52C059B8}" srcOrd="0" destOrd="0" presId="urn:microsoft.com/office/officeart/2005/8/layout/equation2"/>
    <dgm:cxn modelId="{210B8D34-C853-43EC-B9E3-74BF74842C8F}" type="presOf" srcId="{3F41A897-A1E4-4268-BD3F-B9C8BFF487FA}" destId="{5A9254D0-5C86-4CC1-BB6D-A55E29B14B35}" srcOrd="1" destOrd="0" presId="urn:microsoft.com/office/officeart/2005/8/layout/equation2"/>
    <dgm:cxn modelId="{8F7D73A8-DFEE-4BFC-A698-375626155BCD}" type="presOf" srcId="{F44CF0D9-E747-4C2A-8906-D9A15608C74A}" destId="{F5A010C2-A857-4238-B624-DBE896826D3C}" srcOrd="0" destOrd="0" presId="urn:microsoft.com/office/officeart/2005/8/layout/equation2"/>
    <dgm:cxn modelId="{ED23F428-A8AC-4E3F-AF91-CA166341E502}" type="presOf" srcId="{3F41A897-A1E4-4268-BD3F-B9C8BFF487FA}" destId="{276B2A80-FF4B-478F-AD95-3F2EBFC15E96}" srcOrd="0" destOrd="0" presId="urn:microsoft.com/office/officeart/2005/8/layout/equation2"/>
    <dgm:cxn modelId="{D4DCAACB-CD06-45B1-9D5B-AE10BBFB363D}" srcId="{F44CF0D9-E747-4C2A-8906-D9A15608C74A}" destId="{92331191-6063-4129-9E4C-7D121A3F13A8}" srcOrd="0" destOrd="0" parTransId="{EADA1CA4-C947-4646-95B1-C015F15DA1F6}" sibTransId="{099CC005-4302-45A4-BCBC-CB3FAA47DC1C}"/>
    <dgm:cxn modelId="{37AFD77E-D78B-4B4D-BB85-5916DA0096FE}" type="presOf" srcId="{92331191-6063-4129-9E4C-7D121A3F13A8}" destId="{E837F6E6-90F8-4185-918B-FABD635DCAAF}" srcOrd="0" destOrd="0" presId="urn:microsoft.com/office/officeart/2005/8/layout/equation2"/>
    <dgm:cxn modelId="{FF01C20F-3C7B-488F-8D47-438985E5E1DB}" srcId="{F44CF0D9-E747-4C2A-8906-D9A15608C74A}" destId="{E2D96B6C-9355-4DFE-80B4-27EF22274F7B}" srcOrd="2" destOrd="0" parTransId="{F4BC8201-795E-4BB8-ABE5-041516A1B6D7}" sibTransId="{E2F4A767-D3BD-4DE3-B34F-A27DBBFDC5EF}"/>
    <dgm:cxn modelId="{118D8D4B-C17D-4026-8F02-B5B60083F61B}" type="presParOf" srcId="{F5A010C2-A857-4238-B624-DBE896826D3C}" destId="{902B7408-F384-4E9C-BCDA-B07E58E9FFAF}" srcOrd="0" destOrd="0" presId="urn:microsoft.com/office/officeart/2005/8/layout/equation2"/>
    <dgm:cxn modelId="{5FC86572-B478-4592-BBCC-39DC5DBBAEDD}" type="presParOf" srcId="{902B7408-F384-4E9C-BCDA-B07E58E9FFAF}" destId="{E837F6E6-90F8-4185-918B-FABD635DCAAF}" srcOrd="0" destOrd="0" presId="urn:microsoft.com/office/officeart/2005/8/layout/equation2"/>
    <dgm:cxn modelId="{5D649664-979F-40F2-87F5-771F2AC2A273}" type="presParOf" srcId="{902B7408-F384-4E9C-BCDA-B07E58E9FFAF}" destId="{2AA65D18-1F48-45FF-A637-03E6D866CC63}" srcOrd="1" destOrd="0" presId="urn:microsoft.com/office/officeart/2005/8/layout/equation2"/>
    <dgm:cxn modelId="{23963A0B-34DE-4E39-9D34-54E7A6B237B5}" type="presParOf" srcId="{902B7408-F384-4E9C-BCDA-B07E58E9FFAF}" destId="{4575F928-11CA-4155-A45F-988F52C059B8}" srcOrd="2" destOrd="0" presId="urn:microsoft.com/office/officeart/2005/8/layout/equation2"/>
    <dgm:cxn modelId="{247B36A7-18C6-4F31-A8D2-8457586B4B40}" type="presParOf" srcId="{902B7408-F384-4E9C-BCDA-B07E58E9FFAF}" destId="{5636A9A8-6FC2-498A-B049-7E21A181592A}" srcOrd="3" destOrd="0" presId="urn:microsoft.com/office/officeart/2005/8/layout/equation2"/>
    <dgm:cxn modelId="{4381090B-C450-4E8B-B760-A66D800617C4}" type="presParOf" srcId="{902B7408-F384-4E9C-BCDA-B07E58E9FFAF}" destId="{A546E635-1D7D-458C-A779-0A4937EBEAC9}" srcOrd="4" destOrd="0" presId="urn:microsoft.com/office/officeart/2005/8/layout/equation2"/>
    <dgm:cxn modelId="{67927B92-083A-451C-B70F-E4C655DCD485}" type="presParOf" srcId="{F5A010C2-A857-4238-B624-DBE896826D3C}" destId="{276B2A80-FF4B-478F-AD95-3F2EBFC15E96}" srcOrd="1" destOrd="0" presId="urn:microsoft.com/office/officeart/2005/8/layout/equation2"/>
    <dgm:cxn modelId="{4ECB3AA6-5ED3-4CB5-A7D8-C03D524D8B13}" type="presParOf" srcId="{276B2A80-FF4B-478F-AD95-3F2EBFC15E96}" destId="{5A9254D0-5C86-4CC1-BB6D-A55E29B14B35}" srcOrd="0" destOrd="0" presId="urn:microsoft.com/office/officeart/2005/8/layout/equation2"/>
    <dgm:cxn modelId="{A1A2F35F-AE45-4E46-9B61-A4D13C314F2C}" type="presParOf" srcId="{F5A010C2-A857-4238-B624-DBE896826D3C}" destId="{344B368C-A04C-4742-9961-8E8C173305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24504-63D2-45D5-A125-1F9B5C69B931}">
      <dsp:nvSpPr>
        <dsp:cNvPr id="0" name=""/>
        <dsp:cNvSpPr/>
      </dsp:nvSpPr>
      <dsp:spPr>
        <a:xfrm rot="16200000">
          <a:off x="739775" y="-739775"/>
          <a:ext cx="2463799" cy="394335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wynikające ze zmian Regulaminów Organizacyjnych IZ i IP</a:t>
          </a:r>
          <a:endParaRPr lang="pl-PL" sz="2600" kern="1200" dirty="0"/>
        </a:p>
      </dsp:txBody>
      <dsp:txXfrm rot="5400000">
        <a:off x="-1" y="1"/>
        <a:ext cx="3943350" cy="1847850"/>
      </dsp:txXfrm>
    </dsp:sp>
    <dsp:sp modelId="{54239305-4060-4FE8-8F9D-9B366B5F2D36}">
      <dsp:nvSpPr>
        <dsp:cNvPr id="0" name=""/>
        <dsp:cNvSpPr/>
      </dsp:nvSpPr>
      <dsp:spPr>
        <a:xfrm>
          <a:off x="3943350" y="0"/>
          <a:ext cx="3943350" cy="2463799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dotyczące procedowania nad Strategią </a:t>
          </a:r>
          <a:endParaRPr lang="pl-PL" sz="2600" kern="1200" dirty="0"/>
        </a:p>
      </dsp:txBody>
      <dsp:txXfrm>
        <a:off x="3943350" y="0"/>
        <a:ext cx="3943350" cy="1847850"/>
      </dsp:txXfrm>
    </dsp:sp>
    <dsp:sp modelId="{B2D29CFD-AC34-478C-B7A0-821CB1ED2E2B}">
      <dsp:nvSpPr>
        <dsp:cNvPr id="0" name=""/>
        <dsp:cNvSpPr/>
      </dsp:nvSpPr>
      <dsp:spPr>
        <a:xfrm rot="10800000">
          <a:off x="0" y="2463799"/>
          <a:ext cx="3943350" cy="2463799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dotyczące uzupełnienia zadań realizowanych przez Punkt kontaktowy EFS</a:t>
          </a:r>
          <a:endParaRPr lang="pl-PL" sz="2600" kern="1200" dirty="0"/>
        </a:p>
      </dsp:txBody>
      <dsp:txXfrm rot="10800000">
        <a:off x="0" y="3079749"/>
        <a:ext cx="3943350" cy="1847850"/>
      </dsp:txXfrm>
    </dsp:sp>
    <dsp:sp modelId="{E4C63343-EB95-4C8B-8A69-8083EEFA2438}">
      <dsp:nvSpPr>
        <dsp:cNvPr id="0" name=""/>
        <dsp:cNvSpPr/>
      </dsp:nvSpPr>
      <dsp:spPr>
        <a:xfrm rot="5400000">
          <a:off x="4683124" y="1724024"/>
          <a:ext cx="2463799" cy="3943350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dotyczące rekomendacji Ministerstwa Rozwoju </a:t>
          </a:r>
          <a:br>
            <a:rPr lang="pl-PL" sz="2600" kern="1200" dirty="0" smtClean="0"/>
          </a:br>
          <a:r>
            <a:rPr lang="pl-PL" sz="2600" kern="1200" dirty="0" smtClean="0"/>
            <a:t>i redakcyjne</a:t>
          </a:r>
          <a:endParaRPr lang="pl-PL" sz="2600" kern="1200" dirty="0"/>
        </a:p>
      </dsp:txBody>
      <dsp:txXfrm rot="-5400000">
        <a:off x="3943349" y="3079749"/>
        <a:ext cx="3943350" cy="1847850"/>
      </dsp:txXfrm>
    </dsp:sp>
    <dsp:sp modelId="{2B0C8FE7-C8F3-406A-929D-EC4821761D8D}">
      <dsp:nvSpPr>
        <dsp:cNvPr id="0" name=""/>
        <dsp:cNvSpPr/>
      </dsp:nvSpPr>
      <dsp:spPr>
        <a:xfrm>
          <a:off x="2760344" y="1847850"/>
          <a:ext cx="2366010" cy="1231899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Zmiany</a:t>
          </a:r>
          <a:endParaRPr lang="pl-PL" sz="2600" kern="1200" dirty="0"/>
        </a:p>
      </dsp:txBody>
      <dsp:txXfrm>
        <a:off x="2820480" y="1907986"/>
        <a:ext cx="2245738" cy="1111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FA653-3D27-4EA4-BCED-0A24C37C3C30}" type="datetimeFigureOut">
              <a:rPr lang="pl-PL" smtClean="0"/>
              <a:t>2016-01-15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0813-D5DB-4D02-852D-51D47BDEBA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30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0813-D5DB-4D02-852D-51D47BDEBAC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9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674" y="342931"/>
            <a:ext cx="4339326" cy="358386"/>
          </a:xfrm>
          <a:prstGeom prst="rect">
            <a:avLst/>
          </a:prstGeom>
        </p:spPr>
      </p:pic>
      <p:sp>
        <p:nvSpPr>
          <p:cNvPr id="7" name="Symbol zastępczy zawartości 3"/>
          <p:cNvSpPr>
            <a:spLocks noGrp="1"/>
          </p:cNvSpPr>
          <p:nvPr>
            <p:ph idx="1"/>
          </p:nvPr>
        </p:nvSpPr>
        <p:spPr>
          <a:xfrm>
            <a:off x="0" y="4957101"/>
            <a:ext cx="9144000" cy="928687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/>
              <a:t>Aktualizacja Strategii Komunikacji Regionalnego </a:t>
            </a:r>
            <a:br>
              <a:rPr lang="pl-PL" sz="2400" b="1" dirty="0" smtClean="0"/>
            </a:br>
            <a:r>
              <a:rPr lang="pl-PL" sz="2400" b="1" dirty="0" smtClean="0"/>
              <a:t>Programu Operacyjnego Województwa Mazowieckiego 2014-2020</a:t>
            </a:r>
            <a:endParaRPr lang="pl-PL" sz="2400" dirty="0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1257300" y="5708822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Mariusz Frankowski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Dyrektor Mazowieckiej Jednostki Wdrażania Programów Unijnych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Aktualizacja Strategii Komunikacji</a:t>
            </a:r>
            <a:endParaRPr lang="pl-PL" sz="40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1689100"/>
          <a:ext cx="78867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Zmiany </a:t>
            </a:r>
            <a:r>
              <a:rPr lang="pl-PL" b="1" u="sng" dirty="0" smtClean="0"/>
              <a:t>zadań</a:t>
            </a:r>
            <a:r>
              <a:rPr lang="pl-PL" b="1" dirty="0" smtClean="0"/>
              <a:t> Wydziałów IZ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1765300"/>
          <a:ext cx="7886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Zmiany </a:t>
            </a:r>
            <a:r>
              <a:rPr lang="pl-PL" b="1" u="sng" dirty="0" smtClean="0"/>
              <a:t>nazw</a:t>
            </a:r>
            <a:r>
              <a:rPr lang="pl-PL" b="1" dirty="0" smtClean="0"/>
              <a:t> Wydziałów IP</a:t>
            </a:r>
            <a:endParaRPr lang="pl-PL" dirty="0"/>
          </a:p>
        </p:txBody>
      </p:sp>
      <p:graphicFrame>
        <p:nvGraphicFramePr>
          <p:cNvPr id="8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1765300"/>
          <a:ext cx="7886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Zmiany </a:t>
            </a:r>
            <a:r>
              <a:rPr lang="pl-PL" b="1" u="sng" dirty="0" smtClean="0"/>
              <a:t>nazw</a:t>
            </a:r>
            <a:r>
              <a:rPr lang="pl-PL" b="1" dirty="0" smtClean="0"/>
              <a:t> Wydziałów IP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1765300"/>
          <a:ext cx="7886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Zmiana zadań 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1841864"/>
          <a:ext cx="7886700" cy="433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Zatwierdzenie Strategii Komunikacji 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Dnia 31 lipca 2015 roku Zarząd Województwa Mazowieckiego Uchwałą Nr 1041/63/15 przyjął Strategię Komunikacji RPO WM 2014-2020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Dnia 16 lipca 2015 roku Komitet Monitorujący zatwierdził Strategię Komunikacji RPO WM 2014-2020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Rekomendacje MR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2070099"/>
          <a:ext cx="7920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06500" y="4991100"/>
            <a:ext cx="7378700" cy="6223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1"/>
          <p:cNvSpPr>
            <a:spLocks noGrp="1"/>
          </p:cNvSpPr>
          <p:nvPr>
            <p:ph idx="1"/>
          </p:nvPr>
        </p:nvSpPr>
        <p:spPr>
          <a:xfrm>
            <a:off x="814578" y="4319611"/>
            <a:ext cx="7886700" cy="1339001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>
                <a:latin typeface="Century Gothic" pitchFamily="34" charset="0"/>
              </a:rPr>
              <a:t>Dziękuję za uwagę</a:t>
            </a:r>
          </a:p>
          <a:p>
            <a:endParaRPr lang="pl-PL" sz="2100" b="1" dirty="0" smtClean="0">
              <a:latin typeface="Century Gothic" pitchFamily="34" charset="0"/>
            </a:endParaRPr>
          </a:p>
          <a:p>
            <a:r>
              <a:rPr lang="pl-PL" sz="2100" b="1" dirty="0" smtClean="0">
                <a:latin typeface="Century Gothic" pitchFamily="34" charset="0"/>
              </a:rPr>
              <a:t>Mariusz Frankowski</a:t>
            </a:r>
          </a:p>
          <a:p>
            <a:r>
              <a:rPr lang="pl-PL" sz="2100" b="1" dirty="0" err="1" smtClean="0">
                <a:latin typeface="Century Gothic" pitchFamily="34" charset="0"/>
              </a:rPr>
              <a:t>m.frankowski@mazowia.eu</a:t>
            </a:r>
            <a:endParaRPr lang="pl-PL" sz="21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163</TotalTime>
  <Words>185</Words>
  <Application>Microsoft Office PowerPoint</Application>
  <PresentationFormat>Pokaz na ekranie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Programy Regionalne</vt:lpstr>
      <vt:lpstr>Prezentacja programu PowerPoint</vt:lpstr>
      <vt:lpstr>Aktualizacja Strategii Komunikacji</vt:lpstr>
      <vt:lpstr>Zmiany zadań Wydziałów IZ</vt:lpstr>
      <vt:lpstr>Zmiany nazw Wydziałów IP</vt:lpstr>
      <vt:lpstr>Zmiany nazw Wydziałów IP</vt:lpstr>
      <vt:lpstr>Zmiana zadań </vt:lpstr>
      <vt:lpstr>Zatwierdzenie Strategii Komunikacji </vt:lpstr>
      <vt:lpstr>Rekomendacje MR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25</cp:revision>
  <dcterms:created xsi:type="dcterms:W3CDTF">2015-04-20T12:46:14Z</dcterms:created>
  <dcterms:modified xsi:type="dcterms:W3CDTF">2016-01-15T08:09:05Z</dcterms:modified>
</cp:coreProperties>
</file>