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4" r:id="rId1"/>
  </p:sldMasterIdLst>
  <p:notesMasterIdLst>
    <p:notesMasterId r:id="rId20"/>
  </p:notesMasterIdLst>
  <p:sldIdLst>
    <p:sldId id="257" r:id="rId2"/>
    <p:sldId id="469" r:id="rId3"/>
    <p:sldId id="448" r:id="rId4"/>
    <p:sldId id="454" r:id="rId5"/>
    <p:sldId id="455" r:id="rId6"/>
    <p:sldId id="459" r:id="rId7"/>
    <p:sldId id="464" r:id="rId8"/>
    <p:sldId id="465" r:id="rId9"/>
    <p:sldId id="468" r:id="rId10"/>
    <p:sldId id="471" r:id="rId11"/>
    <p:sldId id="438" r:id="rId12"/>
    <p:sldId id="439" r:id="rId13"/>
    <p:sldId id="441" r:id="rId14"/>
    <p:sldId id="442" r:id="rId15"/>
    <p:sldId id="443" r:id="rId16"/>
    <p:sldId id="446" r:id="rId17"/>
    <p:sldId id="447" r:id="rId18"/>
    <p:sldId id="384" r:id="rId19"/>
  </p:sldIdLst>
  <p:sldSz cx="9144000" cy="6858000" type="screen4x3"/>
  <p:notesSz cx="6797675" cy="99266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C0000"/>
    <a:srgbClr val="1F4E79"/>
    <a:srgbClr val="FFC000"/>
    <a:srgbClr val="0D8B4C"/>
    <a:srgbClr val="0B733F"/>
    <a:srgbClr val="542A51"/>
    <a:srgbClr val="08762D"/>
    <a:srgbClr val="1B6342"/>
    <a:srgbClr val="136B24"/>
    <a:srgbClr val="1EEA8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40" autoAdjust="0"/>
    <p:restoredTop sz="81553" autoAdjust="0"/>
  </p:normalViewPr>
  <p:slideViewPr>
    <p:cSldViewPr snapToGrid="0">
      <p:cViewPr>
        <p:scale>
          <a:sx n="70" d="100"/>
          <a:sy n="70" d="100"/>
        </p:scale>
        <p:origin x="-1398" y="-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70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35" d="100"/>
          <a:sy n="35" d="100"/>
        </p:scale>
        <p:origin x="-2268" y="-84"/>
      </p:cViewPr>
      <p:guideLst>
        <p:guide orient="horz" pos="3126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D546EC-623F-475D-B91E-A10AEB4B0A87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9599D05A-2E27-4477-8258-6A658690E169}">
      <dgm:prSet phldrT="[Tekst]"/>
      <dgm:spPr/>
      <dgm:t>
        <a:bodyPr/>
        <a:lstStyle/>
        <a:p>
          <a:r>
            <a:rPr lang="pl-PL" dirty="0" smtClean="0"/>
            <a:t>47 naborów wniosków do RPO WM 2014-2020</a:t>
          </a:r>
          <a:endParaRPr lang="pl-PL" dirty="0"/>
        </a:p>
      </dgm:t>
    </dgm:pt>
    <dgm:pt modelId="{3F90ED53-B46C-41CF-99A9-96BA8A5A0C5E}" type="parTrans" cxnId="{F53DB300-968F-421A-9CCB-4544140465A8}">
      <dgm:prSet/>
      <dgm:spPr/>
      <dgm:t>
        <a:bodyPr/>
        <a:lstStyle/>
        <a:p>
          <a:endParaRPr lang="pl-PL"/>
        </a:p>
      </dgm:t>
    </dgm:pt>
    <dgm:pt modelId="{6C20EB83-9317-4A4F-A2AD-840224B1E1CE}" type="sibTrans" cxnId="{F53DB300-968F-421A-9CCB-4544140465A8}">
      <dgm:prSet/>
      <dgm:spPr/>
      <dgm:t>
        <a:bodyPr/>
        <a:lstStyle/>
        <a:p>
          <a:endParaRPr lang="pl-PL"/>
        </a:p>
      </dgm:t>
    </dgm:pt>
    <dgm:pt modelId="{749759A0-B88C-4BF0-B79C-F1522084AF69}">
      <dgm:prSet phldrT="[Tekst]"/>
      <dgm:spPr/>
      <dgm:t>
        <a:bodyPr/>
        <a:lstStyle/>
        <a:p>
          <a:r>
            <a:rPr lang="pl-PL" dirty="0" smtClean="0"/>
            <a:t>2,8 mld zł do zagospodarowania</a:t>
          </a:r>
          <a:endParaRPr lang="pl-PL" dirty="0"/>
        </a:p>
      </dgm:t>
    </dgm:pt>
    <dgm:pt modelId="{38BA8805-D746-43DF-9278-FDC8BA752987}" type="parTrans" cxnId="{D065128C-CB65-477F-A2F4-10DE8025CBCB}">
      <dgm:prSet/>
      <dgm:spPr/>
      <dgm:t>
        <a:bodyPr/>
        <a:lstStyle/>
        <a:p>
          <a:endParaRPr lang="pl-PL"/>
        </a:p>
      </dgm:t>
    </dgm:pt>
    <dgm:pt modelId="{60F69288-7007-44C6-99AA-E95F5A6CCB94}" type="sibTrans" cxnId="{D065128C-CB65-477F-A2F4-10DE8025CBCB}">
      <dgm:prSet/>
      <dgm:spPr/>
      <dgm:t>
        <a:bodyPr/>
        <a:lstStyle/>
        <a:p>
          <a:endParaRPr lang="pl-PL"/>
        </a:p>
      </dgm:t>
    </dgm:pt>
    <dgm:pt modelId="{F7322C8B-4784-439B-B829-4F7A00DDD4C6}">
      <dgm:prSet phldrT="[Tekst]"/>
      <dgm:spPr/>
      <dgm:t>
        <a:bodyPr/>
        <a:lstStyle/>
        <a:p>
          <a:r>
            <a:rPr lang="pl-PL" dirty="0" smtClean="0"/>
            <a:t>Prezentacja pierwszych projektów z RPO WM</a:t>
          </a:r>
          <a:endParaRPr lang="pl-PL" dirty="0"/>
        </a:p>
      </dgm:t>
    </dgm:pt>
    <dgm:pt modelId="{2ABBE0A9-9E78-4ABD-9191-A42253FD8C26}" type="parTrans" cxnId="{C3B483FD-884B-422D-91E4-E7AF38F6A537}">
      <dgm:prSet/>
      <dgm:spPr/>
      <dgm:t>
        <a:bodyPr/>
        <a:lstStyle/>
        <a:p>
          <a:endParaRPr lang="pl-PL"/>
        </a:p>
      </dgm:t>
    </dgm:pt>
    <dgm:pt modelId="{7FFA2D4E-71E9-4A3D-A409-C62C79F58A48}" type="sibTrans" cxnId="{C3B483FD-884B-422D-91E4-E7AF38F6A537}">
      <dgm:prSet/>
      <dgm:spPr/>
      <dgm:t>
        <a:bodyPr/>
        <a:lstStyle/>
        <a:p>
          <a:endParaRPr lang="pl-PL"/>
        </a:p>
      </dgm:t>
    </dgm:pt>
    <dgm:pt modelId="{8C7A53C8-F6CA-4F29-87D4-421E31A15680}">
      <dgm:prSet phldrT="[Tekst]"/>
      <dgm:spPr/>
      <dgm:t>
        <a:bodyPr/>
        <a:lstStyle/>
        <a:p>
          <a:r>
            <a:rPr lang="pl-PL" dirty="0" smtClean="0"/>
            <a:t>Kompleksowa obsługa Wnioskodawców </a:t>
          </a:r>
          <a:br>
            <a:rPr lang="pl-PL" dirty="0" smtClean="0"/>
          </a:br>
          <a:r>
            <a:rPr lang="pl-PL" dirty="0" smtClean="0"/>
            <a:t>i </a:t>
          </a:r>
          <a:r>
            <a:rPr lang="pl-PL" dirty="0" err="1" smtClean="0"/>
            <a:t>Benefijcentów</a:t>
          </a:r>
          <a:r>
            <a:rPr lang="pl-PL" dirty="0" smtClean="0"/>
            <a:t> </a:t>
          </a:r>
          <a:endParaRPr lang="pl-PL" dirty="0"/>
        </a:p>
      </dgm:t>
    </dgm:pt>
    <dgm:pt modelId="{FFFB377E-FD08-4689-88A9-6BC5AC4ACAE8}" type="parTrans" cxnId="{BB602717-A92A-47F8-8F76-0BDA1CEF4FAB}">
      <dgm:prSet/>
      <dgm:spPr/>
      <dgm:t>
        <a:bodyPr/>
        <a:lstStyle/>
        <a:p>
          <a:endParaRPr lang="pl-PL"/>
        </a:p>
      </dgm:t>
    </dgm:pt>
    <dgm:pt modelId="{F456EC60-EAB4-4497-B515-0F1493D6A068}" type="sibTrans" cxnId="{BB602717-A92A-47F8-8F76-0BDA1CEF4FAB}">
      <dgm:prSet/>
      <dgm:spPr/>
      <dgm:t>
        <a:bodyPr/>
        <a:lstStyle/>
        <a:p>
          <a:endParaRPr lang="pl-PL"/>
        </a:p>
      </dgm:t>
    </dgm:pt>
    <dgm:pt modelId="{175FA7FB-B0E6-4633-87E0-613D98700253}" type="pres">
      <dgm:prSet presAssocID="{9FD546EC-623F-475D-B91E-A10AEB4B0A87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B133C0AD-03E6-41DA-A009-59BE2F979B3D}" type="pres">
      <dgm:prSet presAssocID="{9FD546EC-623F-475D-B91E-A10AEB4B0A87}" presName="dummyMaxCanvas" presStyleCnt="0">
        <dgm:presLayoutVars/>
      </dgm:prSet>
      <dgm:spPr/>
    </dgm:pt>
    <dgm:pt modelId="{D7751AA9-4A4F-49FB-B8F9-1EDB1E4E24C2}" type="pres">
      <dgm:prSet presAssocID="{9FD546EC-623F-475D-B91E-A10AEB4B0A87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0CDC794-ED31-49B3-AE5B-C1C6DF96F4E4}" type="pres">
      <dgm:prSet presAssocID="{9FD546EC-623F-475D-B91E-A10AEB4B0A87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910966B-CA3F-403A-AD82-E71897B5B747}" type="pres">
      <dgm:prSet presAssocID="{9FD546EC-623F-475D-B91E-A10AEB4B0A87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81F05E2-551F-4B6F-AFB4-F04DCD763DDC}" type="pres">
      <dgm:prSet presAssocID="{9FD546EC-623F-475D-B91E-A10AEB4B0A87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6FDC36D-6F9E-4210-89D2-3FC07C7A9D7D}" type="pres">
      <dgm:prSet presAssocID="{9FD546EC-623F-475D-B91E-A10AEB4B0A87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56A6749-FBF9-480E-A851-5709F599D9B6}" type="pres">
      <dgm:prSet presAssocID="{9FD546EC-623F-475D-B91E-A10AEB4B0A87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5A3AA6B-BCDE-45BD-BBDF-90CDE3922C17}" type="pres">
      <dgm:prSet presAssocID="{9FD546EC-623F-475D-B91E-A10AEB4B0A87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1BE98D4-15ED-4B7D-8A48-5B64C5DBB74D}" type="pres">
      <dgm:prSet presAssocID="{9FD546EC-623F-475D-B91E-A10AEB4B0A87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BC6C39D-34DB-47A8-B10A-C1B6EF7B653B}" type="pres">
      <dgm:prSet presAssocID="{9FD546EC-623F-475D-B91E-A10AEB4B0A87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16EDAC2-9F93-4C70-A22D-BABCD8E547DA}" type="pres">
      <dgm:prSet presAssocID="{9FD546EC-623F-475D-B91E-A10AEB4B0A87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90F0D2E-60DE-4B63-A645-C3B36A3214E2}" type="pres">
      <dgm:prSet presAssocID="{9FD546EC-623F-475D-B91E-A10AEB4B0A87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F53DB300-968F-421A-9CCB-4544140465A8}" srcId="{9FD546EC-623F-475D-B91E-A10AEB4B0A87}" destId="{9599D05A-2E27-4477-8258-6A658690E169}" srcOrd="0" destOrd="0" parTransId="{3F90ED53-B46C-41CF-99A9-96BA8A5A0C5E}" sibTransId="{6C20EB83-9317-4A4F-A2AD-840224B1E1CE}"/>
    <dgm:cxn modelId="{61EFB6CA-24C5-4D27-A48F-F131CD6F2792}" type="presOf" srcId="{749759A0-B88C-4BF0-B79C-F1522084AF69}" destId="{BBC6C39D-34DB-47A8-B10A-C1B6EF7B653B}" srcOrd="1" destOrd="0" presId="urn:microsoft.com/office/officeart/2005/8/layout/vProcess5"/>
    <dgm:cxn modelId="{BB602717-A92A-47F8-8F76-0BDA1CEF4FAB}" srcId="{9FD546EC-623F-475D-B91E-A10AEB4B0A87}" destId="{8C7A53C8-F6CA-4F29-87D4-421E31A15680}" srcOrd="3" destOrd="0" parTransId="{FFFB377E-FD08-4689-88A9-6BC5AC4ACAE8}" sibTransId="{F456EC60-EAB4-4497-B515-0F1493D6A068}"/>
    <dgm:cxn modelId="{B2B515FC-6C23-4B98-8980-0BA8C1F85730}" type="presOf" srcId="{F7322C8B-4784-439B-B829-4F7A00DDD4C6}" destId="{C910966B-CA3F-403A-AD82-E71897B5B747}" srcOrd="0" destOrd="0" presId="urn:microsoft.com/office/officeart/2005/8/layout/vProcess5"/>
    <dgm:cxn modelId="{C3B483FD-884B-422D-91E4-E7AF38F6A537}" srcId="{9FD546EC-623F-475D-B91E-A10AEB4B0A87}" destId="{F7322C8B-4784-439B-B829-4F7A00DDD4C6}" srcOrd="2" destOrd="0" parTransId="{2ABBE0A9-9E78-4ABD-9191-A42253FD8C26}" sibTransId="{7FFA2D4E-71E9-4A3D-A409-C62C79F58A48}"/>
    <dgm:cxn modelId="{FAA4B7CF-B63C-442B-924B-06EB64938758}" type="presOf" srcId="{8C7A53C8-F6CA-4F29-87D4-421E31A15680}" destId="{481F05E2-551F-4B6F-AFB4-F04DCD763DDC}" srcOrd="0" destOrd="0" presId="urn:microsoft.com/office/officeart/2005/8/layout/vProcess5"/>
    <dgm:cxn modelId="{E3B7D34D-D4D0-4041-B537-8395DEC3688A}" type="presOf" srcId="{749759A0-B88C-4BF0-B79C-F1522084AF69}" destId="{F0CDC794-ED31-49B3-AE5B-C1C6DF96F4E4}" srcOrd="0" destOrd="0" presId="urn:microsoft.com/office/officeart/2005/8/layout/vProcess5"/>
    <dgm:cxn modelId="{BB551881-2B42-4CF9-A796-B087C34EFD13}" type="presOf" srcId="{8C7A53C8-F6CA-4F29-87D4-421E31A15680}" destId="{D90F0D2E-60DE-4B63-A645-C3B36A3214E2}" srcOrd="1" destOrd="0" presId="urn:microsoft.com/office/officeart/2005/8/layout/vProcess5"/>
    <dgm:cxn modelId="{D065128C-CB65-477F-A2F4-10DE8025CBCB}" srcId="{9FD546EC-623F-475D-B91E-A10AEB4B0A87}" destId="{749759A0-B88C-4BF0-B79C-F1522084AF69}" srcOrd="1" destOrd="0" parTransId="{38BA8805-D746-43DF-9278-FDC8BA752987}" sibTransId="{60F69288-7007-44C6-99AA-E95F5A6CCB94}"/>
    <dgm:cxn modelId="{6C197BD8-E56D-4381-B8D5-86D5F4F95BD2}" type="presOf" srcId="{9FD546EC-623F-475D-B91E-A10AEB4B0A87}" destId="{175FA7FB-B0E6-4633-87E0-613D98700253}" srcOrd="0" destOrd="0" presId="urn:microsoft.com/office/officeart/2005/8/layout/vProcess5"/>
    <dgm:cxn modelId="{84CAEE06-C3A9-46BB-844A-1A640F0C49D1}" type="presOf" srcId="{6C20EB83-9317-4A4F-A2AD-840224B1E1CE}" destId="{36FDC36D-6F9E-4210-89D2-3FC07C7A9D7D}" srcOrd="0" destOrd="0" presId="urn:microsoft.com/office/officeart/2005/8/layout/vProcess5"/>
    <dgm:cxn modelId="{149071EF-9C00-46F5-9F71-F0AF02118BB6}" type="presOf" srcId="{60F69288-7007-44C6-99AA-E95F5A6CCB94}" destId="{956A6749-FBF9-480E-A851-5709F599D9B6}" srcOrd="0" destOrd="0" presId="urn:microsoft.com/office/officeart/2005/8/layout/vProcess5"/>
    <dgm:cxn modelId="{B305CE3A-444B-46C6-9D69-8C1290DEE9DE}" type="presOf" srcId="{9599D05A-2E27-4477-8258-6A658690E169}" destId="{D7751AA9-4A4F-49FB-B8F9-1EDB1E4E24C2}" srcOrd="0" destOrd="0" presId="urn:microsoft.com/office/officeart/2005/8/layout/vProcess5"/>
    <dgm:cxn modelId="{A18F0310-B627-433E-B3FE-C6FF082EE06B}" type="presOf" srcId="{F7322C8B-4784-439B-B829-4F7A00DDD4C6}" destId="{F16EDAC2-9F93-4C70-A22D-BABCD8E547DA}" srcOrd="1" destOrd="0" presId="urn:microsoft.com/office/officeart/2005/8/layout/vProcess5"/>
    <dgm:cxn modelId="{06CA7B47-AB0E-48A4-AC5C-E07C8A74947F}" type="presOf" srcId="{7FFA2D4E-71E9-4A3D-A409-C62C79F58A48}" destId="{75A3AA6B-BCDE-45BD-BBDF-90CDE3922C17}" srcOrd="0" destOrd="0" presId="urn:microsoft.com/office/officeart/2005/8/layout/vProcess5"/>
    <dgm:cxn modelId="{2F572F24-9AF4-47AD-A7EC-E43E8695148F}" type="presOf" srcId="{9599D05A-2E27-4477-8258-6A658690E169}" destId="{F1BE98D4-15ED-4B7D-8A48-5B64C5DBB74D}" srcOrd="1" destOrd="0" presId="urn:microsoft.com/office/officeart/2005/8/layout/vProcess5"/>
    <dgm:cxn modelId="{A1BA586C-B6E8-40F6-AD74-8AA88D2123CB}" type="presParOf" srcId="{175FA7FB-B0E6-4633-87E0-613D98700253}" destId="{B133C0AD-03E6-41DA-A009-59BE2F979B3D}" srcOrd="0" destOrd="0" presId="urn:microsoft.com/office/officeart/2005/8/layout/vProcess5"/>
    <dgm:cxn modelId="{7BE1CCFF-7DE0-4D47-AF66-4AD7085B302C}" type="presParOf" srcId="{175FA7FB-B0E6-4633-87E0-613D98700253}" destId="{D7751AA9-4A4F-49FB-B8F9-1EDB1E4E24C2}" srcOrd="1" destOrd="0" presId="urn:microsoft.com/office/officeart/2005/8/layout/vProcess5"/>
    <dgm:cxn modelId="{6B6CD4B9-F7E3-4719-9701-57EAEFF07916}" type="presParOf" srcId="{175FA7FB-B0E6-4633-87E0-613D98700253}" destId="{F0CDC794-ED31-49B3-AE5B-C1C6DF96F4E4}" srcOrd="2" destOrd="0" presId="urn:microsoft.com/office/officeart/2005/8/layout/vProcess5"/>
    <dgm:cxn modelId="{96E2DEC2-5A2B-4F49-9CF8-80B87491A7CF}" type="presParOf" srcId="{175FA7FB-B0E6-4633-87E0-613D98700253}" destId="{C910966B-CA3F-403A-AD82-E71897B5B747}" srcOrd="3" destOrd="0" presId="urn:microsoft.com/office/officeart/2005/8/layout/vProcess5"/>
    <dgm:cxn modelId="{1B52B136-F222-4A1E-8E54-126EAC3E1A00}" type="presParOf" srcId="{175FA7FB-B0E6-4633-87E0-613D98700253}" destId="{481F05E2-551F-4B6F-AFB4-F04DCD763DDC}" srcOrd="4" destOrd="0" presId="urn:microsoft.com/office/officeart/2005/8/layout/vProcess5"/>
    <dgm:cxn modelId="{51501992-B1F3-45F8-B67F-E879C97C5328}" type="presParOf" srcId="{175FA7FB-B0E6-4633-87E0-613D98700253}" destId="{36FDC36D-6F9E-4210-89D2-3FC07C7A9D7D}" srcOrd="5" destOrd="0" presId="urn:microsoft.com/office/officeart/2005/8/layout/vProcess5"/>
    <dgm:cxn modelId="{144434B4-9D3E-4164-8306-64B158DFFACD}" type="presParOf" srcId="{175FA7FB-B0E6-4633-87E0-613D98700253}" destId="{956A6749-FBF9-480E-A851-5709F599D9B6}" srcOrd="6" destOrd="0" presId="urn:microsoft.com/office/officeart/2005/8/layout/vProcess5"/>
    <dgm:cxn modelId="{BFA5C82C-8582-40FD-B5B3-24F74512D355}" type="presParOf" srcId="{175FA7FB-B0E6-4633-87E0-613D98700253}" destId="{75A3AA6B-BCDE-45BD-BBDF-90CDE3922C17}" srcOrd="7" destOrd="0" presId="urn:microsoft.com/office/officeart/2005/8/layout/vProcess5"/>
    <dgm:cxn modelId="{8A3A7175-17AB-47C2-8614-66101AFE68FC}" type="presParOf" srcId="{175FA7FB-B0E6-4633-87E0-613D98700253}" destId="{F1BE98D4-15ED-4B7D-8A48-5B64C5DBB74D}" srcOrd="8" destOrd="0" presId="urn:microsoft.com/office/officeart/2005/8/layout/vProcess5"/>
    <dgm:cxn modelId="{CED64A6F-D60C-4B9F-9F08-43B2EE238B3F}" type="presParOf" srcId="{175FA7FB-B0E6-4633-87E0-613D98700253}" destId="{BBC6C39D-34DB-47A8-B10A-C1B6EF7B653B}" srcOrd="9" destOrd="0" presId="urn:microsoft.com/office/officeart/2005/8/layout/vProcess5"/>
    <dgm:cxn modelId="{B707D305-2B3E-4889-A3FD-CEC3F9E47271}" type="presParOf" srcId="{175FA7FB-B0E6-4633-87E0-613D98700253}" destId="{F16EDAC2-9F93-4C70-A22D-BABCD8E547DA}" srcOrd="10" destOrd="0" presId="urn:microsoft.com/office/officeart/2005/8/layout/vProcess5"/>
    <dgm:cxn modelId="{F5AE67A5-FB02-4BC7-98CB-C81A6938B333}" type="presParOf" srcId="{175FA7FB-B0E6-4633-87E0-613D98700253}" destId="{D90F0D2E-60DE-4B63-A645-C3B36A3214E2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78028E5-F75E-4D00-81DE-62F37E18E628}" type="doc">
      <dgm:prSet loTypeId="urn:microsoft.com/office/officeart/2005/8/layout/gear1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pl-PL"/>
        </a:p>
      </dgm:t>
    </dgm:pt>
    <dgm:pt modelId="{90558E23-C553-4A60-AC55-3D593DA74654}">
      <dgm:prSet phldrT="[Tekst]"/>
      <dgm:spPr/>
      <dgm:t>
        <a:bodyPr/>
        <a:lstStyle/>
        <a:p>
          <a:r>
            <a:rPr lang="pl-PL" b="1" dirty="0" smtClean="0"/>
            <a:t>Spoty i </a:t>
          </a:r>
          <a:r>
            <a:rPr lang="pl-PL" b="1" dirty="0" err="1" smtClean="0"/>
            <a:t>banery</a:t>
          </a:r>
          <a:r>
            <a:rPr lang="pl-PL" b="1" dirty="0" smtClean="0"/>
            <a:t> w Internecie, spoty radiowe; ramki i spoty w </a:t>
          </a:r>
          <a:r>
            <a:rPr lang="pl-PL" b="1" smtClean="0"/>
            <a:t>środkach komunikacji </a:t>
          </a:r>
          <a:endParaRPr lang="pl-PL" b="1" dirty="0"/>
        </a:p>
      </dgm:t>
    </dgm:pt>
    <dgm:pt modelId="{D0DF0B18-56D2-4E6B-9AF8-561CE0D04D95}" type="parTrans" cxnId="{D2B07A59-CCD7-4BD5-BE7E-8D5DA12E22A5}">
      <dgm:prSet/>
      <dgm:spPr/>
      <dgm:t>
        <a:bodyPr/>
        <a:lstStyle/>
        <a:p>
          <a:endParaRPr lang="pl-PL"/>
        </a:p>
      </dgm:t>
    </dgm:pt>
    <dgm:pt modelId="{88515F5E-AF58-469B-8D28-E6AA363279BB}" type="sibTrans" cxnId="{D2B07A59-CCD7-4BD5-BE7E-8D5DA12E22A5}">
      <dgm:prSet/>
      <dgm:spPr/>
      <dgm:t>
        <a:bodyPr/>
        <a:lstStyle/>
        <a:p>
          <a:endParaRPr lang="pl-PL"/>
        </a:p>
      </dgm:t>
    </dgm:pt>
    <dgm:pt modelId="{15257D53-A718-496C-BB9C-6CF0F167E01E}">
      <dgm:prSet phldrT="[Tekst]"/>
      <dgm:spPr/>
      <dgm:t>
        <a:bodyPr/>
        <a:lstStyle/>
        <a:p>
          <a:r>
            <a:rPr lang="pl-PL" b="1" dirty="0" smtClean="0"/>
            <a:t>Mailing</a:t>
          </a:r>
          <a:r>
            <a:rPr lang="pl-PL" b="1" smtClean="0"/>
            <a:t>, artykuły </a:t>
          </a:r>
          <a:r>
            <a:rPr lang="pl-PL" b="1" dirty="0" smtClean="0"/>
            <a:t>w prasie </a:t>
          </a:r>
          <a:endParaRPr lang="pl-PL" b="1" dirty="0"/>
        </a:p>
      </dgm:t>
    </dgm:pt>
    <dgm:pt modelId="{3AD0BC5E-0A88-474D-BCDB-19EEB8A3886D}" type="parTrans" cxnId="{232790E5-6BB0-40EF-85F9-5470CEFB3E25}">
      <dgm:prSet/>
      <dgm:spPr/>
      <dgm:t>
        <a:bodyPr/>
        <a:lstStyle/>
        <a:p>
          <a:endParaRPr lang="pl-PL"/>
        </a:p>
      </dgm:t>
    </dgm:pt>
    <dgm:pt modelId="{A92992D6-BD63-4B63-8330-654A00ABE7C9}" type="sibTrans" cxnId="{232790E5-6BB0-40EF-85F9-5470CEFB3E25}">
      <dgm:prSet/>
      <dgm:spPr/>
      <dgm:t>
        <a:bodyPr/>
        <a:lstStyle/>
        <a:p>
          <a:endParaRPr lang="pl-PL"/>
        </a:p>
      </dgm:t>
    </dgm:pt>
    <dgm:pt modelId="{A42067A4-9B05-4739-974C-1181A0928BA2}">
      <dgm:prSet phldrT="[Tekst]"/>
      <dgm:spPr/>
      <dgm:t>
        <a:bodyPr/>
        <a:lstStyle/>
        <a:p>
          <a:r>
            <a:rPr lang="pl-PL" b="1" dirty="0" err="1" smtClean="0"/>
            <a:t>Social</a:t>
          </a:r>
          <a:r>
            <a:rPr lang="pl-PL" b="1" dirty="0" smtClean="0"/>
            <a:t> media </a:t>
          </a:r>
          <a:br>
            <a:rPr lang="pl-PL" b="1" dirty="0" smtClean="0"/>
          </a:br>
          <a:r>
            <a:rPr lang="pl-PL" b="1" dirty="0" smtClean="0"/>
            <a:t>(FB, YT, TT)</a:t>
          </a:r>
          <a:endParaRPr lang="pl-PL" b="1" dirty="0"/>
        </a:p>
      </dgm:t>
    </dgm:pt>
    <dgm:pt modelId="{2073CBB3-D4F4-4DF9-BF6C-0CFCBA1598E6}" type="parTrans" cxnId="{AF015A4F-BE95-4EFA-BD22-889B2227C9B0}">
      <dgm:prSet/>
      <dgm:spPr/>
      <dgm:t>
        <a:bodyPr/>
        <a:lstStyle/>
        <a:p>
          <a:endParaRPr lang="pl-PL"/>
        </a:p>
      </dgm:t>
    </dgm:pt>
    <dgm:pt modelId="{F5AA7F5C-22FD-49D2-8228-B001A5449DF4}" type="sibTrans" cxnId="{AF015A4F-BE95-4EFA-BD22-889B2227C9B0}">
      <dgm:prSet/>
      <dgm:spPr/>
      <dgm:t>
        <a:bodyPr/>
        <a:lstStyle/>
        <a:p>
          <a:endParaRPr lang="pl-PL"/>
        </a:p>
      </dgm:t>
    </dgm:pt>
    <dgm:pt modelId="{17C65824-6CC6-45A6-9708-50BCE772EFD9}">
      <dgm:prSet phldrT="[Tekst]" phldr="1"/>
      <dgm:spPr/>
      <dgm:t>
        <a:bodyPr/>
        <a:lstStyle/>
        <a:p>
          <a:endParaRPr lang="pl-PL"/>
        </a:p>
      </dgm:t>
    </dgm:pt>
    <dgm:pt modelId="{975F4B48-0429-4510-A47C-F8A521438F8F}" type="parTrans" cxnId="{9FBA0B54-985C-4B9E-A21A-A90B43AB3466}">
      <dgm:prSet/>
      <dgm:spPr/>
      <dgm:t>
        <a:bodyPr/>
        <a:lstStyle/>
        <a:p>
          <a:endParaRPr lang="pl-PL"/>
        </a:p>
      </dgm:t>
    </dgm:pt>
    <dgm:pt modelId="{7E89D37D-C1FB-4E6A-838F-A5D6675B26D0}" type="sibTrans" cxnId="{9FBA0B54-985C-4B9E-A21A-A90B43AB3466}">
      <dgm:prSet/>
      <dgm:spPr/>
      <dgm:t>
        <a:bodyPr/>
        <a:lstStyle/>
        <a:p>
          <a:endParaRPr lang="pl-PL"/>
        </a:p>
      </dgm:t>
    </dgm:pt>
    <dgm:pt modelId="{D7AB0ED8-3F2F-4119-86D4-EBD5DE8F1CC9}">
      <dgm:prSet phldrT="[Tekst]"/>
      <dgm:spPr/>
      <dgm:t>
        <a:bodyPr/>
        <a:lstStyle/>
        <a:p>
          <a:endParaRPr lang="pl-PL"/>
        </a:p>
      </dgm:t>
    </dgm:pt>
    <dgm:pt modelId="{7A73B42D-0900-436D-964A-A1B65AC7A930}" type="parTrans" cxnId="{EE3A2095-E6B4-435C-9939-9DBE31ECD079}">
      <dgm:prSet/>
      <dgm:spPr/>
      <dgm:t>
        <a:bodyPr/>
        <a:lstStyle/>
        <a:p>
          <a:endParaRPr lang="pl-PL"/>
        </a:p>
      </dgm:t>
    </dgm:pt>
    <dgm:pt modelId="{13372AD7-6BCE-415A-931A-8D757D3C8959}" type="sibTrans" cxnId="{EE3A2095-E6B4-435C-9939-9DBE31ECD079}">
      <dgm:prSet/>
      <dgm:spPr/>
      <dgm:t>
        <a:bodyPr/>
        <a:lstStyle/>
        <a:p>
          <a:endParaRPr lang="pl-PL"/>
        </a:p>
      </dgm:t>
    </dgm:pt>
    <dgm:pt modelId="{8776AEF2-7719-4D2B-B043-122F264BAD0B}">
      <dgm:prSet phldrT="[Tekst]"/>
      <dgm:spPr/>
      <dgm:t>
        <a:bodyPr/>
        <a:lstStyle/>
        <a:p>
          <a:endParaRPr lang="pl-PL"/>
        </a:p>
      </dgm:t>
    </dgm:pt>
    <dgm:pt modelId="{C0319959-63BD-4A84-A088-8775BE7BB0A2}" type="parTrans" cxnId="{EEC8BCA6-3BC5-4B46-BC96-1353F5ACA0AB}">
      <dgm:prSet/>
      <dgm:spPr/>
      <dgm:t>
        <a:bodyPr/>
        <a:lstStyle/>
        <a:p>
          <a:endParaRPr lang="pl-PL"/>
        </a:p>
      </dgm:t>
    </dgm:pt>
    <dgm:pt modelId="{953E1F64-28EC-4B8A-A378-5B6B3B848588}" type="sibTrans" cxnId="{EEC8BCA6-3BC5-4B46-BC96-1353F5ACA0AB}">
      <dgm:prSet/>
      <dgm:spPr/>
      <dgm:t>
        <a:bodyPr/>
        <a:lstStyle/>
        <a:p>
          <a:endParaRPr lang="pl-PL"/>
        </a:p>
      </dgm:t>
    </dgm:pt>
    <dgm:pt modelId="{9898D9FB-D51C-4F20-A42B-D4E0091744AE}">
      <dgm:prSet phldrT="[Tekst]" phldr="1"/>
      <dgm:spPr/>
      <dgm:t>
        <a:bodyPr/>
        <a:lstStyle/>
        <a:p>
          <a:endParaRPr lang="pl-PL"/>
        </a:p>
      </dgm:t>
    </dgm:pt>
    <dgm:pt modelId="{2E5D704F-6AB2-4D30-A1CF-21AC7386FF3C}" type="parTrans" cxnId="{206AFB7D-6196-4359-B9C4-BD1BC7887C37}">
      <dgm:prSet/>
      <dgm:spPr/>
      <dgm:t>
        <a:bodyPr/>
        <a:lstStyle/>
        <a:p>
          <a:endParaRPr lang="pl-PL"/>
        </a:p>
      </dgm:t>
    </dgm:pt>
    <dgm:pt modelId="{740A4004-AF0C-49B0-8919-1B6160919BFE}" type="sibTrans" cxnId="{206AFB7D-6196-4359-B9C4-BD1BC7887C37}">
      <dgm:prSet/>
      <dgm:spPr/>
      <dgm:t>
        <a:bodyPr/>
        <a:lstStyle/>
        <a:p>
          <a:endParaRPr lang="pl-PL"/>
        </a:p>
      </dgm:t>
    </dgm:pt>
    <dgm:pt modelId="{BFC2AF83-7E8E-4558-9956-36BDE98F4002}">
      <dgm:prSet phldrT="[Tekst]" phldr="1"/>
      <dgm:spPr/>
      <dgm:t>
        <a:bodyPr/>
        <a:lstStyle/>
        <a:p>
          <a:endParaRPr lang="pl-PL"/>
        </a:p>
      </dgm:t>
    </dgm:pt>
    <dgm:pt modelId="{0EB06376-0F4B-42BC-BF07-415DF44D799B}" type="parTrans" cxnId="{72E1E610-2C91-40ED-AFD1-4F73BC54F4AD}">
      <dgm:prSet/>
      <dgm:spPr/>
      <dgm:t>
        <a:bodyPr/>
        <a:lstStyle/>
        <a:p>
          <a:endParaRPr lang="pl-PL"/>
        </a:p>
      </dgm:t>
    </dgm:pt>
    <dgm:pt modelId="{A58575D9-262E-4082-B0DE-A73C1DD85CE9}" type="sibTrans" cxnId="{72E1E610-2C91-40ED-AFD1-4F73BC54F4AD}">
      <dgm:prSet/>
      <dgm:spPr/>
      <dgm:t>
        <a:bodyPr/>
        <a:lstStyle/>
        <a:p>
          <a:endParaRPr lang="pl-PL"/>
        </a:p>
      </dgm:t>
    </dgm:pt>
    <dgm:pt modelId="{D7F0E599-61C8-40C6-BC74-2FB97D8A27FF}">
      <dgm:prSet phldrT="[Tekst]" phldr="1"/>
      <dgm:spPr/>
      <dgm:t>
        <a:bodyPr/>
        <a:lstStyle/>
        <a:p>
          <a:endParaRPr lang="pl-PL"/>
        </a:p>
      </dgm:t>
    </dgm:pt>
    <dgm:pt modelId="{B3604C00-B59D-4A27-AB49-887B77C8D745}" type="parTrans" cxnId="{E26E19A7-5BF7-47B5-AAA5-A56331C261FC}">
      <dgm:prSet/>
      <dgm:spPr/>
      <dgm:t>
        <a:bodyPr/>
        <a:lstStyle/>
        <a:p>
          <a:endParaRPr lang="pl-PL"/>
        </a:p>
      </dgm:t>
    </dgm:pt>
    <dgm:pt modelId="{B7CB4A46-E6D9-43A4-AA04-8796ED4A84C3}" type="sibTrans" cxnId="{E26E19A7-5BF7-47B5-AAA5-A56331C261FC}">
      <dgm:prSet/>
      <dgm:spPr/>
      <dgm:t>
        <a:bodyPr/>
        <a:lstStyle/>
        <a:p>
          <a:endParaRPr lang="pl-PL"/>
        </a:p>
      </dgm:t>
    </dgm:pt>
    <dgm:pt modelId="{451F3E1B-CF13-4A99-808B-1D01C39B836A}" type="pres">
      <dgm:prSet presAssocID="{D78028E5-F75E-4D00-81DE-62F37E18E628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691C9159-176F-4183-AD58-DFE2A8E9C4B0}" type="pres">
      <dgm:prSet presAssocID="{90558E23-C553-4A60-AC55-3D593DA74654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BDFD869-8AD7-4A6F-B071-26B43785E621}" type="pres">
      <dgm:prSet presAssocID="{90558E23-C553-4A60-AC55-3D593DA74654}" presName="gear1srcNode" presStyleLbl="node1" presStyleIdx="0" presStyleCnt="3"/>
      <dgm:spPr/>
      <dgm:t>
        <a:bodyPr/>
        <a:lstStyle/>
        <a:p>
          <a:endParaRPr lang="pl-PL"/>
        </a:p>
      </dgm:t>
    </dgm:pt>
    <dgm:pt modelId="{0EF640DF-0491-4498-BBB9-6F1431E78DF2}" type="pres">
      <dgm:prSet presAssocID="{90558E23-C553-4A60-AC55-3D593DA74654}" presName="gear1dstNode" presStyleLbl="node1" presStyleIdx="0" presStyleCnt="3"/>
      <dgm:spPr/>
      <dgm:t>
        <a:bodyPr/>
        <a:lstStyle/>
        <a:p>
          <a:endParaRPr lang="pl-PL"/>
        </a:p>
      </dgm:t>
    </dgm:pt>
    <dgm:pt modelId="{FFC54A55-1F90-43EB-8A58-2994CFCD167B}" type="pres">
      <dgm:prSet presAssocID="{15257D53-A718-496C-BB9C-6CF0F167E01E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1A32011-ACE0-4A22-83A9-7D36C599B039}" type="pres">
      <dgm:prSet presAssocID="{15257D53-A718-496C-BB9C-6CF0F167E01E}" presName="gear2srcNode" presStyleLbl="node1" presStyleIdx="1" presStyleCnt="3"/>
      <dgm:spPr/>
      <dgm:t>
        <a:bodyPr/>
        <a:lstStyle/>
        <a:p>
          <a:endParaRPr lang="pl-PL"/>
        </a:p>
      </dgm:t>
    </dgm:pt>
    <dgm:pt modelId="{689FF3CC-A487-43F9-B134-047DF831D9DF}" type="pres">
      <dgm:prSet presAssocID="{15257D53-A718-496C-BB9C-6CF0F167E01E}" presName="gear2dstNode" presStyleLbl="node1" presStyleIdx="1" presStyleCnt="3"/>
      <dgm:spPr/>
      <dgm:t>
        <a:bodyPr/>
        <a:lstStyle/>
        <a:p>
          <a:endParaRPr lang="pl-PL"/>
        </a:p>
      </dgm:t>
    </dgm:pt>
    <dgm:pt modelId="{6206251E-5016-4C04-974F-9CC8A82EEDCE}" type="pres">
      <dgm:prSet presAssocID="{A42067A4-9B05-4739-974C-1181A0928BA2}" presName="gear3" presStyleLbl="node1" presStyleIdx="2" presStyleCnt="3"/>
      <dgm:spPr/>
      <dgm:t>
        <a:bodyPr/>
        <a:lstStyle/>
        <a:p>
          <a:endParaRPr lang="pl-PL"/>
        </a:p>
      </dgm:t>
    </dgm:pt>
    <dgm:pt modelId="{1A3BB68F-41BF-42ED-9E96-E7BBE61FB3C4}" type="pres">
      <dgm:prSet presAssocID="{A42067A4-9B05-4739-974C-1181A0928BA2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988EDA8-F909-4C44-AC25-9B84376CB615}" type="pres">
      <dgm:prSet presAssocID="{A42067A4-9B05-4739-974C-1181A0928BA2}" presName="gear3srcNode" presStyleLbl="node1" presStyleIdx="2" presStyleCnt="3"/>
      <dgm:spPr/>
      <dgm:t>
        <a:bodyPr/>
        <a:lstStyle/>
        <a:p>
          <a:endParaRPr lang="pl-PL"/>
        </a:p>
      </dgm:t>
    </dgm:pt>
    <dgm:pt modelId="{C973AD7E-9FD0-451F-9AAD-3005B27A5DE3}" type="pres">
      <dgm:prSet presAssocID="{A42067A4-9B05-4739-974C-1181A0928BA2}" presName="gear3dstNode" presStyleLbl="node1" presStyleIdx="2" presStyleCnt="3"/>
      <dgm:spPr/>
      <dgm:t>
        <a:bodyPr/>
        <a:lstStyle/>
        <a:p>
          <a:endParaRPr lang="pl-PL"/>
        </a:p>
      </dgm:t>
    </dgm:pt>
    <dgm:pt modelId="{783E45F0-EC35-4308-81D4-7319D102BAC4}" type="pres">
      <dgm:prSet presAssocID="{88515F5E-AF58-469B-8D28-E6AA363279BB}" presName="connector1" presStyleLbl="sibTrans2D1" presStyleIdx="0" presStyleCnt="3"/>
      <dgm:spPr/>
      <dgm:t>
        <a:bodyPr/>
        <a:lstStyle/>
        <a:p>
          <a:endParaRPr lang="pl-PL"/>
        </a:p>
      </dgm:t>
    </dgm:pt>
    <dgm:pt modelId="{D8D113A6-0DF4-44BE-A827-894EEB95541B}" type="pres">
      <dgm:prSet presAssocID="{A92992D6-BD63-4B63-8330-654A00ABE7C9}" presName="connector2" presStyleLbl="sibTrans2D1" presStyleIdx="1" presStyleCnt="3"/>
      <dgm:spPr/>
      <dgm:t>
        <a:bodyPr/>
        <a:lstStyle/>
        <a:p>
          <a:endParaRPr lang="pl-PL"/>
        </a:p>
      </dgm:t>
    </dgm:pt>
    <dgm:pt modelId="{C680FB5F-51D8-459D-9552-858CC78F2D57}" type="pres">
      <dgm:prSet presAssocID="{F5AA7F5C-22FD-49D2-8228-B001A5449DF4}" presName="connector3" presStyleLbl="sibTrans2D1" presStyleIdx="2" presStyleCnt="3"/>
      <dgm:spPr/>
      <dgm:t>
        <a:bodyPr/>
        <a:lstStyle/>
        <a:p>
          <a:endParaRPr lang="pl-PL"/>
        </a:p>
      </dgm:t>
    </dgm:pt>
  </dgm:ptLst>
  <dgm:cxnLst>
    <dgm:cxn modelId="{A8C46667-0765-43F5-BEAF-59A8CA80E2B7}" type="presOf" srcId="{A42067A4-9B05-4739-974C-1181A0928BA2}" destId="{6988EDA8-F909-4C44-AC25-9B84376CB615}" srcOrd="2" destOrd="0" presId="urn:microsoft.com/office/officeart/2005/8/layout/gear1"/>
    <dgm:cxn modelId="{6A47D0EC-E1F4-4FEB-A380-85087531138D}" type="presOf" srcId="{A42067A4-9B05-4739-974C-1181A0928BA2}" destId="{6206251E-5016-4C04-974F-9CC8A82EEDCE}" srcOrd="0" destOrd="0" presId="urn:microsoft.com/office/officeart/2005/8/layout/gear1"/>
    <dgm:cxn modelId="{D2B07A59-CCD7-4BD5-BE7E-8D5DA12E22A5}" srcId="{D78028E5-F75E-4D00-81DE-62F37E18E628}" destId="{90558E23-C553-4A60-AC55-3D593DA74654}" srcOrd="0" destOrd="0" parTransId="{D0DF0B18-56D2-4E6B-9AF8-561CE0D04D95}" sibTransId="{88515F5E-AF58-469B-8D28-E6AA363279BB}"/>
    <dgm:cxn modelId="{A1E050E0-A4F4-4467-9922-0F6B67ADFDAF}" type="presOf" srcId="{F5AA7F5C-22FD-49D2-8228-B001A5449DF4}" destId="{C680FB5F-51D8-459D-9552-858CC78F2D57}" srcOrd="0" destOrd="0" presId="urn:microsoft.com/office/officeart/2005/8/layout/gear1"/>
    <dgm:cxn modelId="{13DE9D28-943B-4861-AA58-7FBCAC39261E}" type="presOf" srcId="{15257D53-A718-496C-BB9C-6CF0F167E01E}" destId="{689FF3CC-A487-43F9-B134-047DF831D9DF}" srcOrd="2" destOrd="0" presId="urn:microsoft.com/office/officeart/2005/8/layout/gear1"/>
    <dgm:cxn modelId="{6D6F424E-81C2-4F23-9118-48E6CE9C3E99}" type="presOf" srcId="{90558E23-C553-4A60-AC55-3D593DA74654}" destId="{691C9159-176F-4183-AD58-DFE2A8E9C4B0}" srcOrd="0" destOrd="0" presId="urn:microsoft.com/office/officeart/2005/8/layout/gear1"/>
    <dgm:cxn modelId="{D04CDFDB-1259-43C3-8515-1501EB023B3E}" type="presOf" srcId="{88515F5E-AF58-469B-8D28-E6AA363279BB}" destId="{783E45F0-EC35-4308-81D4-7319D102BAC4}" srcOrd="0" destOrd="0" presId="urn:microsoft.com/office/officeart/2005/8/layout/gear1"/>
    <dgm:cxn modelId="{206AFB7D-6196-4359-B9C4-BD1BC7887C37}" srcId="{D78028E5-F75E-4D00-81DE-62F37E18E628}" destId="{9898D9FB-D51C-4F20-A42B-D4E0091744AE}" srcOrd="6" destOrd="0" parTransId="{2E5D704F-6AB2-4D30-A1CF-21AC7386FF3C}" sibTransId="{740A4004-AF0C-49B0-8919-1B6160919BFE}"/>
    <dgm:cxn modelId="{E1214748-EABC-411C-95F6-D87C4EFFC233}" type="presOf" srcId="{90558E23-C553-4A60-AC55-3D593DA74654}" destId="{0EF640DF-0491-4498-BBB9-6F1431E78DF2}" srcOrd="2" destOrd="0" presId="urn:microsoft.com/office/officeart/2005/8/layout/gear1"/>
    <dgm:cxn modelId="{2C4B751F-22A5-49E5-97EF-A56E1D2B98F2}" type="presOf" srcId="{15257D53-A718-496C-BB9C-6CF0F167E01E}" destId="{01A32011-ACE0-4A22-83A9-7D36C599B039}" srcOrd="1" destOrd="0" presId="urn:microsoft.com/office/officeart/2005/8/layout/gear1"/>
    <dgm:cxn modelId="{13D0307B-2AB2-48C8-AC44-CDE49F66F53E}" type="presOf" srcId="{90558E23-C553-4A60-AC55-3D593DA74654}" destId="{BBDFD869-8AD7-4A6F-B071-26B43785E621}" srcOrd="1" destOrd="0" presId="urn:microsoft.com/office/officeart/2005/8/layout/gear1"/>
    <dgm:cxn modelId="{9FBA0B54-985C-4B9E-A21A-A90B43AB3466}" srcId="{D78028E5-F75E-4D00-81DE-62F37E18E628}" destId="{17C65824-6CC6-45A6-9708-50BCE772EFD9}" srcOrd="3" destOrd="0" parTransId="{975F4B48-0429-4510-A47C-F8A521438F8F}" sibTransId="{7E89D37D-C1FB-4E6A-838F-A5D6675B26D0}"/>
    <dgm:cxn modelId="{232790E5-6BB0-40EF-85F9-5470CEFB3E25}" srcId="{D78028E5-F75E-4D00-81DE-62F37E18E628}" destId="{15257D53-A718-496C-BB9C-6CF0F167E01E}" srcOrd="1" destOrd="0" parTransId="{3AD0BC5E-0A88-474D-BCDB-19EEB8A3886D}" sibTransId="{A92992D6-BD63-4B63-8330-654A00ABE7C9}"/>
    <dgm:cxn modelId="{89711D0E-2F2F-4BB5-980E-D0D9566C69D4}" type="presOf" srcId="{A42067A4-9B05-4739-974C-1181A0928BA2}" destId="{1A3BB68F-41BF-42ED-9E96-E7BBE61FB3C4}" srcOrd="1" destOrd="0" presId="urn:microsoft.com/office/officeart/2005/8/layout/gear1"/>
    <dgm:cxn modelId="{EEC8BCA6-3BC5-4B46-BC96-1353F5ACA0AB}" srcId="{D78028E5-F75E-4D00-81DE-62F37E18E628}" destId="{8776AEF2-7719-4D2B-B043-122F264BAD0B}" srcOrd="5" destOrd="0" parTransId="{C0319959-63BD-4A84-A088-8775BE7BB0A2}" sibTransId="{953E1F64-28EC-4B8A-A378-5B6B3B848588}"/>
    <dgm:cxn modelId="{AF015A4F-BE95-4EFA-BD22-889B2227C9B0}" srcId="{D78028E5-F75E-4D00-81DE-62F37E18E628}" destId="{A42067A4-9B05-4739-974C-1181A0928BA2}" srcOrd="2" destOrd="0" parTransId="{2073CBB3-D4F4-4DF9-BF6C-0CFCBA1598E6}" sibTransId="{F5AA7F5C-22FD-49D2-8228-B001A5449DF4}"/>
    <dgm:cxn modelId="{4DF49BE9-41FA-4648-A682-6D60157EF830}" type="presOf" srcId="{15257D53-A718-496C-BB9C-6CF0F167E01E}" destId="{FFC54A55-1F90-43EB-8A58-2994CFCD167B}" srcOrd="0" destOrd="0" presId="urn:microsoft.com/office/officeart/2005/8/layout/gear1"/>
    <dgm:cxn modelId="{E26E19A7-5BF7-47B5-AAA5-A56331C261FC}" srcId="{D78028E5-F75E-4D00-81DE-62F37E18E628}" destId="{D7F0E599-61C8-40C6-BC74-2FB97D8A27FF}" srcOrd="8" destOrd="0" parTransId="{B3604C00-B59D-4A27-AB49-887B77C8D745}" sibTransId="{B7CB4A46-E6D9-43A4-AA04-8796ED4A84C3}"/>
    <dgm:cxn modelId="{72E1E610-2C91-40ED-AFD1-4F73BC54F4AD}" srcId="{D78028E5-F75E-4D00-81DE-62F37E18E628}" destId="{BFC2AF83-7E8E-4558-9956-36BDE98F4002}" srcOrd="7" destOrd="0" parTransId="{0EB06376-0F4B-42BC-BF07-415DF44D799B}" sibTransId="{A58575D9-262E-4082-B0DE-A73C1DD85CE9}"/>
    <dgm:cxn modelId="{EE3A2095-E6B4-435C-9939-9DBE31ECD079}" srcId="{D78028E5-F75E-4D00-81DE-62F37E18E628}" destId="{D7AB0ED8-3F2F-4119-86D4-EBD5DE8F1CC9}" srcOrd="4" destOrd="0" parTransId="{7A73B42D-0900-436D-964A-A1B65AC7A930}" sibTransId="{13372AD7-6BCE-415A-931A-8D757D3C8959}"/>
    <dgm:cxn modelId="{49C577C6-358A-4C8F-A628-D06DEE8E3237}" type="presOf" srcId="{D78028E5-F75E-4D00-81DE-62F37E18E628}" destId="{451F3E1B-CF13-4A99-808B-1D01C39B836A}" srcOrd="0" destOrd="0" presId="urn:microsoft.com/office/officeart/2005/8/layout/gear1"/>
    <dgm:cxn modelId="{1484935E-2B61-4E1B-B414-BBE9CC575501}" type="presOf" srcId="{A92992D6-BD63-4B63-8330-654A00ABE7C9}" destId="{D8D113A6-0DF4-44BE-A827-894EEB95541B}" srcOrd="0" destOrd="0" presId="urn:microsoft.com/office/officeart/2005/8/layout/gear1"/>
    <dgm:cxn modelId="{607AFBEB-C3C4-4E3A-AFC2-616CD83443B1}" type="presOf" srcId="{A42067A4-9B05-4739-974C-1181A0928BA2}" destId="{C973AD7E-9FD0-451F-9AAD-3005B27A5DE3}" srcOrd="3" destOrd="0" presId="urn:microsoft.com/office/officeart/2005/8/layout/gear1"/>
    <dgm:cxn modelId="{0A371760-E6DA-4861-8C7C-E39DAC5D4CB1}" type="presParOf" srcId="{451F3E1B-CF13-4A99-808B-1D01C39B836A}" destId="{691C9159-176F-4183-AD58-DFE2A8E9C4B0}" srcOrd="0" destOrd="0" presId="urn:microsoft.com/office/officeart/2005/8/layout/gear1"/>
    <dgm:cxn modelId="{8CD32C80-7A50-4B84-8A36-ECA1F8141292}" type="presParOf" srcId="{451F3E1B-CF13-4A99-808B-1D01C39B836A}" destId="{BBDFD869-8AD7-4A6F-B071-26B43785E621}" srcOrd="1" destOrd="0" presId="urn:microsoft.com/office/officeart/2005/8/layout/gear1"/>
    <dgm:cxn modelId="{DC54D773-595F-49CC-B5AE-3FC0824A9BBD}" type="presParOf" srcId="{451F3E1B-CF13-4A99-808B-1D01C39B836A}" destId="{0EF640DF-0491-4498-BBB9-6F1431E78DF2}" srcOrd="2" destOrd="0" presId="urn:microsoft.com/office/officeart/2005/8/layout/gear1"/>
    <dgm:cxn modelId="{5DE11EA9-5E25-4D70-9F93-EF9AA06F467B}" type="presParOf" srcId="{451F3E1B-CF13-4A99-808B-1D01C39B836A}" destId="{FFC54A55-1F90-43EB-8A58-2994CFCD167B}" srcOrd="3" destOrd="0" presId="urn:microsoft.com/office/officeart/2005/8/layout/gear1"/>
    <dgm:cxn modelId="{66690862-9ADA-46D4-A367-D8DC111C401C}" type="presParOf" srcId="{451F3E1B-CF13-4A99-808B-1D01C39B836A}" destId="{01A32011-ACE0-4A22-83A9-7D36C599B039}" srcOrd="4" destOrd="0" presId="urn:microsoft.com/office/officeart/2005/8/layout/gear1"/>
    <dgm:cxn modelId="{E551C4DB-ACBA-4AC9-982B-A6FC0B04CE3C}" type="presParOf" srcId="{451F3E1B-CF13-4A99-808B-1D01C39B836A}" destId="{689FF3CC-A487-43F9-B134-047DF831D9DF}" srcOrd="5" destOrd="0" presId="urn:microsoft.com/office/officeart/2005/8/layout/gear1"/>
    <dgm:cxn modelId="{E3761170-3C51-49A6-BAF7-B3645A28BE97}" type="presParOf" srcId="{451F3E1B-CF13-4A99-808B-1D01C39B836A}" destId="{6206251E-5016-4C04-974F-9CC8A82EEDCE}" srcOrd="6" destOrd="0" presId="urn:microsoft.com/office/officeart/2005/8/layout/gear1"/>
    <dgm:cxn modelId="{6EA56A26-6473-43B6-A8F4-85DE7A6A0B20}" type="presParOf" srcId="{451F3E1B-CF13-4A99-808B-1D01C39B836A}" destId="{1A3BB68F-41BF-42ED-9E96-E7BBE61FB3C4}" srcOrd="7" destOrd="0" presId="urn:microsoft.com/office/officeart/2005/8/layout/gear1"/>
    <dgm:cxn modelId="{EE28DB1C-4993-42DF-B214-598EA5A0EECB}" type="presParOf" srcId="{451F3E1B-CF13-4A99-808B-1D01C39B836A}" destId="{6988EDA8-F909-4C44-AC25-9B84376CB615}" srcOrd="8" destOrd="0" presId="urn:microsoft.com/office/officeart/2005/8/layout/gear1"/>
    <dgm:cxn modelId="{7CB972D6-DDE5-4265-94DA-1E6F8CCF244C}" type="presParOf" srcId="{451F3E1B-CF13-4A99-808B-1D01C39B836A}" destId="{C973AD7E-9FD0-451F-9AAD-3005B27A5DE3}" srcOrd="9" destOrd="0" presId="urn:microsoft.com/office/officeart/2005/8/layout/gear1"/>
    <dgm:cxn modelId="{39907E0F-FC37-404E-9748-3BF78F5813C2}" type="presParOf" srcId="{451F3E1B-CF13-4A99-808B-1D01C39B836A}" destId="{783E45F0-EC35-4308-81D4-7319D102BAC4}" srcOrd="10" destOrd="0" presId="urn:microsoft.com/office/officeart/2005/8/layout/gear1"/>
    <dgm:cxn modelId="{5E115C02-77E2-4593-BA83-66CA105ADB7E}" type="presParOf" srcId="{451F3E1B-CF13-4A99-808B-1D01C39B836A}" destId="{D8D113A6-0DF4-44BE-A827-894EEB95541B}" srcOrd="11" destOrd="0" presId="urn:microsoft.com/office/officeart/2005/8/layout/gear1"/>
    <dgm:cxn modelId="{BD8F448F-486E-4CD0-9B4B-354850CBA777}" type="presParOf" srcId="{451F3E1B-CF13-4A99-808B-1D01C39B836A}" destId="{C680FB5F-51D8-459D-9552-858CC78F2D57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8E6A8B3-DB21-43F2-B755-E0975CF00931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pl-PL"/>
        </a:p>
      </dgm:t>
    </dgm:pt>
    <dgm:pt modelId="{8E01763F-46F8-4FB9-81EB-B08D8591F7DE}">
      <dgm:prSet phldrT="[Tekst]" custT="1"/>
      <dgm:spPr/>
      <dgm:t>
        <a:bodyPr/>
        <a:lstStyle/>
        <a:p>
          <a:r>
            <a:rPr lang="pl-PL" sz="1800" i="1" dirty="0" smtClean="0"/>
            <a:t>Kampania informacyjno-promocyjna dotycząca konkretnych naborów RPO WM. Jedna kreacja dostosowana do poszczególnych grup docelowych naboru</a:t>
          </a:r>
          <a:r>
            <a:rPr lang="pl-PL" sz="1700" i="1" dirty="0" smtClean="0"/>
            <a:t>.</a:t>
          </a:r>
          <a:endParaRPr lang="pl-PL" sz="1700" dirty="0"/>
        </a:p>
      </dgm:t>
    </dgm:pt>
    <dgm:pt modelId="{3A9DE341-03FC-4607-BBFD-A6495E42D85F}" type="parTrans" cxnId="{AC1AC3C8-60E5-4888-9FE3-5B9011485DFA}">
      <dgm:prSet/>
      <dgm:spPr/>
      <dgm:t>
        <a:bodyPr/>
        <a:lstStyle/>
        <a:p>
          <a:endParaRPr lang="pl-PL"/>
        </a:p>
      </dgm:t>
    </dgm:pt>
    <dgm:pt modelId="{00F14EF7-3C4D-4558-A168-38D3BDDA7367}" type="sibTrans" cxnId="{AC1AC3C8-60E5-4888-9FE3-5B9011485DFA}">
      <dgm:prSet/>
      <dgm:spPr/>
      <dgm:t>
        <a:bodyPr/>
        <a:lstStyle/>
        <a:p>
          <a:endParaRPr lang="pl-PL"/>
        </a:p>
      </dgm:t>
    </dgm:pt>
    <dgm:pt modelId="{1F6E9E03-C564-4496-A265-1DDCA8A66B3D}">
      <dgm:prSet phldrT="[Tekst]" custT="1"/>
      <dgm:spPr/>
      <dgm:t>
        <a:bodyPr/>
        <a:lstStyle/>
        <a:p>
          <a:r>
            <a:rPr lang="pl-PL" sz="1800" b="1" i="1" dirty="0" smtClean="0"/>
            <a:t>Cel</a:t>
          </a:r>
          <a:r>
            <a:rPr lang="pl-PL" sz="1800" i="1" dirty="0" smtClean="0"/>
            <a:t> –poinformowanie ogółu społeczeństwa oraz potencjalnych beneficjentów o możliwościach pozyskania środków z Funduszy Europejskich. </a:t>
          </a:r>
          <a:endParaRPr lang="pl-PL" sz="1800" dirty="0"/>
        </a:p>
      </dgm:t>
    </dgm:pt>
    <dgm:pt modelId="{31D5FF70-7F96-43AD-B2BE-107153A37624}" type="parTrans" cxnId="{ECED82E2-B231-4702-B5F4-69A3893B384D}">
      <dgm:prSet/>
      <dgm:spPr/>
      <dgm:t>
        <a:bodyPr/>
        <a:lstStyle/>
        <a:p>
          <a:endParaRPr lang="pl-PL"/>
        </a:p>
      </dgm:t>
    </dgm:pt>
    <dgm:pt modelId="{1EA74318-1863-4B69-B904-C5F5E7D35162}" type="sibTrans" cxnId="{ECED82E2-B231-4702-B5F4-69A3893B384D}">
      <dgm:prSet/>
      <dgm:spPr/>
      <dgm:t>
        <a:bodyPr/>
        <a:lstStyle/>
        <a:p>
          <a:endParaRPr lang="pl-PL"/>
        </a:p>
      </dgm:t>
    </dgm:pt>
    <dgm:pt modelId="{3FF499C8-A8C5-4E68-B922-1134D22D88DF}">
      <dgm:prSet phldrT="[Tekst]"/>
      <dgm:spPr/>
      <dgm:t>
        <a:bodyPr/>
        <a:lstStyle/>
        <a:p>
          <a:r>
            <a:rPr lang="pl-PL" i="1" dirty="0" smtClean="0"/>
            <a:t>W ramach kampanii będą wykorzystywane media o zasięgu regionalnym i lokalnym – </a:t>
          </a:r>
          <a:r>
            <a:rPr lang="pl-PL" i="1" dirty="0" err="1" smtClean="0"/>
            <a:t>geotargetowanie</a:t>
          </a:r>
          <a:r>
            <a:rPr lang="pl-PL" i="1" dirty="0" smtClean="0"/>
            <a:t> </a:t>
          </a:r>
          <a:endParaRPr lang="pl-PL" dirty="0"/>
        </a:p>
      </dgm:t>
    </dgm:pt>
    <dgm:pt modelId="{B35E6D41-4577-4109-ABB6-F29ADCC3E541}" type="parTrans" cxnId="{CA928260-3DD1-418F-83DD-69B30AF173EE}">
      <dgm:prSet/>
      <dgm:spPr/>
      <dgm:t>
        <a:bodyPr/>
        <a:lstStyle/>
        <a:p>
          <a:endParaRPr lang="pl-PL"/>
        </a:p>
      </dgm:t>
    </dgm:pt>
    <dgm:pt modelId="{F9EC0BD4-CA20-4C8F-881C-BFE00E52F85B}" type="sibTrans" cxnId="{CA928260-3DD1-418F-83DD-69B30AF173EE}">
      <dgm:prSet/>
      <dgm:spPr/>
      <dgm:t>
        <a:bodyPr/>
        <a:lstStyle/>
        <a:p>
          <a:endParaRPr lang="pl-PL"/>
        </a:p>
      </dgm:t>
    </dgm:pt>
    <dgm:pt modelId="{448B5B47-01E0-4A9A-8AB4-6423EA3B66C1}" type="pres">
      <dgm:prSet presAssocID="{68E6A8B3-DB21-43F2-B755-E0975CF0093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9F129267-018E-414A-B993-8225358B264C}" type="pres">
      <dgm:prSet presAssocID="{8E01763F-46F8-4FB9-81EB-B08D8591F7DE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1B904ED-1175-479A-B863-5CDCDB36BE1D}" type="pres">
      <dgm:prSet presAssocID="{00F14EF7-3C4D-4558-A168-38D3BDDA7367}" presName="spacer" presStyleCnt="0"/>
      <dgm:spPr/>
    </dgm:pt>
    <dgm:pt modelId="{B6E441D6-F494-4F4D-BFE7-C5063F3A4A25}" type="pres">
      <dgm:prSet presAssocID="{1F6E9E03-C564-4496-A265-1DDCA8A66B3D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A5CD265-D21F-4726-8A35-13AA73EEBFE3}" type="pres">
      <dgm:prSet presAssocID="{1EA74318-1863-4B69-B904-C5F5E7D35162}" presName="spacer" presStyleCnt="0"/>
      <dgm:spPr/>
    </dgm:pt>
    <dgm:pt modelId="{2E346C09-2090-4A4E-A0AE-DC000EC41011}" type="pres">
      <dgm:prSet presAssocID="{3FF499C8-A8C5-4E68-B922-1134D22D88DF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63887187-CE91-4522-9D00-25BA67BED7E9}" type="presOf" srcId="{8E01763F-46F8-4FB9-81EB-B08D8591F7DE}" destId="{9F129267-018E-414A-B993-8225358B264C}" srcOrd="0" destOrd="0" presId="urn:microsoft.com/office/officeart/2005/8/layout/vList2"/>
    <dgm:cxn modelId="{AC1AC3C8-60E5-4888-9FE3-5B9011485DFA}" srcId="{68E6A8B3-DB21-43F2-B755-E0975CF00931}" destId="{8E01763F-46F8-4FB9-81EB-B08D8591F7DE}" srcOrd="0" destOrd="0" parTransId="{3A9DE341-03FC-4607-BBFD-A6495E42D85F}" sibTransId="{00F14EF7-3C4D-4558-A168-38D3BDDA7367}"/>
    <dgm:cxn modelId="{CA928260-3DD1-418F-83DD-69B30AF173EE}" srcId="{68E6A8B3-DB21-43F2-B755-E0975CF00931}" destId="{3FF499C8-A8C5-4E68-B922-1134D22D88DF}" srcOrd="2" destOrd="0" parTransId="{B35E6D41-4577-4109-ABB6-F29ADCC3E541}" sibTransId="{F9EC0BD4-CA20-4C8F-881C-BFE00E52F85B}"/>
    <dgm:cxn modelId="{3D2F716E-2499-4A0A-9686-B5F54A91CF48}" type="presOf" srcId="{68E6A8B3-DB21-43F2-B755-E0975CF00931}" destId="{448B5B47-01E0-4A9A-8AB4-6423EA3B66C1}" srcOrd="0" destOrd="0" presId="urn:microsoft.com/office/officeart/2005/8/layout/vList2"/>
    <dgm:cxn modelId="{ECED82E2-B231-4702-B5F4-69A3893B384D}" srcId="{68E6A8B3-DB21-43F2-B755-E0975CF00931}" destId="{1F6E9E03-C564-4496-A265-1DDCA8A66B3D}" srcOrd="1" destOrd="0" parTransId="{31D5FF70-7F96-43AD-B2BE-107153A37624}" sibTransId="{1EA74318-1863-4B69-B904-C5F5E7D35162}"/>
    <dgm:cxn modelId="{951A2D54-0C71-43A2-AB2F-675EA8E24406}" type="presOf" srcId="{3FF499C8-A8C5-4E68-B922-1134D22D88DF}" destId="{2E346C09-2090-4A4E-A0AE-DC000EC41011}" srcOrd="0" destOrd="0" presId="urn:microsoft.com/office/officeart/2005/8/layout/vList2"/>
    <dgm:cxn modelId="{C9E679EA-535C-4823-858A-0C9AAECC4BE2}" type="presOf" srcId="{1F6E9E03-C564-4496-A265-1DDCA8A66B3D}" destId="{B6E441D6-F494-4F4D-BFE7-C5063F3A4A25}" srcOrd="0" destOrd="0" presId="urn:microsoft.com/office/officeart/2005/8/layout/vList2"/>
    <dgm:cxn modelId="{C3803089-D93B-48C1-B1AF-C9E332ACCF16}" type="presParOf" srcId="{448B5B47-01E0-4A9A-8AB4-6423EA3B66C1}" destId="{9F129267-018E-414A-B993-8225358B264C}" srcOrd="0" destOrd="0" presId="urn:microsoft.com/office/officeart/2005/8/layout/vList2"/>
    <dgm:cxn modelId="{C964A205-F7F1-4313-992D-27E4C7BDDE2D}" type="presParOf" srcId="{448B5B47-01E0-4A9A-8AB4-6423EA3B66C1}" destId="{D1B904ED-1175-479A-B863-5CDCDB36BE1D}" srcOrd="1" destOrd="0" presId="urn:microsoft.com/office/officeart/2005/8/layout/vList2"/>
    <dgm:cxn modelId="{1B3D25CD-FD88-486E-B605-2DAB40EAED73}" type="presParOf" srcId="{448B5B47-01E0-4A9A-8AB4-6423EA3B66C1}" destId="{B6E441D6-F494-4F4D-BFE7-C5063F3A4A25}" srcOrd="2" destOrd="0" presId="urn:microsoft.com/office/officeart/2005/8/layout/vList2"/>
    <dgm:cxn modelId="{C69B3627-69F9-45B6-AACF-5DD2AE9039CA}" type="presParOf" srcId="{448B5B47-01E0-4A9A-8AB4-6423EA3B66C1}" destId="{DA5CD265-D21F-4726-8A35-13AA73EEBFE3}" srcOrd="3" destOrd="0" presId="urn:microsoft.com/office/officeart/2005/8/layout/vList2"/>
    <dgm:cxn modelId="{00B8D447-497B-43CB-916B-1DE675F0D1A7}" type="presParOf" srcId="{448B5B47-01E0-4A9A-8AB4-6423EA3B66C1}" destId="{2E346C09-2090-4A4E-A0AE-DC000EC41011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4EBBDEB-C8A8-414E-A5FA-E0137768E750}" type="doc">
      <dgm:prSet loTypeId="urn:microsoft.com/office/officeart/2005/8/layout/hProcess9" loCatId="process" qsTypeId="urn:microsoft.com/office/officeart/2005/8/quickstyle/simple1" qsCatId="simple" csTypeId="urn:microsoft.com/office/officeart/2005/8/colors/colorful4" csCatId="colorful" phldr="1"/>
      <dgm:spPr/>
    </dgm:pt>
    <dgm:pt modelId="{89675A15-A308-4E36-9E1C-F03E98BC2625}">
      <dgm:prSet phldrT="[Tekst]"/>
      <dgm:spPr/>
      <dgm:t>
        <a:bodyPr/>
        <a:lstStyle/>
        <a:p>
          <a:r>
            <a:rPr lang="pl-PL" b="0" i="1" smtClean="0"/>
            <a:t>Prowadzenie sieci PIFE (MJWPU) </a:t>
          </a:r>
          <a:br>
            <a:rPr lang="pl-PL" b="0" i="1" smtClean="0"/>
          </a:br>
          <a:r>
            <a:rPr lang="pl-PL" b="0" i="1" smtClean="0"/>
            <a:t>– </a:t>
          </a:r>
          <a:r>
            <a:rPr lang="pl-PL" b="0" i="1" u="sng" smtClean="0"/>
            <a:t>37 tysięcy konsultacji</a:t>
          </a:r>
          <a:endParaRPr lang="pl-PL" b="0" u="sng" dirty="0"/>
        </a:p>
      </dgm:t>
    </dgm:pt>
    <dgm:pt modelId="{E0629FC8-022E-44B4-914D-817BBF79CDC0}" type="parTrans" cxnId="{093A5B14-6C12-4B1C-9467-8CE641E0B855}">
      <dgm:prSet/>
      <dgm:spPr/>
      <dgm:t>
        <a:bodyPr/>
        <a:lstStyle/>
        <a:p>
          <a:endParaRPr lang="pl-PL"/>
        </a:p>
      </dgm:t>
    </dgm:pt>
    <dgm:pt modelId="{BE09C03E-B362-45B2-A8B5-647017992D46}" type="sibTrans" cxnId="{093A5B14-6C12-4B1C-9467-8CE641E0B855}">
      <dgm:prSet/>
      <dgm:spPr/>
      <dgm:t>
        <a:bodyPr/>
        <a:lstStyle/>
        <a:p>
          <a:endParaRPr lang="pl-PL"/>
        </a:p>
      </dgm:t>
    </dgm:pt>
    <dgm:pt modelId="{E367099B-5616-45E8-87A9-3FE56BFCC312}">
      <dgm:prSet phldrT="[Tekst]"/>
      <dgm:spPr/>
      <dgm:t>
        <a:bodyPr/>
        <a:lstStyle/>
        <a:p>
          <a:r>
            <a:rPr lang="pl-PL" i="1" smtClean="0"/>
            <a:t>Prowadzenie Punktu Informacyjnego EFS </a:t>
          </a:r>
          <a:br>
            <a:rPr lang="pl-PL" i="1" smtClean="0"/>
          </a:br>
          <a:r>
            <a:rPr lang="pl-PL" i="1" smtClean="0"/>
            <a:t>(WUP w Warszawie); </a:t>
          </a:r>
          <a:endParaRPr lang="pl-PL" b="0" dirty="0"/>
        </a:p>
      </dgm:t>
    </dgm:pt>
    <dgm:pt modelId="{CED3B4B5-37E8-4C91-B3B2-618D874D408A}" type="parTrans" cxnId="{C8257B5E-0E66-400A-822D-34D6FC18F9AC}">
      <dgm:prSet/>
      <dgm:spPr/>
      <dgm:t>
        <a:bodyPr/>
        <a:lstStyle/>
        <a:p>
          <a:endParaRPr lang="pl-PL"/>
        </a:p>
      </dgm:t>
    </dgm:pt>
    <dgm:pt modelId="{91FC0CF3-633E-49C4-99AD-EC990306F6C5}" type="sibTrans" cxnId="{C8257B5E-0E66-400A-822D-34D6FC18F9AC}">
      <dgm:prSet/>
      <dgm:spPr/>
      <dgm:t>
        <a:bodyPr/>
        <a:lstStyle/>
        <a:p>
          <a:endParaRPr lang="pl-PL"/>
        </a:p>
      </dgm:t>
    </dgm:pt>
    <dgm:pt modelId="{3D147865-77B9-4269-933F-38D947B9423D}">
      <dgm:prSet phldrT="[Tekst]"/>
      <dgm:spPr/>
      <dgm:t>
        <a:bodyPr/>
        <a:lstStyle/>
        <a:p>
          <a:r>
            <a:rPr lang="pl-PL" b="0" i="1" dirty="0" err="1" smtClean="0"/>
            <a:t>www.fundusze</a:t>
          </a:r>
          <a:r>
            <a:rPr lang="pl-PL" b="0" i="1" dirty="0" err="1" smtClean="0">
              <a:solidFill>
                <a:srgbClr val="FF0000"/>
              </a:solidFill>
            </a:rPr>
            <a:t>dla</a:t>
          </a:r>
          <a:r>
            <a:rPr lang="pl-PL" b="0" i="1" dirty="0" err="1" smtClean="0"/>
            <a:t>mazowsza.eu</a:t>
          </a:r>
          <a:endParaRPr lang="pl-PL" b="0" i="1" dirty="0" smtClean="0"/>
        </a:p>
        <a:p>
          <a:r>
            <a:rPr lang="pl-PL" b="0" i="1" dirty="0" smtClean="0"/>
            <a:t> – </a:t>
          </a:r>
          <a:r>
            <a:rPr lang="pl-PL" b="0" i="1" u="sng" dirty="0" smtClean="0"/>
            <a:t>560 tysięcy odwiedzin </a:t>
          </a:r>
          <a:endParaRPr lang="pl-PL" u="sng" dirty="0"/>
        </a:p>
      </dgm:t>
    </dgm:pt>
    <dgm:pt modelId="{DD2AC9B6-F99B-4AD5-A3D5-DE93C00F1A82}" type="parTrans" cxnId="{6600FA6F-07BE-4372-8FB1-B88173DC29D8}">
      <dgm:prSet/>
      <dgm:spPr/>
      <dgm:t>
        <a:bodyPr/>
        <a:lstStyle/>
        <a:p>
          <a:endParaRPr lang="pl-PL"/>
        </a:p>
      </dgm:t>
    </dgm:pt>
    <dgm:pt modelId="{8BEB4180-109A-465A-A20B-FE41CA054D42}" type="sibTrans" cxnId="{6600FA6F-07BE-4372-8FB1-B88173DC29D8}">
      <dgm:prSet/>
      <dgm:spPr/>
      <dgm:t>
        <a:bodyPr/>
        <a:lstStyle/>
        <a:p>
          <a:endParaRPr lang="pl-PL"/>
        </a:p>
      </dgm:t>
    </dgm:pt>
    <dgm:pt modelId="{4E3F9AEA-A77B-4FD9-B50F-7EA0CA5CA3EF}" type="pres">
      <dgm:prSet presAssocID="{A4EBBDEB-C8A8-414E-A5FA-E0137768E750}" presName="CompostProcess" presStyleCnt="0">
        <dgm:presLayoutVars>
          <dgm:dir/>
          <dgm:resizeHandles val="exact"/>
        </dgm:presLayoutVars>
      </dgm:prSet>
      <dgm:spPr/>
    </dgm:pt>
    <dgm:pt modelId="{C8BC7A72-FA02-447E-9BB4-9C1D9D7FA7AD}" type="pres">
      <dgm:prSet presAssocID="{A4EBBDEB-C8A8-414E-A5FA-E0137768E750}" presName="arrow" presStyleLbl="bgShp" presStyleIdx="0" presStyleCnt="1"/>
      <dgm:spPr/>
    </dgm:pt>
    <dgm:pt modelId="{8E64E9DB-3952-40F0-A2C7-784FF565BBC0}" type="pres">
      <dgm:prSet presAssocID="{A4EBBDEB-C8A8-414E-A5FA-E0137768E750}" presName="linearProcess" presStyleCnt="0"/>
      <dgm:spPr/>
    </dgm:pt>
    <dgm:pt modelId="{64E51846-C0EF-46DC-947D-F47D2509DBAF}" type="pres">
      <dgm:prSet presAssocID="{89675A15-A308-4E36-9E1C-F03E98BC2625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7960C24-6448-4840-8E60-3E685414FA0D}" type="pres">
      <dgm:prSet presAssocID="{BE09C03E-B362-45B2-A8B5-647017992D46}" presName="sibTrans" presStyleCnt="0"/>
      <dgm:spPr/>
    </dgm:pt>
    <dgm:pt modelId="{C81D89E2-D196-4BC3-B307-0B2D5677F82D}" type="pres">
      <dgm:prSet presAssocID="{E367099B-5616-45E8-87A9-3FE56BFCC312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25EE807-01DC-410E-B057-37E657ADEC44}" type="pres">
      <dgm:prSet presAssocID="{91FC0CF3-633E-49C4-99AD-EC990306F6C5}" presName="sibTrans" presStyleCnt="0"/>
      <dgm:spPr/>
    </dgm:pt>
    <dgm:pt modelId="{4DA58A17-80C4-49C1-AC60-3EAD1448F17A}" type="pres">
      <dgm:prSet presAssocID="{3D147865-77B9-4269-933F-38D947B9423D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093A5B14-6C12-4B1C-9467-8CE641E0B855}" srcId="{A4EBBDEB-C8A8-414E-A5FA-E0137768E750}" destId="{89675A15-A308-4E36-9E1C-F03E98BC2625}" srcOrd="0" destOrd="0" parTransId="{E0629FC8-022E-44B4-914D-817BBF79CDC0}" sibTransId="{BE09C03E-B362-45B2-A8B5-647017992D46}"/>
    <dgm:cxn modelId="{E21DBE0E-A1FF-4DB4-8163-FF26E7B7F560}" type="presOf" srcId="{3D147865-77B9-4269-933F-38D947B9423D}" destId="{4DA58A17-80C4-49C1-AC60-3EAD1448F17A}" srcOrd="0" destOrd="0" presId="urn:microsoft.com/office/officeart/2005/8/layout/hProcess9"/>
    <dgm:cxn modelId="{9B6CE740-5C3D-471A-8699-7F6BB2C568E0}" type="presOf" srcId="{E367099B-5616-45E8-87A9-3FE56BFCC312}" destId="{C81D89E2-D196-4BC3-B307-0B2D5677F82D}" srcOrd="0" destOrd="0" presId="urn:microsoft.com/office/officeart/2005/8/layout/hProcess9"/>
    <dgm:cxn modelId="{6600FA6F-07BE-4372-8FB1-B88173DC29D8}" srcId="{A4EBBDEB-C8A8-414E-A5FA-E0137768E750}" destId="{3D147865-77B9-4269-933F-38D947B9423D}" srcOrd="2" destOrd="0" parTransId="{DD2AC9B6-F99B-4AD5-A3D5-DE93C00F1A82}" sibTransId="{8BEB4180-109A-465A-A20B-FE41CA054D42}"/>
    <dgm:cxn modelId="{AE12DB09-EBC4-4253-8EFE-54C81D0FBB5B}" type="presOf" srcId="{89675A15-A308-4E36-9E1C-F03E98BC2625}" destId="{64E51846-C0EF-46DC-947D-F47D2509DBAF}" srcOrd="0" destOrd="0" presId="urn:microsoft.com/office/officeart/2005/8/layout/hProcess9"/>
    <dgm:cxn modelId="{C8257B5E-0E66-400A-822D-34D6FC18F9AC}" srcId="{A4EBBDEB-C8A8-414E-A5FA-E0137768E750}" destId="{E367099B-5616-45E8-87A9-3FE56BFCC312}" srcOrd="1" destOrd="0" parTransId="{CED3B4B5-37E8-4C91-B3B2-618D874D408A}" sibTransId="{91FC0CF3-633E-49C4-99AD-EC990306F6C5}"/>
    <dgm:cxn modelId="{4E0E0FFA-7E7E-4EF6-8760-40CB57B42319}" type="presOf" srcId="{A4EBBDEB-C8A8-414E-A5FA-E0137768E750}" destId="{4E3F9AEA-A77B-4FD9-B50F-7EA0CA5CA3EF}" srcOrd="0" destOrd="0" presId="urn:microsoft.com/office/officeart/2005/8/layout/hProcess9"/>
    <dgm:cxn modelId="{B294AF3F-6FF2-4FCD-A354-BAC7ED17645A}" type="presParOf" srcId="{4E3F9AEA-A77B-4FD9-B50F-7EA0CA5CA3EF}" destId="{C8BC7A72-FA02-447E-9BB4-9C1D9D7FA7AD}" srcOrd="0" destOrd="0" presId="urn:microsoft.com/office/officeart/2005/8/layout/hProcess9"/>
    <dgm:cxn modelId="{3B045607-5863-40AD-8C13-8B19A927A0ED}" type="presParOf" srcId="{4E3F9AEA-A77B-4FD9-B50F-7EA0CA5CA3EF}" destId="{8E64E9DB-3952-40F0-A2C7-784FF565BBC0}" srcOrd="1" destOrd="0" presId="urn:microsoft.com/office/officeart/2005/8/layout/hProcess9"/>
    <dgm:cxn modelId="{6CB483A1-958D-4A90-B873-D0DB49F47160}" type="presParOf" srcId="{8E64E9DB-3952-40F0-A2C7-784FF565BBC0}" destId="{64E51846-C0EF-46DC-947D-F47D2509DBAF}" srcOrd="0" destOrd="0" presId="urn:microsoft.com/office/officeart/2005/8/layout/hProcess9"/>
    <dgm:cxn modelId="{5646F146-77C2-4478-AA50-E642D8E0F3EB}" type="presParOf" srcId="{8E64E9DB-3952-40F0-A2C7-784FF565BBC0}" destId="{47960C24-6448-4840-8E60-3E685414FA0D}" srcOrd="1" destOrd="0" presId="urn:microsoft.com/office/officeart/2005/8/layout/hProcess9"/>
    <dgm:cxn modelId="{7C7D6417-F366-4580-AA91-3D7578F4CBDA}" type="presParOf" srcId="{8E64E9DB-3952-40F0-A2C7-784FF565BBC0}" destId="{C81D89E2-D196-4BC3-B307-0B2D5677F82D}" srcOrd="2" destOrd="0" presId="urn:microsoft.com/office/officeart/2005/8/layout/hProcess9"/>
    <dgm:cxn modelId="{FD61A0D0-6ED8-45FA-80C2-3E7E708E19A6}" type="presParOf" srcId="{8E64E9DB-3952-40F0-A2C7-784FF565BBC0}" destId="{525EE807-01DC-410E-B057-37E657ADEC44}" srcOrd="3" destOrd="0" presId="urn:microsoft.com/office/officeart/2005/8/layout/hProcess9"/>
    <dgm:cxn modelId="{11FD6693-8F03-4C2C-BA2D-95816D969E02}" type="presParOf" srcId="{8E64E9DB-3952-40F0-A2C7-784FF565BBC0}" destId="{4DA58A17-80C4-49C1-AC60-3EAD1448F17A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3AF43F3-EA85-4487-9A65-0685F2643C20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F345265D-553B-4D58-865C-EFE7456481FC}">
      <dgm:prSet phldrT="[Tekst]" custT="1"/>
      <dgm:spPr/>
      <dgm:t>
        <a:bodyPr/>
        <a:lstStyle/>
        <a:p>
          <a:r>
            <a:rPr lang="pl-PL" sz="1600" dirty="0" smtClean="0"/>
            <a:t>30 szkoleń dwudniowych</a:t>
          </a:r>
          <a:endParaRPr lang="pl-PL" sz="1600" dirty="0"/>
        </a:p>
      </dgm:t>
    </dgm:pt>
    <dgm:pt modelId="{8BACA841-DE56-47ED-8C12-F773FBE3AAE2}" type="parTrans" cxnId="{7D08E556-2742-4F55-AAC1-9226F4C07308}">
      <dgm:prSet/>
      <dgm:spPr/>
      <dgm:t>
        <a:bodyPr/>
        <a:lstStyle/>
        <a:p>
          <a:endParaRPr lang="pl-PL"/>
        </a:p>
      </dgm:t>
    </dgm:pt>
    <dgm:pt modelId="{7BA49C69-CFA5-4E98-9C88-D9E5EDA6FAFC}" type="sibTrans" cxnId="{7D08E556-2742-4F55-AAC1-9226F4C07308}">
      <dgm:prSet/>
      <dgm:spPr/>
      <dgm:t>
        <a:bodyPr/>
        <a:lstStyle/>
        <a:p>
          <a:endParaRPr lang="pl-PL"/>
        </a:p>
      </dgm:t>
    </dgm:pt>
    <dgm:pt modelId="{3898C0AB-180C-41A5-8DF7-D55B02A3ABFA}">
      <dgm:prSet phldrT="[Tekst]" custT="1"/>
      <dgm:spPr/>
      <dgm:t>
        <a:bodyPr/>
        <a:lstStyle/>
        <a:p>
          <a:r>
            <a:rPr lang="pl-PL" sz="1600" dirty="0" smtClean="0"/>
            <a:t>Szkolenia na zaproszenia do Gmin, Powiatów, Instytucji</a:t>
          </a:r>
          <a:endParaRPr lang="pl-PL" sz="1600" dirty="0"/>
        </a:p>
      </dgm:t>
    </dgm:pt>
    <dgm:pt modelId="{E1D5ED32-3BB0-41B2-997A-F6E40D5950B9}" type="parTrans" cxnId="{7AC43438-FDA5-4CE3-93EB-5A477F3F6B3C}">
      <dgm:prSet/>
      <dgm:spPr/>
      <dgm:t>
        <a:bodyPr/>
        <a:lstStyle/>
        <a:p>
          <a:endParaRPr lang="pl-PL"/>
        </a:p>
      </dgm:t>
    </dgm:pt>
    <dgm:pt modelId="{8CF0EC8C-E33C-4F60-B2E9-B4D6A4EACA3F}" type="sibTrans" cxnId="{7AC43438-FDA5-4CE3-93EB-5A477F3F6B3C}">
      <dgm:prSet/>
      <dgm:spPr/>
      <dgm:t>
        <a:bodyPr/>
        <a:lstStyle/>
        <a:p>
          <a:endParaRPr lang="pl-PL"/>
        </a:p>
      </dgm:t>
    </dgm:pt>
    <dgm:pt modelId="{24C11F5C-04B7-4A3F-A036-29D725BF1A75}">
      <dgm:prSet phldrT="[Tekst]" custT="1"/>
      <dgm:spPr/>
      <dgm:t>
        <a:bodyPr/>
        <a:lstStyle/>
        <a:p>
          <a:r>
            <a:rPr lang="pl-PL" sz="1600" dirty="0" smtClean="0"/>
            <a:t>30 szkoleń specjalistycznych</a:t>
          </a:r>
          <a:endParaRPr lang="pl-PL" sz="1600" dirty="0"/>
        </a:p>
      </dgm:t>
    </dgm:pt>
    <dgm:pt modelId="{E14E2A0D-33CD-4F19-8F15-1F4D3CB82988}" type="parTrans" cxnId="{A79797B0-52A8-4159-A048-F859BF73BC96}">
      <dgm:prSet/>
      <dgm:spPr/>
      <dgm:t>
        <a:bodyPr/>
        <a:lstStyle/>
        <a:p>
          <a:endParaRPr lang="pl-PL"/>
        </a:p>
      </dgm:t>
    </dgm:pt>
    <dgm:pt modelId="{8DC16AB5-E0FB-460F-BAEF-F3D315306EB6}" type="sibTrans" cxnId="{A79797B0-52A8-4159-A048-F859BF73BC96}">
      <dgm:prSet/>
      <dgm:spPr/>
      <dgm:t>
        <a:bodyPr/>
        <a:lstStyle/>
        <a:p>
          <a:endParaRPr lang="pl-PL"/>
        </a:p>
      </dgm:t>
    </dgm:pt>
    <dgm:pt modelId="{7A91FE7B-C9D5-426D-9A36-ABC34C9B5B26}">
      <dgm:prSet phldrT="[Tekst]" custT="1"/>
      <dgm:spPr/>
      <dgm:t>
        <a:bodyPr/>
        <a:lstStyle/>
        <a:p>
          <a:r>
            <a:rPr lang="pl-PL" sz="1600" dirty="0" smtClean="0"/>
            <a:t>2 spotkania informacyjne (tworzenie partnerstw)</a:t>
          </a:r>
          <a:endParaRPr lang="pl-PL" sz="1600" dirty="0"/>
        </a:p>
      </dgm:t>
    </dgm:pt>
    <dgm:pt modelId="{7ACFC0A8-0CE8-463F-AC24-D5CB6D83D438}" type="parTrans" cxnId="{B7721205-59E3-4407-A76B-4B452AA29651}">
      <dgm:prSet/>
      <dgm:spPr/>
      <dgm:t>
        <a:bodyPr/>
        <a:lstStyle/>
        <a:p>
          <a:endParaRPr lang="pl-PL"/>
        </a:p>
      </dgm:t>
    </dgm:pt>
    <dgm:pt modelId="{93505855-6D50-44CC-8170-0D726581D1BD}" type="sibTrans" cxnId="{B7721205-59E3-4407-A76B-4B452AA29651}">
      <dgm:prSet/>
      <dgm:spPr/>
      <dgm:t>
        <a:bodyPr/>
        <a:lstStyle/>
        <a:p>
          <a:endParaRPr lang="pl-PL"/>
        </a:p>
      </dgm:t>
    </dgm:pt>
    <dgm:pt modelId="{0FAB4F73-41AD-4030-9A1E-5D0D726BFEA5}">
      <dgm:prSet phldrT="[Tekst]" custT="1"/>
      <dgm:spPr/>
      <dgm:t>
        <a:bodyPr/>
        <a:lstStyle/>
        <a:p>
          <a:r>
            <a:rPr lang="pl-PL" sz="1600" dirty="0" smtClean="0"/>
            <a:t>Spotkania informacyjne w sprawie dokumentacji konkursowej</a:t>
          </a:r>
          <a:endParaRPr lang="pl-PL" sz="1600" dirty="0"/>
        </a:p>
      </dgm:t>
    </dgm:pt>
    <dgm:pt modelId="{26D74C53-2761-473D-9B47-27E9F43A0BD1}" type="parTrans" cxnId="{4625E81F-5A7D-4411-A2F8-696B3A263110}">
      <dgm:prSet/>
      <dgm:spPr/>
      <dgm:t>
        <a:bodyPr/>
        <a:lstStyle/>
        <a:p>
          <a:endParaRPr lang="pl-PL"/>
        </a:p>
      </dgm:t>
    </dgm:pt>
    <dgm:pt modelId="{0D91AAF1-0EE1-4AEA-8C94-442EF0E20946}" type="sibTrans" cxnId="{4625E81F-5A7D-4411-A2F8-696B3A263110}">
      <dgm:prSet/>
      <dgm:spPr/>
      <dgm:t>
        <a:bodyPr/>
        <a:lstStyle/>
        <a:p>
          <a:endParaRPr lang="pl-PL"/>
        </a:p>
      </dgm:t>
    </dgm:pt>
    <dgm:pt modelId="{1C4C2468-E61A-4CA2-B3D0-C8228C6AD5D7}">
      <dgm:prSet phldrT="[Tekst]"/>
      <dgm:spPr/>
      <dgm:t>
        <a:bodyPr/>
        <a:lstStyle/>
        <a:p>
          <a:r>
            <a:rPr lang="pl-PL" dirty="0" smtClean="0"/>
            <a:t>70 szkoleń jednodniowych</a:t>
          </a:r>
          <a:endParaRPr lang="pl-PL" dirty="0"/>
        </a:p>
      </dgm:t>
    </dgm:pt>
    <dgm:pt modelId="{F1C264A5-F021-4A30-8A96-8F3DACE262A9}" type="parTrans" cxnId="{DC0B6986-F2C6-4CF6-95E9-CCE966017F65}">
      <dgm:prSet/>
      <dgm:spPr/>
      <dgm:t>
        <a:bodyPr/>
        <a:lstStyle/>
        <a:p>
          <a:endParaRPr lang="pl-PL"/>
        </a:p>
      </dgm:t>
    </dgm:pt>
    <dgm:pt modelId="{D9D1CB26-87A0-4C9F-8A54-13875AC82460}" type="sibTrans" cxnId="{DC0B6986-F2C6-4CF6-95E9-CCE966017F65}">
      <dgm:prSet/>
      <dgm:spPr/>
      <dgm:t>
        <a:bodyPr/>
        <a:lstStyle/>
        <a:p>
          <a:endParaRPr lang="pl-PL"/>
        </a:p>
      </dgm:t>
    </dgm:pt>
    <dgm:pt modelId="{BE86CCC6-B143-4373-B79A-D697B7D325BC}" type="pres">
      <dgm:prSet presAssocID="{B3AF43F3-EA85-4487-9A65-0685F2643C2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9AB63877-486D-46F6-B2F8-A3689EF10B4E}" type="pres">
      <dgm:prSet presAssocID="{F345265D-553B-4D58-865C-EFE7456481FC}" presName="node" presStyleLbl="node1" presStyleIdx="0" presStyleCnt="6" custScaleX="136687" custScaleY="12641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5C3E63B-9B14-4746-BACE-E497A10B95D0}" type="pres">
      <dgm:prSet presAssocID="{7BA49C69-CFA5-4E98-9C88-D9E5EDA6FAFC}" presName="sibTrans" presStyleLbl="sibTrans2D1" presStyleIdx="0" presStyleCnt="6"/>
      <dgm:spPr/>
      <dgm:t>
        <a:bodyPr/>
        <a:lstStyle/>
        <a:p>
          <a:endParaRPr lang="pl-PL"/>
        </a:p>
      </dgm:t>
    </dgm:pt>
    <dgm:pt modelId="{E3F458C2-69AA-4037-9644-59C3717B57E1}" type="pres">
      <dgm:prSet presAssocID="{7BA49C69-CFA5-4E98-9C88-D9E5EDA6FAFC}" presName="connectorText" presStyleLbl="sibTrans2D1" presStyleIdx="0" presStyleCnt="6"/>
      <dgm:spPr/>
      <dgm:t>
        <a:bodyPr/>
        <a:lstStyle/>
        <a:p>
          <a:endParaRPr lang="pl-PL"/>
        </a:p>
      </dgm:t>
    </dgm:pt>
    <dgm:pt modelId="{F58B3E34-B5EF-4B73-A31F-107C8BCDE043}" type="pres">
      <dgm:prSet presAssocID="{3898C0AB-180C-41A5-8DF7-D55B02A3ABFA}" presName="node" presStyleLbl="node1" presStyleIdx="1" presStyleCnt="6" custScaleX="136687" custScaleY="12641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9E7F1BE-A6D7-409E-94B9-A0F8317E94DA}" type="pres">
      <dgm:prSet presAssocID="{8CF0EC8C-E33C-4F60-B2E9-B4D6A4EACA3F}" presName="sibTrans" presStyleLbl="sibTrans2D1" presStyleIdx="1" presStyleCnt="6"/>
      <dgm:spPr/>
      <dgm:t>
        <a:bodyPr/>
        <a:lstStyle/>
        <a:p>
          <a:endParaRPr lang="pl-PL"/>
        </a:p>
      </dgm:t>
    </dgm:pt>
    <dgm:pt modelId="{94EA2694-4D09-4729-94BB-ACD75E21D667}" type="pres">
      <dgm:prSet presAssocID="{8CF0EC8C-E33C-4F60-B2E9-B4D6A4EACA3F}" presName="connectorText" presStyleLbl="sibTrans2D1" presStyleIdx="1" presStyleCnt="6"/>
      <dgm:spPr/>
      <dgm:t>
        <a:bodyPr/>
        <a:lstStyle/>
        <a:p>
          <a:endParaRPr lang="pl-PL"/>
        </a:p>
      </dgm:t>
    </dgm:pt>
    <dgm:pt modelId="{8CDE7B60-63CC-4654-932E-5D1F254074C1}" type="pres">
      <dgm:prSet presAssocID="{1C4C2468-E61A-4CA2-B3D0-C8228C6AD5D7}" presName="node" presStyleLbl="node1" presStyleIdx="2" presStyleCnt="6" custScaleX="136687" custScaleY="12641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09E79BE-937A-481C-88D9-57CD2777E382}" type="pres">
      <dgm:prSet presAssocID="{D9D1CB26-87A0-4C9F-8A54-13875AC82460}" presName="sibTrans" presStyleLbl="sibTrans2D1" presStyleIdx="2" presStyleCnt="6"/>
      <dgm:spPr/>
      <dgm:t>
        <a:bodyPr/>
        <a:lstStyle/>
        <a:p>
          <a:endParaRPr lang="pl-PL"/>
        </a:p>
      </dgm:t>
    </dgm:pt>
    <dgm:pt modelId="{BA3ABD8E-372C-467A-8012-4BEBC5BCDD51}" type="pres">
      <dgm:prSet presAssocID="{D9D1CB26-87A0-4C9F-8A54-13875AC82460}" presName="connectorText" presStyleLbl="sibTrans2D1" presStyleIdx="2" presStyleCnt="6"/>
      <dgm:spPr/>
      <dgm:t>
        <a:bodyPr/>
        <a:lstStyle/>
        <a:p>
          <a:endParaRPr lang="pl-PL"/>
        </a:p>
      </dgm:t>
    </dgm:pt>
    <dgm:pt modelId="{F2A0C707-2CF8-4396-9494-84F2D25A6358}" type="pres">
      <dgm:prSet presAssocID="{24C11F5C-04B7-4A3F-A036-29D725BF1A75}" presName="node" presStyleLbl="node1" presStyleIdx="3" presStyleCnt="6" custScaleX="136687" custScaleY="12641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DEDF3D4-47AB-49C8-80D6-4B2003972AD0}" type="pres">
      <dgm:prSet presAssocID="{8DC16AB5-E0FB-460F-BAEF-F3D315306EB6}" presName="sibTrans" presStyleLbl="sibTrans2D1" presStyleIdx="3" presStyleCnt="6"/>
      <dgm:spPr/>
      <dgm:t>
        <a:bodyPr/>
        <a:lstStyle/>
        <a:p>
          <a:endParaRPr lang="pl-PL"/>
        </a:p>
      </dgm:t>
    </dgm:pt>
    <dgm:pt modelId="{304D4EFA-E669-44BA-A79E-9D973B2F0ECD}" type="pres">
      <dgm:prSet presAssocID="{8DC16AB5-E0FB-460F-BAEF-F3D315306EB6}" presName="connectorText" presStyleLbl="sibTrans2D1" presStyleIdx="3" presStyleCnt="6"/>
      <dgm:spPr/>
      <dgm:t>
        <a:bodyPr/>
        <a:lstStyle/>
        <a:p>
          <a:endParaRPr lang="pl-PL"/>
        </a:p>
      </dgm:t>
    </dgm:pt>
    <dgm:pt modelId="{578E948B-9767-4468-9B96-C9452DD698DB}" type="pres">
      <dgm:prSet presAssocID="{7A91FE7B-C9D5-426D-9A36-ABC34C9B5B26}" presName="node" presStyleLbl="node1" presStyleIdx="4" presStyleCnt="6" custScaleX="136687" custScaleY="12641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BFE6D8F-8935-4B37-9E85-BA92D9947B84}" type="pres">
      <dgm:prSet presAssocID="{93505855-6D50-44CC-8170-0D726581D1BD}" presName="sibTrans" presStyleLbl="sibTrans2D1" presStyleIdx="4" presStyleCnt="6"/>
      <dgm:spPr/>
      <dgm:t>
        <a:bodyPr/>
        <a:lstStyle/>
        <a:p>
          <a:endParaRPr lang="pl-PL"/>
        </a:p>
      </dgm:t>
    </dgm:pt>
    <dgm:pt modelId="{9D1B4607-DEF7-4AEC-9A2F-22F7DDC390FC}" type="pres">
      <dgm:prSet presAssocID="{93505855-6D50-44CC-8170-0D726581D1BD}" presName="connectorText" presStyleLbl="sibTrans2D1" presStyleIdx="4" presStyleCnt="6"/>
      <dgm:spPr/>
      <dgm:t>
        <a:bodyPr/>
        <a:lstStyle/>
        <a:p>
          <a:endParaRPr lang="pl-PL"/>
        </a:p>
      </dgm:t>
    </dgm:pt>
    <dgm:pt modelId="{B28641C3-7B34-4E11-9D87-98DE572013A3}" type="pres">
      <dgm:prSet presAssocID="{0FAB4F73-41AD-4030-9A1E-5D0D726BFEA5}" presName="node" presStyleLbl="node1" presStyleIdx="5" presStyleCnt="6" custScaleX="136687" custScaleY="12641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765A2A5-77A4-480E-8ADD-1ED6DFAFDD17}" type="pres">
      <dgm:prSet presAssocID="{0D91AAF1-0EE1-4AEA-8C94-442EF0E20946}" presName="sibTrans" presStyleLbl="sibTrans2D1" presStyleIdx="5" presStyleCnt="6"/>
      <dgm:spPr/>
      <dgm:t>
        <a:bodyPr/>
        <a:lstStyle/>
        <a:p>
          <a:endParaRPr lang="pl-PL"/>
        </a:p>
      </dgm:t>
    </dgm:pt>
    <dgm:pt modelId="{FDAA85F3-6A5D-4C98-BBB2-1FFC0748A0CE}" type="pres">
      <dgm:prSet presAssocID="{0D91AAF1-0EE1-4AEA-8C94-442EF0E20946}" presName="connectorText" presStyleLbl="sibTrans2D1" presStyleIdx="5" presStyleCnt="6"/>
      <dgm:spPr/>
      <dgm:t>
        <a:bodyPr/>
        <a:lstStyle/>
        <a:p>
          <a:endParaRPr lang="pl-PL"/>
        </a:p>
      </dgm:t>
    </dgm:pt>
  </dgm:ptLst>
  <dgm:cxnLst>
    <dgm:cxn modelId="{823947A4-5C57-4186-8013-94AB3303FEC7}" type="presOf" srcId="{7A91FE7B-C9D5-426D-9A36-ABC34C9B5B26}" destId="{578E948B-9767-4468-9B96-C9452DD698DB}" srcOrd="0" destOrd="0" presId="urn:microsoft.com/office/officeart/2005/8/layout/cycle2"/>
    <dgm:cxn modelId="{06797861-FAF4-46BD-A8B7-0E92644E9DE9}" type="presOf" srcId="{0FAB4F73-41AD-4030-9A1E-5D0D726BFEA5}" destId="{B28641C3-7B34-4E11-9D87-98DE572013A3}" srcOrd="0" destOrd="0" presId="urn:microsoft.com/office/officeart/2005/8/layout/cycle2"/>
    <dgm:cxn modelId="{E9B0B94E-34BE-4D7D-AFB0-E26967478126}" type="presOf" srcId="{7BA49C69-CFA5-4E98-9C88-D9E5EDA6FAFC}" destId="{15C3E63B-9B14-4746-BACE-E497A10B95D0}" srcOrd="0" destOrd="0" presId="urn:microsoft.com/office/officeart/2005/8/layout/cycle2"/>
    <dgm:cxn modelId="{B1CB79BA-4FF6-4437-8C81-159844E4A343}" type="presOf" srcId="{8DC16AB5-E0FB-460F-BAEF-F3D315306EB6}" destId="{3DEDF3D4-47AB-49C8-80D6-4B2003972AD0}" srcOrd="0" destOrd="0" presId="urn:microsoft.com/office/officeart/2005/8/layout/cycle2"/>
    <dgm:cxn modelId="{7D08E556-2742-4F55-AAC1-9226F4C07308}" srcId="{B3AF43F3-EA85-4487-9A65-0685F2643C20}" destId="{F345265D-553B-4D58-865C-EFE7456481FC}" srcOrd="0" destOrd="0" parTransId="{8BACA841-DE56-47ED-8C12-F773FBE3AAE2}" sibTransId="{7BA49C69-CFA5-4E98-9C88-D9E5EDA6FAFC}"/>
    <dgm:cxn modelId="{4BF468B9-7FEF-4F5D-997C-120538A900D1}" type="presOf" srcId="{7BA49C69-CFA5-4E98-9C88-D9E5EDA6FAFC}" destId="{E3F458C2-69AA-4037-9644-59C3717B57E1}" srcOrd="1" destOrd="0" presId="urn:microsoft.com/office/officeart/2005/8/layout/cycle2"/>
    <dgm:cxn modelId="{6FD103B7-2EA7-4762-A998-815D0169ECF9}" type="presOf" srcId="{8DC16AB5-E0FB-460F-BAEF-F3D315306EB6}" destId="{304D4EFA-E669-44BA-A79E-9D973B2F0ECD}" srcOrd="1" destOrd="0" presId="urn:microsoft.com/office/officeart/2005/8/layout/cycle2"/>
    <dgm:cxn modelId="{DFC700C9-6519-40FF-A3FF-40070853A79E}" type="presOf" srcId="{24C11F5C-04B7-4A3F-A036-29D725BF1A75}" destId="{F2A0C707-2CF8-4396-9494-84F2D25A6358}" srcOrd="0" destOrd="0" presId="urn:microsoft.com/office/officeart/2005/8/layout/cycle2"/>
    <dgm:cxn modelId="{B59EE968-426F-4BE3-8D02-1B17BB7DADDF}" type="presOf" srcId="{93505855-6D50-44CC-8170-0D726581D1BD}" destId="{EBFE6D8F-8935-4B37-9E85-BA92D9947B84}" srcOrd="0" destOrd="0" presId="urn:microsoft.com/office/officeart/2005/8/layout/cycle2"/>
    <dgm:cxn modelId="{467E7771-0756-491D-8017-54683CE51ED1}" type="presOf" srcId="{D9D1CB26-87A0-4C9F-8A54-13875AC82460}" destId="{BA3ABD8E-372C-467A-8012-4BEBC5BCDD51}" srcOrd="1" destOrd="0" presId="urn:microsoft.com/office/officeart/2005/8/layout/cycle2"/>
    <dgm:cxn modelId="{BB157B5C-4EEF-48CD-8A1A-DADE4647359C}" type="presOf" srcId="{3898C0AB-180C-41A5-8DF7-D55B02A3ABFA}" destId="{F58B3E34-B5EF-4B73-A31F-107C8BCDE043}" srcOrd="0" destOrd="0" presId="urn:microsoft.com/office/officeart/2005/8/layout/cycle2"/>
    <dgm:cxn modelId="{50F6C182-1E24-4135-9C6F-D71CCC2CDBA9}" type="presOf" srcId="{0D91AAF1-0EE1-4AEA-8C94-442EF0E20946}" destId="{FDAA85F3-6A5D-4C98-BBB2-1FFC0748A0CE}" srcOrd="1" destOrd="0" presId="urn:microsoft.com/office/officeart/2005/8/layout/cycle2"/>
    <dgm:cxn modelId="{DC0B6986-F2C6-4CF6-95E9-CCE966017F65}" srcId="{B3AF43F3-EA85-4487-9A65-0685F2643C20}" destId="{1C4C2468-E61A-4CA2-B3D0-C8228C6AD5D7}" srcOrd="2" destOrd="0" parTransId="{F1C264A5-F021-4A30-8A96-8F3DACE262A9}" sibTransId="{D9D1CB26-87A0-4C9F-8A54-13875AC82460}"/>
    <dgm:cxn modelId="{A79797B0-52A8-4159-A048-F859BF73BC96}" srcId="{B3AF43F3-EA85-4487-9A65-0685F2643C20}" destId="{24C11F5C-04B7-4A3F-A036-29D725BF1A75}" srcOrd="3" destOrd="0" parTransId="{E14E2A0D-33CD-4F19-8F15-1F4D3CB82988}" sibTransId="{8DC16AB5-E0FB-460F-BAEF-F3D315306EB6}"/>
    <dgm:cxn modelId="{7AC43438-FDA5-4CE3-93EB-5A477F3F6B3C}" srcId="{B3AF43F3-EA85-4487-9A65-0685F2643C20}" destId="{3898C0AB-180C-41A5-8DF7-D55B02A3ABFA}" srcOrd="1" destOrd="0" parTransId="{E1D5ED32-3BB0-41B2-997A-F6E40D5950B9}" sibTransId="{8CF0EC8C-E33C-4F60-B2E9-B4D6A4EACA3F}"/>
    <dgm:cxn modelId="{B2A98CF6-FC1E-4AB6-A102-EF290B230035}" type="presOf" srcId="{F345265D-553B-4D58-865C-EFE7456481FC}" destId="{9AB63877-486D-46F6-B2F8-A3689EF10B4E}" srcOrd="0" destOrd="0" presId="urn:microsoft.com/office/officeart/2005/8/layout/cycle2"/>
    <dgm:cxn modelId="{6B781E7D-0AAA-43A9-8A43-D6AAA70AE55D}" type="presOf" srcId="{93505855-6D50-44CC-8170-0D726581D1BD}" destId="{9D1B4607-DEF7-4AEC-9A2F-22F7DDC390FC}" srcOrd="1" destOrd="0" presId="urn:microsoft.com/office/officeart/2005/8/layout/cycle2"/>
    <dgm:cxn modelId="{3C2C7C22-1399-4C39-B299-49CF77632CEA}" type="presOf" srcId="{D9D1CB26-87A0-4C9F-8A54-13875AC82460}" destId="{609E79BE-937A-481C-88D9-57CD2777E382}" srcOrd="0" destOrd="0" presId="urn:microsoft.com/office/officeart/2005/8/layout/cycle2"/>
    <dgm:cxn modelId="{03FD5DC9-3A60-45F4-ACC4-99E7CCB03C26}" type="presOf" srcId="{8CF0EC8C-E33C-4F60-B2E9-B4D6A4EACA3F}" destId="{94EA2694-4D09-4729-94BB-ACD75E21D667}" srcOrd="1" destOrd="0" presId="urn:microsoft.com/office/officeart/2005/8/layout/cycle2"/>
    <dgm:cxn modelId="{642195A3-1E7A-42D0-8171-4B8E407CB581}" type="presOf" srcId="{8CF0EC8C-E33C-4F60-B2E9-B4D6A4EACA3F}" destId="{79E7F1BE-A6D7-409E-94B9-A0F8317E94DA}" srcOrd="0" destOrd="0" presId="urn:microsoft.com/office/officeart/2005/8/layout/cycle2"/>
    <dgm:cxn modelId="{4625E81F-5A7D-4411-A2F8-696B3A263110}" srcId="{B3AF43F3-EA85-4487-9A65-0685F2643C20}" destId="{0FAB4F73-41AD-4030-9A1E-5D0D726BFEA5}" srcOrd="5" destOrd="0" parTransId="{26D74C53-2761-473D-9B47-27E9F43A0BD1}" sibTransId="{0D91AAF1-0EE1-4AEA-8C94-442EF0E20946}"/>
    <dgm:cxn modelId="{C08E521A-7DCB-426F-9E06-1D89724A083D}" type="presOf" srcId="{0D91AAF1-0EE1-4AEA-8C94-442EF0E20946}" destId="{9765A2A5-77A4-480E-8ADD-1ED6DFAFDD17}" srcOrd="0" destOrd="0" presId="urn:microsoft.com/office/officeart/2005/8/layout/cycle2"/>
    <dgm:cxn modelId="{CB645D56-9E21-4203-89BC-798522E357F7}" type="presOf" srcId="{B3AF43F3-EA85-4487-9A65-0685F2643C20}" destId="{BE86CCC6-B143-4373-B79A-D697B7D325BC}" srcOrd="0" destOrd="0" presId="urn:microsoft.com/office/officeart/2005/8/layout/cycle2"/>
    <dgm:cxn modelId="{F68B5F47-B75D-439E-838B-2F7280C317E9}" type="presOf" srcId="{1C4C2468-E61A-4CA2-B3D0-C8228C6AD5D7}" destId="{8CDE7B60-63CC-4654-932E-5D1F254074C1}" srcOrd="0" destOrd="0" presId="urn:microsoft.com/office/officeart/2005/8/layout/cycle2"/>
    <dgm:cxn modelId="{B7721205-59E3-4407-A76B-4B452AA29651}" srcId="{B3AF43F3-EA85-4487-9A65-0685F2643C20}" destId="{7A91FE7B-C9D5-426D-9A36-ABC34C9B5B26}" srcOrd="4" destOrd="0" parTransId="{7ACFC0A8-0CE8-463F-AC24-D5CB6D83D438}" sibTransId="{93505855-6D50-44CC-8170-0D726581D1BD}"/>
    <dgm:cxn modelId="{3DE9940C-BA76-4D40-B3FC-C5444A53C69B}" type="presParOf" srcId="{BE86CCC6-B143-4373-B79A-D697B7D325BC}" destId="{9AB63877-486D-46F6-B2F8-A3689EF10B4E}" srcOrd="0" destOrd="0" presId="urn:microsoft.com/office/officeart/2005/8/layout/cycle2"/>
    <dgm:cxn modelId="{1F8D2767-DCD5-408F-A4D2-CB130BED7FF9}" type="presParOf" srcId="{BE86CCC6-B143-4373-B79A-D697B7D325BC}" destId="{15C3E63B-9B14-4746-BACE-E497A10B95D0}" srcOrd="1" destOrd="0" presId="urn:microsoft.com/office/officeart/2005/8/layout/cycle2"/>
    <dgm:cxn modelId="{A20E00FC-1510-433C-B45C-DA343753098E}" type="presParOf" srcId="{15C3E63B-9B14-4746-BACE-E497A10B95D0}" destId="{E3F458C2-69AA-4037-9644-59C3717B57E1}" srcOrd="0" destOrd="0" presId="urn:microsoft.com/office/officeart/2005/8/layout/cycle2"/>
    <dgm:cxn modelId="{8411AA56-1ED0-4005-8E22-584B0880AD59}" type="presParOf" srcId="{BE86CCC6-B143-4373-B79A-D697B7D325BC}" destId="{F58B3E34-B5EF-4B73-A31F-107C8BCDE043}" srcOrd="2" destOrd="0" presId="urn:microsoft.com/office/officeart/2005/8/layout/cycle2"/>
    <dgm:cxn modelId="{2C22CE94-A4B6-4ABA-BAC2-52AC38080872}" type="presParOf" srcId="{BE86CCC6-B143-4373-B79A-D697B7D325BC}" destId="{79E7F1BE-A6D7-409E-94B9-A0F8317E94DA}" srcOrd="3" destOrd="0" presId="urn:microsoft.com/office/officeart/2005/8/layout/cycle2"/>
    <dgm:cxn modelId="{E99A5770-8FAC-46A5-AEA4-1825C4C257B8}" type="presParOf" srcId="{79E7F1BE-A6D7-409E-94B9-A0F8317E94DA}" destId="{94EA2694-4D09-4729-94BB-ACD75E21D667}" srcOrd="0" destOrd="0" presId="urn:microsoft.com/office/officeart/2005/8/layout/cycle2"/>
    <dgm:cxn modelId="{E19D2EEA-6900-4D46-836E-5FD32BFEBFF6}" type="presParOf" srcId="{BE86CCC6-B143-4373-B79A-D697B7D325BC}" destId="{8CDE7B60-63CC-4654-932E-5D1F254074C1}" srcOrd="4" destOrd="0" presId="urn:microsoft.com/office/officeart/2005/8/layout/cycle2"/>
    <dgm:cxn modelId="{59557DAC-A805-4006-85AF-EC211E5920A6}" type="presParOf" srcId="{BE86CCC6-B143-4373-B79A-D697B7D325BC}" destId="{609E79BE-937A-481C-88D9-57CD2777E382}" srcOrd="5" destOrd="0" presId="urn:microsoft.com/office/officeart/2005/8/layout/cycle2"/>
    <dgm:cxn modelId="{0677165B-FE76-405F-9233-1863486FA057}" type="presParOf" srcId="{609E79BE-937A-481C-88D9-57CD2777E382}" destId="{BA3ABD8E-372C-467A-8012-4BEBC5BCDD51}" srcOrd="0" destOrd="0" presId="urn:microsoft.com/office/officeart/2005/8/layout/cycle2"/>
    <dgm:cxn modelId="{274BF216-FAAC-423C-A8FF-64B351A0C126}" type="presParOf" srcId="{BE86CCC6-B143-4373-B79A-D697B7D325BC}" destId="{F2A0C707-2CF8-4396-9494-84F2D25A6358}" srcOrd="6" destOrd="0" presId="urn:microsoft.com/office/officeart/2005/8/layout/cycle2"/>
    <dgm:cxn modelId="{0658C339-C9DC-460F-A523-5B83E2DE644A}" type="presParOf" srcId="{BE86CCC6-B143-4373-B79A-D697B7D325BC}" destId="{3DEDF3D4-47AB-49C8-80D6-4B2003972AD0}" srcOrd="7" destOrd="0" presId="urn:microsoft.com/office/officeart/2005/8/layout/cycle2"/>
    <dgm:cxn modelId="{283FAEB1-4B35-4370-BB81-D83565A94CAF}" type="presParOf" srcId="{3DEDF3D4-47AB-49C8-80D6-4B2003972AD0}" destId="{304D4EFA-E669-44BA-A79E-9D973B2F0ECD}" srcOrd="0" destOrd="0" presId="urn:microsoft.com/office/officeart/2005/8/layout/cycle2"/>
    <dgm:cxn modelId="{D3349B4F-4D3F-4D5D-AFBD-8CC927B01C2F}" type="presParOf" srcId="{BE86CCC6-B143-4373-B79A-D697B7D325BC}" destId="{578E948B-9767-4468-9B96-C9452DD698DB}" srcOrd="8" destOrd="0" presId="urn:microsoft.com/office/officeart/2005/8/layout/cycle2"/>
    <dgm:cxn modelId="{5AD3BA7A-C828-4697-A4AA-B2E6110BD4DF}" type="presParOf" srcId="{BE86CCC6-B143-4373-B79A-D697B7D325BC}" destId="{EBFE6D8F-8935-4B37-9E85-BA92D9947B84}" srcOrd="9" destOrd="0" presId="urn:microsoft.com/office/officeart/2005/8/layout/cycle2"/>
    <dgm:cxn modelId="{383476B8-833F-47E2-9EB4-E836C20A645B}" type="presParOf" srcId="{EBFE6D8F-8935-4B37-9E85-BA92D9947B84}" destId="{9D1B4607-DEF7-4AEC-9A2F-22F7DDC390FC}" srcOrd="0" destOrd="0" presId="urn:microsoft.com/office/officeart/2005/8/layout/cycle2"/>
    <dgm:cxn modelId="{10F17ECF-E47D-4DA8-80B3-8D0DE0FA5809}" type="presParOf" srcId="{BE86CCC6-B143-4373-B79A-D697B7D325BC}" destId="{B28641C3-7B34-4E11-9D87-98DE572013A3}" srcOrd="10" destOrd="0" presId="urn:microsoft.com/office/officeart/2005/8/layout/cycle2"/>
    <dgm:cxn modelId="{36891329-CACB-4E42-9C2F-11B948A6BEA9}" type="presParOf" srcId="{BE86CCC6-B143-4373-B79A-D697B7D325BC}" destId="{9765A2A5-77A4-480E-8ADD-1ED6DFAFDD17}" srcOrd="11" destOrd="0" presId="urn:microsoft.com/office/officeart/2005/8/layout/cycle2"/>
    <dgm:cxn modelId="{6545933A-C6B9-43F1-BB82-99F714B5BCD8}" type="presParOf" srcId="{9765A2A5-77A4-480E-8ADD-1ED6DFAFDD17}" destId="{FDAA85F3-6A5D-4C98-BBB2-1FFC0748A0CE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47879DF-1DDE-48C8-B771-8F9A6DD83A10}" type="doc">
      <dgm:prSet loTypeId="urn:microsoft.com/office/officeart/2005/8/layout/radial6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pl-PL"/>
        </a:p>
      </dgm:t>
    </dgm:pt>
    <dgm:pt modelId="{E77724A5-6799-46D1-99D5-A3BE33F4074C}">
      <dgm:prSet phldrT="[Tekst]"/>
      <dgm:spPr/>
      <dgm:t>
        <a:bodyPr/>
        <a:lstStyle/>
        <a:p>
          <a:r>
            <a:rPr lang="pl-PL" dirty="0" smtClean="0"/>
            <a:t>47 naborów</a:t>
          </a:r>
          <a:endParaRPr lang="pl-PL" dirty="0"/>
        </a:p>
      </dgm:t>
    </dgm:pt>
    <dgm:pt modelId="{5EC20FBF-3B20-491A-A19B-EA6472567F44}" type="parTrans" cxnId="{4211CBC6-DD4B-4202-849D-70FC9EB0A9F6}">
      <dgm:prSet/>
      <dgm:spPr/>
      <dgm:t>
        <a:bodyPr/>
        <a:lstStyle/>
        <a:p>
          <a:endParaRPr lang="pl-PL"/>
        </a:p>
      </dgm:t>
    </dgm:pt>
    <dgm:pt modelId="{6CA34958-2E7A-4CEF-8EDA-946CC1E3348C}" type="sibTrans" cxnId="{4211CBC6-DD4B-4202-849D-70FC9EB0A9F6}">
      <dgm:prSet/>
      <dgm:spPr/>
      <dgm:t>
        <a:bodyPr/>
        <a:lstStyle/>
        <a:p>
          <a:endParaRPr lang="pl-PL"/>
        </a:p>
      </dgm:t>
    </dgm:pt>
    <dgm:pt modelId="{DEAD919E-BD61-4264-BB41-85A058CE1C20}">
      <dgm:prSet phldrT="[Tekst]"/>
      <dgm:spPr/>
      <dgm:t>
        <a:bodyPr/>
        <a:lstStyle/>
        <a:p>
          <a:r>
            <a:rPr lang="pl-PL" dirty="0" smtClean="0"/>
            <a:t>FAQ na </a:t>
          </a:r>
          <a:r>
            <a:rPr lang="pl-PL" dirty="0" err="1" smtClean="0"/>
            <a:t>www</a:t>
          </a:r>
          <a:r>
            <a:rPr lang="pl-PL" dirty="0" smtClean="0"/>
            <a:t> pod konkurs</a:t>
          </a:r>
          <a:endParaRPr lang="pl-PL" dirty="0"/>
        </a:p>
      </dgm:t>
    </dgm:pt>
    <dgm:pt modelId="{F9712CD6-FBB4-483C-93A1-BF2A8FADFB31}" type="parTrans" cxnId="{50047C62-1138-4A4B-AF68-E460802FE3C7}">
      <dgm:prSet/>
      <dgm:spPr/>
      <dgm:t>
        <a:bodyPr/>
        <a:lstStyle/>
        <a:p>
          <a:endParaRPr lang="pl-PL"/>
        </a:p>
      </dgm:t>
    </dgm:pt>
    <dgm:pt modelId="{F746DE65-E3F6-4B1E-B523-1C369A6DA958}" type="sibTrans" cxnId="{50047C62-1138-4A4B-AF68-E460802FE3C7}">
      <dgm:prSet/>
      <dgm:spPr/>
      <dgm:t>
        <a:bodyPr/>
        <a:lstStyle/>
        <a:p>
          <a:endParaRPr lang="pl-PL"/>
        </a:p>
      </dgm:t>
    </dgm:pt>
    <dgm:pt modelId="{AD880000-4DE1-4FE8-B209-8B81565C25B0}">
      <dgm:prSet phldrT="[Tekst]"/>
      <dgm:spPr/>
      <dgm:t>
        <a:bodyPr/>
        <a:lstStyle/>
        <a:p>
          <a:r>
            <a:rPr lang="pl-PL" dirty="0" smtClean="0"/>
            <a:t>Broszura pod konkurs</a:t>
          </a:r>
          <a:endParaRPr lang="pl-PL" dirty="0"/>
        </a:p>
      </dgm:t>
    </dgm:pt>
    <dgm:pt modelId="{07612FEA-8C40-4F3B-93BA-B0CE6F90BBD8}" type="parTrans" cxnId="{BE56D3AE-9AEA-4156-A3B7-F0E22336DEE1}">
      <dgm:prSet/>
      <dgm:spPr/>
      <dgm:t>
        <a:bodyPr/>
        <a:lstStyle/>
        <a:p>
          <a:endParaRPr lang="pl-PL"/>
        </a:p>
      </dgm:t>
    </dgm:pt>
    <dgm:pt modelId="{8A0FB11F-706D-4480-8B84-2BC1BE22A85B}" type="sibTrans" cxnId="{BE56D3AE-9AEA-4156-A3B7-F0E22336DEE1}">
      <dgm:prSet/>
      <dgm:spPr/>
      <dgm:t>
        <a:bodyPr/>
        <a:lstStyle/>
        <a:p>
          <a:endParaRPr lang="pl-PL"/>
        </a:p>
      </dgm:t>
    </dgm:pt>
    <dgm:pt modelId="{89CB029D-F7B8-474D-B756-279092382BAF}">
      <dgm:prSet phldrT="[Tekst]"/>
      <dgm:spPr/>
      <dgm:t>
        <a:bodyPr/>
        <a:lstStyle/>
        <a:p>
          <a:r>
            <a:rPr lang="pl-PL" dirty="0" smtClean="0"/>
            <a:t>Spotkania informacyjne pod konkurs</a:t>
          </a:r>
          <a:endParaRPr lang="pl-PL" dirty="0"/>
        </a:p>
      </dgm:t>
    </dgm:pt>
    <dgm:pt modelId="{3D1D27A5-F611-4C41-941D-DA25DF4076EB}" type="parTrans" cxnId="{3C48B486-F658-4A59-B43D-924167E4018D}">
      <dgm:prSet/>
      <dgm:spPr/>
      <dgm:t>
        <a:bodyPr/>
        <a:lstStyle/>
        <a:p>
          <a:endParaRPr lang="pl-PL"/>
        </a:p>
      </dgm:t>
    </dgm:pt>
    <dgm:pt modelId="{979EE544-AF38-4F1B-AA4E-DBCB813326DC}" type="sibTrans" cxnId="{3C48B486-F658-4A59-B43D-924167E4018D}">
      <dgm:prSet/>
      <dgm:spPr/>
      <dgm:t>
        <a:bodyPr/>
        <a:lstStyle/>
        <a:p>
          <a:endParaRPr lang="pl-PL"/>
        </a:p>
      </dgm:t>
    </dgm:pt>
    <dgm:pt modelId="{78F78840-7D3A-4110-9FFF-3C61F9E78BD7}">
      <dgm:prSet phldrT="[Tekst]"/>
      <dgm:spPr/>
      <dgm:t>
        <a:bodyPr/>
        <a:lstStyle/>
        <a:p>
          <a:r>
            <a:rPr lang="pl-PL" dirty="0" smtClean="0"/>
            <a:t>Szkolenia pod konkurs</a:t>
          </a:r>
          <a:endParaRPr lang="pl-PL" dirty="0"/>
        </a:p>
      </dgm:t>
    </dgm:pt>
    <dgm:pt modelId="{EF8328E5-0CBC-4D05-97A1-6AEBFC716A59}" type="parTrans" cxnId="{C5377A6A-F000-43F1-A6FA-E93EBB51917D}">
      <dgm:prSet/>
      <dgm:spPr/>
      <dgm:t>
        <a:bodyPr/>
        <a:lstStyle/>
        <a:p>
          <a:endParaRPr lang="pl-PL"/>
        </a:p>
      </dgm:t>
    </dgm:pt>
    <dgm:pt modelId="{619BC777-AF0F-4819-A906-8DB58A6AE1DE}" type="sibTrans" cxnId="{C5377A6A-F000-43F1-A6FA-E93EBB51917D}">
      <dgm:prSet/>
      <dgm:spPr/>
      <dgm:t>
        <a:bodyPr/>
        <a:lstStyle/>
        <a:p>
          <a:endParaRPr lang="pl-PL"/>
        </a:p>
      </dgm:t>
    </dgm:pt>
    <dgm:pt modelId="{4FAAAA83-CA93-4CC8-937F-ED27A3F03B1F}">
      <dgm:prSet phldrT="[Tekst]"/>
      <dgm:spPr/>
      <dgm:t>
        <a:bodyPr/>
        <a:lstStyle/>
        <a:p>
          <a:r>
            <a:rPr lang="pl-PL" dirty="0" err="1" smtClean="0"/>
            <a:t>Webinarium</a:t>
          </a:r>
          <a:r>
            <a:rPr lang="pl-PL" dirty="0" smtClean="0"/>
            <a:t> pod konkurs</a:t>
          </a:r>
        </a:p>
      </dgm:t>
    </dgm:pt>
    <dgm:pt modelId="{9D6E824F-E20F-43D9-8B4A-A8D460E9A471}" type="parTrans" cxnId="{4289035A-975A-442A-A771-F7D090FB8558}">
      <dgm:prSet/>
      <dgm:spPr/>
      <dgm:t>
        <a:bodyPr/>
        <a:lstStyle/>
        <a:p>
          <a:endParaRPr lang="pl-PL"/>
        </a:p>
      </dgm:t>
    </dgm:pt>
    <dgm:pt modelId="{5FC759AD-2317-4A5C-A626-02C9A3027BF2}" type="sibTrans" cxnId="{4289035A-975A-442A-A771-F7D090FB8558}">
      <dgm:prSet/>
      <dgm:spPr/>
      <dgm:t>
        <a:bodyPr/>
        <a:lstStyle/>
        <a:p>
          <a:endParaRPr lang="pl-PL"/>
        </a:p>
      </dgm:t>
    </dgm:pt>
    <dgm:pt modelId="{69C3A97E-8311-4337-9813-2CA4338F0BD7}">
      <dgm:prSet phldrT="[Tekst]"/>
      <dgm:spPr/>
      <dgm:t>
        <a:bodyPr/>
        <a:lstStyle/>
        <a:p>
          <a:r>
            <a:rPr lang="pl-PL" dirty="0" smtClean="0"/>
            <a:t>Artykuły i spoty w mediach pod konkurs</a:t>
          </a:r>
        </a:p>
      </dgm:t>
    </dgm:pt>
    <dgm:pt modelId="{E883E687-08BA-4151-A7C4-8E267C64B414}" type="parTrans" cxnId="{FB2E36BC-ADD1-4128-99A0-6A5F61DBD19D}">
      <dgm:prSet/>
      <dgm:spPr/>
      <dgm:t>
        <a:bodyPr/>
        <a:lstStyle/>
        <a:p>
          <a:endParaRPr lang="pl-PL"/>
        </a:p>
      </dgm:t>
    </dgm:pt>
    <dgm:pt modelId="{66502279-5339-42C9-BF04-67C034406543}" type="sibTrans" cxnId="{FB2E36BC-ADD1-4128-99A0-6A5F61DBD19D}">
      <dgm:prSet/>
      <dgm:spPr/>
      <dgm:t>
        <a:bodyPr/>
        <a:lstStyle/>
        <a:p>
          <a:endParaRPr lang="pl-PL"/>
        </a:p>
      </dgm:t>
    </dgm:pt>
    <dgm:pt modelId="{B5A1C07F-1240-4E9D-996A-028327922D2F}">
      <dgm:prSet phldrT="[Tekst]"/>
      <dgm:spPr/>
      <dgm:t>
        <a:bodyPr/>
        <a:lstStyle/>
        <a:p>
          <a:r>
            <a:rPr lang="pl-PL" dirty="0" smtClean="0"/>
            <a:t>Film edukacyjny pod konkurs</a:t>
          </a:r>
          <a:endParaRPr lang="pl-PL" dirty="0"/>
        </a:p>
      </dgm:t>
    </dgm:pt>
    <dgm:pt modelId="{546E1238-47E7-4341-9969-48791E70B105}" type="parTrans" cxnId="{86832291-7531-4DAB-9F1E-3B2A4B998153}">
      <dgm:prSet/>
      <dgm:spPr/>
      <dgm:t>
        <a:bodyPr/>
        <a:lstStyle/>
        <a:p>
          <a:endParaRPr lang="pl-PL"/>
        </a:p>
      </dgm:t>
    </dgm:pt>
    <dgm:pt modelId="{0F2EDB8F-76A0-4A75-B4B0-156403078D6B}" type="sibTrans" cxnId="{86832291-7531-4DAB-9F1E-3B2A4B998153}">
      <dgm:prSet/>
      <dgm:spPr/>
      <dgm:t>
        <a:bodyPr/>
        <a:lstStyle/>
        <a:p>
          <a:endParaRPr lang="pl-PL"/>
        </a:p>
      </dgm:t>
    </dgm:pt>
    <dgm:pt modelId="{C667B401-B0F1-4056-A16E-4DFEED1A2C18}" type="pres">
      <dgm:prSet presAssocID="{047879DF-1DDE-48C8-B771-8F9A6DD83A10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200CD1C0-5499-44FD-A023-962DB608229C}" type="pres">
      <dgm:prSet presAssocID="{E77724A5-6799-46D1-99D5-A3BE33F4074C}" presName="centerShape" presStyleLbl="node0" presStyleIdx="0" presStyleCnt="1" custScaleX="157976" custScaleY="162370"/>
      <dgm:spPr/>
      <dgm:t>
        <a:bodyPr/>
        <a:lstStyle/>
        <a:p>
          <a:endParaRPr lang="pl-PL"/>
        </a:p>
      </dgm:t>
    </dgm:pt>
    <dgm:pt modelId="{D7A825A1-0F38-46D0-9803-35DE83DD93CB}" type="pres">
      <dgm:prSet presAssocID="{DEAD919E-BD61-4264-BB41-85A058CE1C20}" presName="node" presStyleLbl="node1" presStyleIdx="0" presStyleCnt="7" custScaleX="138092" custScaleY="12773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6CBE987-0782-4741-B674-40A891220D35}" type="pres">
      <dgm:prSet presAssocID="{DEAD919E-BD61-4264-BB41-85A058CE1C20}" presName="dummy" presStyleCnt="0"/>
      <dgm:spPr/>
    </dgm:pt>
    <dgm:pt modelId="{2395B66B-1B65-454E-B2A1-8CB71F416A67}" type="pres">
      <dgm:prSet presAssocID="{F746DE65-E3F6-4B1E-B523-1C369A6DA958}" presName="sibTrans" presStyleLbl="sibTrans2D1" presStyleIdx="0" presStyleCnt="7"/>
      <dgm:spPr/>
      <dgm:t>
        <a:bodyPr/>
        <a:lstStyle/>
        <a:p>
          <a:endParaRPr lang="pl-PL"/>
        </a:p>
      </dgm:t>
    </dgm:pt>
    <dgm:pt modelId="{ED9C9707-ECA7-462B-8176-6D22E0A851C2}" type="pres">
      <dgm:prSet presAssocID="{AD880000-4DE1-4FE8-B209-8B81565C25B0}" presName="node" presStyleLbl="node1" presStyleIdx="1" presStyleCnt="7" custScaleX="138092" custScaleY="12773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4E7B07A-9E80-48E9-8527-88DCBD26A887}" type="pres">
      <dgm:prSet presAssocID="{AD880000-4DE1-4FE8-B209-8B81565C25B0}" presName="dummy" presStyleCnt="0"/>
      <dgm:spPr/>
    </dgm:pt>
    <dgm:pt modelId="{1B29D47D-9869-4079-9241-6D8567C3F744}" type="pres">
      <dgm:prSet presAssocID="{8A0FB11F-706D-4480-8B84-2BC1BE22A85B}" presName="sibTrans" presStyleLbl="sibTrans2D1" presStyleIdx="1" presStyleCnt="7"/>
      <dgm:spPr/>
      <dgm:t>
        <a:bodyPr/>
        <a:lstStyle/>
        <a:p>
          <a:endParaRPr lang="pl-PL"/>
        </a:p>
      </dgm:t>
    </dgm:pt>
    <dgm:pt modelId="{A73F56B9-7C82-45CE-AC91-28D230274789}" type="pres">
      <dgm:prSet presAssocID="{B5A1C07F-1240-4E9D-996A-028327922D2F}" presName="node" presStyleLbl="node1" presStyleIdx="2" presStyleCnt="7" custScaleX="138092" custScaleY="12773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31FA2CF-F60D-4CD6-AF12-C15DD6434E13}" type="pres">
      <dgm:prSet presAssocID="{B5A1C07F-1240-4E9D-996A-028327922D2F}" presName="dummy" presStyleCnt="0"/>
      <dgm:spPr/>
    </dgm:pt>
    <dgm:pt modelId="{C28F1EDD-D9AE-4940-BBC9-9A69AB475C41}" type="pres">
      <dgm:prSet presAssocID="{0F2EDB8F-76A0-4A75-B4B0-156403078D6B}" presName="sibTrans" presStyleLbl="sibTrans2D1" presStyleIdx="2" presStyleCnt="7"/>
      <dgm:spPr/>
      <dgm:t>
        <a:bodyPr/>
        <a:lstStyle/>
        <a:p>
          <a:endParaRPr lang="pl-PL"/>
        </a:p>
      </dgm:t>
    </dgm:pt>
    <dgm:pt modelId="{A6656162-5360-4312-B840-4E1EABFB64FB}" type="pres">
      <dgm:prSet presAssocID="{4FAAAA83-CA93-4CC8-937F-ED27A3F03B1F}" presName="node" presStyleLbl="node1" presStyleIdx="3" presStyleCnt="7" custScaleX="138092" custScaleY="12773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BEFC509-78BB-4B0D-B5AD-09BAB3657990}" type="pres">
      <dgm:prSet presAssocID="{4FAAAA83-CA93-4CC8-937F-ED27A3F03B1F}" presName="dummy" presStyleCnt="0"/>
      <dgm:spPr/>
    </dgm:pt>
    <dgm:pt modelId="{5780D1E8-97FB-4CC6-A4FF-5AAAE8FC6521}" type="pres">
      <dgm:prSet presAssocID="{5FC759AD-2317-4A5C-A626-02C9A3027BF2}" presName="sibTrans" presStyleLbl="sibTrans2D1" presStyleIdx="3" presStyleCnt="7"/>
      <dgm:spPr/>
      <dgm:t>
        <a:bodyPr/>
        <a:lstStyle/>
        <a:p>
          <a:endParaRPr lang="pl-PL"/>
        </a:p>
      </dgm:t>
    </dgm:pt>
    <dgm:pt modelId="{5B423AB4-FD4F-4063-95E2-359CDAB8CE5B}" type="pres">
      <dgm:prSet presAssocID="{69C3A97E-8311-4337-9813-2CA4338F0BD7}" presName="node" presStyleLbl="node1" presStyleIdx="4" presStyleCnt="7" custScaleX="138092" custScaleY="12773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76EAA45-A14F-46FF-8D62-3C03387B19F1}" type="pres">
      <dgm:prSet presAssocID="{69C3A97E-8311-4337-9813-2CA4338F0BD7}" presName="dummy" presStyleCnt="0"/>
      <dgm:spPr/>
    </dgm:pt>
    <dgm:pt modelId="{638E48FE-FFC3-4CC2-9F69-34BCEAE65535}" type="pres">
      <dgm:prSet presAssocID="{66502279-5339-42C9-BF04-67C034406543}" presName="sibTrans" presStyleLbl="sibTrans2D1" presStyleIdx="4" presStyleCnt="7"/>
      <dgm:spPr/>
      <dgm:t>
        <a:bodyPr/>
        <a:lstStyle/>
        <a:p>
          <a:endParaRPr lang="pl-PL"/>
        </a:p>
      </dgm:t>
    </dgm:pt>
    <dgm:pt modelId="{7BB441CA-8B89-4769-8E26-5A6F929B4164}" type="pres">
      <dgm:prSet presAssocID="{89CB029D-F7B8-474D-B756-279092382BAF}" presName="node" presStyleLbl="node1" presStyleIdx="5" presStyleCnt="7" custScaleX="138092" custScaleY="12773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A54E9CD-3CC8-4FE0-ADB6-E7E3618CCCEA}" type="pres">
      <dgm:prSet presAssocID="{89CB029D-F7B8-474D-B756-279092382BAF}" presName="dummy" presStyleCnt="0"/>
      <dgm:spPr/>
    </dgm:pt>
    <dgm:pt modelId="{F40F4591-AAE9-472F-B201-3713EAED1A29}" type="pres">
      <dgm:prSet presAssocID="{979EE544-AF38-4F1B-AA4E-DBCB813326DC}" presName="sibTrans" presStyleLbl="sibTrans2D1" presStyleIdx="5" presStyleCnt="7"/>
      <dgm:spPr/>
      <dgm:t>
        <a:bodyPr/>
        <a:lstStyle/>
        <a:p>
          <a:endParaRPr lang="pl-PL"/>
        </a:p>
      </dgm:t>
    </dgm:pt>
    <dgm:pt modelId="{B495F183-8E90-4099-8329-CDB13CF6D176}" type="pres">
      <dgm:prSet presAssocID="{78F78840-7D3A-4110-9FFF-3C61F9E78BD7}" presName="node" presStyleLbl="node1" presStyleIdx="6" presStyleCnt="7" custScaleX="138092" custScaleY="12773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CBDF624-07E8-4D07-A6C6-E156D793D848}" type="pres">
      <dgm:prSet presAssocID="{78F78840-7D3A-4110-9FFF-3C61F9E78BD7}" presName="dummy" presStyleCnt="0"/>
      <dgm:spPr/>
    </dgm:pt>
    <dgm:pt modelId="{0A4D08F6-D487-4C92-8263-F8BF875A4F45}" type="pres">
      <dgm:prSet presAssocID="{619BC777-AF0F-4819-A906-8DB58A6AE1DE}" presName="sibTrans" presStyleLbl="sibTrans2D1" presStyleIdx="6" presStyleCnt="7"/>
      <dgm:spPr/>
      <dgm:t>
        <a:bodyPr/>
        <a:lstStyle/>
        <a:p>
          <a:endParaRPr lang="pl-PL"/>
        </a:p>
      </dgm:t>
    </dgm:pt>
  </dgm:ptLst>
  <dgm:cxnLst>
    <dgm:cxn modelId="{97646F6C-083D-4C03-9A4D-65B31C17813F}" type="presOf" srcId="{66502279-5339-42C9-BF04-67C034406543}" destId="{638E48FE-FFC3-4CC2-9F69-34BCEAE65535}" srcOrd="0" destOrd="0" presId="urn:microsoft.com/office/officeart/2005/8/layout/radial6"/>
    <dgm:cxn modelId="{3C48B486-F658-4A59-B43D-924167E4018D}" srcId="{E77724A5-6799-46D1-99D5-A3BE33F4074C}" destId="{89CB029D-F7B8-474D-B756-279092382BAF}" srcOrd="5" destOrd="0" parTransId="{3D1D27A5-F611-4C41-941D-DA25DF4076EB}" sibTransId="{979EE544-AF38-4F1B-AA4E-DBCB813326DC}"/>
    <dgm:cxn modelId="{D7CA8F2B-0DA5-4A8E-BEDD-AD343326423F}" type="presOf" srcId="{F746DE65-E3F6-4B1E-B523-1C369A6DA958}" destId="{2395B66B-1B65-454E-B2A1-8CB71F416A67}" srcOrd="0" destOrd="0" presId="urn:microsoft.com/office/officeart/2005/8/layout/radial6"/>
    <dgm:cxn modelId="{BE56D3AE-9AEA-4156-A3B7-F0E22336DEE1}" srcId="{E77724A5-6799-46D1-99D5-A3BE33F4074C}" destId="{AD880000-4DE1-4FE8-B209-8B81565C25B0}" srcOrd="1" destOrd="0" parTransId="{07612FEA-8C40-4F3B-93BA-B0CE6F90BBD8}" sibTransId="{8A0FB11F-706D-4480-8B84-2BC1BE22A85B}"/>
    <dgm:cxn modelId="{28AD202F-E34C-4773-93F6-9C2EEC108459}" type="presOf" srcId="{5FC759AD-2317-4A5C-A626-02C9A3027BF2}" destId="{5780D1E8-97FB-4CC6-A4FF-5AAAE8FC6521}" srcOrd="0" destOrd="0" presId="urn:microsoft.com/office/officeart/2005/8/layout/radial6"/>
    <dgm:cxn modelId="{FB2E36BC-ADD1-4128-99A0-6A5F61DBD19D}" srcId="{E77724A5-6799-46D1-99D5-A3BE33F4074C}" destId="{69C3A97E-8311-4337-9813-2CA4338F0BD7}" srcOrd="4" destOrd="0" parTransId="{E883E687-08BA-4151-A7C4-8E267C64B414}" sibTransId="{66502279-5339-42C9-BF04-67C034406543}"/>
    <dgm:cxn modelId="{50047C62-1138-4A4B-AF68-E460802FE3C7}" srcId="{E77724A5-6799-46D1-99D5-A3BE33F4074C}" destId="{DEAD919E-BD61-4264-BB41-85A058CE1C20}" srcOrd="0" destOrd="0" parTransId="{F9712CD6-FBB4-483C-93A1-BF2A8FADFB31}" sibTransId="{F746DE65-E3F6-4B1E-B523-1C369A6DA958}"/>
    <dgm:cxn modelId="{494975CB-9119-463B-A70F-3DA00459D776}" type="presOf" srcId="{047879DF-1DDE-48C8-B771-8F9A6DD83A10}" destId="{C667B401-B0F1-4056-A16E-4DFEED1A2C18}" srcOrd="0" destOrd="0" presId="urn:microsoft.com/office/officeart/2005/8/layout/radial6"/>
    <dgm:cxn modelId="{E1F4A441-BA4B-423B-B2EB-2F328FF05F94}" type="presOf" srcId="{78F78840-7D3A-4110-9FFF-3C61F9E78BD7}" destId="{B495F183-8E90-4099-8329-CDB13CF6D176}" srcOrd="0" destOrd="0" presId="urn:microsoft.com/office/officeart/2005/8/layout/radial6"/>
    <dgm:cxn modelId="{7D2AD3F1-B823-46A1-9D30-94E346BB13E2}" type="presOf" srcId="{69C3A97E-8311-4337-9813-2CA4338F0BD7}" destId="{5B423AB4-FD4F-4063-95E2-359CDAB8CE5B}" srcOrd="0" destOrd="0" presId="urn:microsoft.com/office/officeart/2005/8/layout/radial6"/>
    <dgm:cxn modelId="{4289035A-975A-442A-A771-F7D090FB8558}" srcId="{E77724A5-6799-46D1-99D5-A3BE33F4074C}" destId="{4FAAAA83-CA93-4CC8-937F-ED27A3F03B1F}" srcOrd="3" destOrd="0" parTransId="{9D6E824F-E20F-43D9-8B4A-A8D460E9A471}" sibTransId="{5FC759AD-2317-4A5C-A626-02C9A3027BF2}"/>
    <dgm:cxn modelId="{5AB0A625-0A63-428A-B10B-0CF98ECFBE54}" type="presOf" srcId="{8A0FB11F-706D-4480-8B84-2BC1BE22A85B}" destId="{1B29D47D-9869-4079-9241-6D8567C3F744}" srcOrd="0" destOrd="0" presId="urn:microsoft.com/office/officeart/2005/8/layout/radial6"/>
    <dgm:cxn modelId="{83E6909E-2500-4091-B48F-1B32DC308A7A}" type="presOf" srcId="{4FAAAA83-CA93-4CC8-937F-ED27A3F03B1F}" destId="{A6656162-5360-4312-B840-4E1EABFB64FB}" srcOrd="0" destOrd="0" presId="urn:microsoft.com/office/officeart/2005/8/layout/radial6"/>
    <dgm:cxn modelId="{4211CBC6-DD4B-4202-849D-70FC9EB0A9F6}" srcId="{047879DF-1DDE-48C8-B771-8F9A6DD83A10}" destId="{E77724A5-6799-46D1-99D5-A3BE33F4074C}" srcOrd="0" destOrd="0" parTransId="{5EC20FBF-3B20-491A-A19B-EA6472567F44}" sibTransId="{6CA34958-2E7A-4CEF-8EDA-946CC1E3348C}"/>
    <dgm:cxn modelId="{86832291-7531-4DAB-9F1E-3B2A4B998153}" srcId="{E77724A5-6799-46D1-99D5-A3BE33F4074C}" destId="{B5A1C07F-1240-4E9D-996A-028327922D2F}" srcOrd="2" destOrd="0" parTransId="{546E1238-47E7-4341-9969-48791E70B105}" sibTransId="{0F2EDB8F-76A0-4A75-B4B0-156403078D6B}"/>
    <dgm:cxn modelId="{9214FF3F-EB2F-495C-9E22-11661E309BF1}" type="presOf" srcId="{B5A1C07F-1240-4E9D-996A-028327922D2F}" destId="{A73F56B9-7C82-45CE-AC91-28D230274789}" srcOrd="0" destOrd="0" presId="urn:microsoft.com/office/officeart/2005/8/layout/radial6"/>
    <dgm:cxn modelId="{51DDC770-E599-436C-9123-B5DF18D54BDB}" type="presOf" srcId="{AD880000-4DE1-4FE8-B209-8B81565C25B0}" destId="{ED9C9707-ECA7-462B-8176-6D22E0A851C2}" srcOrd="0" destOrd="0" presId="urn:microsoft.com/office/officeart/2005/8/layout/radial6"/>
    <dgm:cxn modelId="{4AA70C23-3995-4571-8195-B44AB541D11D}" type="presOf" srcId="{89CB029D-F7B8-474D-B756-279092382BAF}" destId="{7BB441CA-8B89-4769-8E26-5A6F929B4164}" srcOrd="0" destOrd="0" presId="urn:microsoft.com/office/officeart/2005/8/layout/radial6"/>
    <dgm:cxn modelId="{3F73A620-0BB9-49CC-A32C-159A783C6238}" type="presOf" srcId="{0F2EDB8F-76A0-4A75-B4B0-156403078D6B}" destId="{C28F1EDD-D9AE-4940-BBC9-9A69AB475C41}" srcOrd="0" destOrd="0" presId="urn:microsoft.com/office/officeart/2005/8/layout/radial6"/>
    <dgm:cxn modelId="{3CE3F1D4-13B3-48AB-A694-236F0B7C1DD0}" type="presOf" srcId="{979EE544-AF38-4F1B-AA4E-DBCB813326DC}" destId="{F40F4591-AAE9-472F-B201-3713EAED1A29}" srcOrd="0" destOrd="0" presId="urn:microsoft.com/office/officeart/2005/8/layout/radial6"/>
    <dgm:cxn modelId="{00E35AC8-F838-4FB3-B1C7-43EFD3CA4ACE}" type="presOf" srcId="{619BC777-AF0F-4819-A906-8DB58A6AE1DE}" destId="{0A4D08F6-D487-4C92-8263-F8BF875A4F45}" srcOrd="0" destOrd="0" presId="urn:microsoft.com/office/officeart/2005/8/layout/radial6"/>
    <dgm:cxn modelId="{C5377A6A-F000-43F1-A6FA-E93EBB51917D}" srcId="{E77724A5-6799-46D1-99D5-A3BE33F4074C}" destId="{78F78840-7D3A-4110-9FFF-3C61F9E78BD7}" srcOrd="6" destOrd="0" parTransId="{EF8328E5-0CBC-4D05-97A1-6AEBFC716A59}" sibTransId="{619BC777-AF0F-4819-A906-8DB58A6AE1DE}"/>
    <dgm:cxn modelId="{492E2B81-0175-41E9-A326-BC4EC4129366}" type="presOf" srcId="{DEAD919E-BD61-4264-BB41-85A058CE1C20}" destId="{D7A825A1-0F38-46D0-9803-35DE83DD93CB}" srcOrd="0" destOrd="0" presId="urn:microsoft.com/office/officeart/2005/8/layout/radial6"/>
    <dgm:cxn modelId="{84CDFB2B-1D0D-48E5-BFE8-B30825812511}" type="presOf" srcId="{E77724A5-6799-46D1-99D5-A3BE33F4074C}" destId="{200CD1C0-5499-44FD-A023-962DB608229C}" srcOrd="0" destOrd="0" presId="urn:microsoft.com/office/officeart/2005/8/layout/radial6"/>
    <dgm:cxn modelId="{45A46FDC-FF63-4C51-937D-687BE6BA8ACF}" type="presParOf" srcId="{C667B401-B0F1-4056-A16E-4DFEED1A2C18}" destId="{200CD1C0-5499-44FD-A023-962DB608229C}" srcOrd="0" destOrd="0" presId="urn:microsoft.com/office/officeart/2005/8/layout/radial6"/>
    <dgm:cxn modelId="{1408A826-7700-4DFD-A104-92911043793B}" type="presParOf" srcId="{C667B401-B0F1-4056-A16E-4DFEED1A2C18}" destId="{D7A825A1-0F38-46D0-9803-35DE83DD93CB}" srcOrd="1" destOrd="0" presId="urn:microsoft.com/office/officeart/2005/8/layout/radial6"/>
    <dgm:cxn modelId="{66DAABEF-7747-4BEE-9039-6DE2F30C4E51}" type="presParOf" srcId="{C667B401-B0F1-4056-A16E-4DFEED1A2C18}" destId="{26CBE987-0782-4741-B674-40A891220D35}" srcOrd="2" destOrd="0" presId="urn:microsoft.com/office/officeart/2005/8/layout/radial6"/>
    <dgm:cxn modelId="{032125D7-D984-4BBA-BA42-BE41D3B44A9A}" type="presParOf" srcId="{C667B401-B0F1-4056-A16E-4DFEED1A2C18}" destId="{2395B66B-1B65-454E-B2A1-8CB71F416A67}" srcOrd="3" destOrd="0" presId="urn:microsoft.com/office/officeart/2005/8/layout/radial6"/>
    <dgm:cxn modelId="{B7C7F768-FFAC-4EB2-98F6-498FDA181D41}" type="presParOf" srcId="{C667B401-B0F1-4056-A16E-4DFEED1A2C18}" destId="{ED9C9707-ECA7-462B-8176-6D22E0A851C2}" srcOrd="4" destOrd="0" presId="urn:microsoft.com/office/officeart/2005/8/layout/radial6"/>
    <dgm:cxn modelId="{1B144167-7123-42B3-8803-9530F1DAA531}" type="presParOf" srcId="{C667B401-B0F1-4056-A16E-4DFEED1A2C18}" destId="{64E7B07A-9E80-48E9-8527-88DCBD26A887}" srcOrd="5" destOrd="0" presId="urn:microsoft.com/office/officeart/2005/8/layout/radial6"/>
    <dgm:cxn modelId="{88052352-237A-4303-A023-8C3C1D6E6D25}" type="presParOf" srcId="{C667B401-B0F1-4056-A16E-4DFEED1A2C18}" destId="{1B29D47D-9869-4079-9241-6D8567C3F744}" srcOrd="6" destOrd="0" presId="urn:microsoft.com/office/officeart/2005/8/layout/radial6"/>
    <dgm:cxn modelId="{2843EE84-5151-493B-AEB6-B75C79718FED}" type="presParOf" srcId="{C667B401-B0F1-4056-A16E-4DFEED1A2C18}" destId="{A73F56B9-7C82-45CE-AC91-28D230274789}" srcOrd="7" destOrd="0" presId="urn:microsoft.com/office/officeart/2005/8/layout/radial6"/>
    <dgm:cxn modelId="{1D5AC47B-AB88-4DA0-A0E0-38F0808E5C14}" type="presParOf" srcId="{C667B401-B0F1-4056-A16E-4DFEED1A2C18}" destId="{731FA2CF-F60D-4CD6-AF12-C15DD6434E13}" srcOrd="8" destOrd="0" presId="urn:microsoft.com/office/officeart/2005/8/layout/radial6"/>
    <dgm:cxn modelId="{97FEC299-4235-4714-AFC6-342295CCDBF9}" type="presParOf" srcId="{C667B401-B0F1-4056-A16E-4DFEED1A2C18}" destId="{C28F1EDD-D9AE-4940-BBC9-9A69AB475C41}" srcOrd="9" destOrd="0" presId="urn:microsoft.com/office/officeart/2005/8/layout/radial6"/>
    <dgm:cxn modelId="{C7B4A4CA-1E1D-410A-B16F-435D20F276D7}" type="presParOf" srcId="{C667B401-B0F1-4056-A16E-4DFEED1A2C18}" destId="{A6656162-5360-4312-B840-4E1EABFB64FB}" srcOrd="10" destOrd="0" presId="urn:microsoft.com/office/officeart/2005/8/layout/radial6"/>
    <dgm:cxn modelId="{88963609-88BA-4310-92F1-FBECD8EB5CB5}" type="presParOf" srcId="{C667B401-B0F1-4056-A16E-4DFEED1A2C18}" destId="{4BEFC509-78BB-4B0D-B5AD-09BAB3657990}" srcOrd="11" destOrd="0" presId="urn:microsoft.com/office/officeart/2005/8/layout/radial6"/>
    <dgm:cxn modelId="{6D3165A9-23C4-4766-935E-559DDF57EB26}" type="presParOf" srcId="{C667B401-B0F1-4056-A16E-4DFEED1A2C18}" destId="{5780D1E8-97FB-4CC6-A4FF-5AAAE8FC6521}" srcOrd="12" destOrd="0" presId="urn:microsoft.com/office/officeart/2005/8/layout/radial6"/>
    <dgm:cxn modelId="{E9A193A3-A435-47F5-88B8-EAECFFD1E1D2}" type="presParOf" srcId="{C667B401-B0F1-4056-A16E-4DFEED1A2C18}" destId="{5B423AB4-FD4F-4063-95E2-359CDAB8CE5B}" srcOrd="13" destOrd="0" presId="urn:microsoft.com/office/officeart/2005/8/layout/radial6"/>
    <dgm:cxn modelId="{194534E6-FB4E-4709-A9CE-84ECB152E528}" type="presParOf" srcId="{C667B401-B0F1-4056-A16E-4DFEED1A2C18}" destId="{876EAA45-A14F-46FF-8D62-3C03387B19F1}" srcOrd="14" destOrd="0" presId="urn:microsoft.com/office/officeart/2005/8/layout/radial6"/>
    <dgm:cxn modelId="{4F55F54F-CE5A-4113-80E9-E5A6018F539F}" type="presParOf" srcId="{C667B401-B0F1-4056-A16E-4DFEED1A2C18}" destId="{638E48FE-FFC3-4CC2-9F69-34BCEAE65535}" srcOrd="15" destOrd="0" presId="urn:microsoft.com/office/officeart/2005/8/layout/radial6"/>
    <dgm:cxn modelId="{12DB632C-63CD-43AA-9189-FAE6E574D11F}" type="presParOf" srcId="{C667B401-B0F1-4056-A16E-4DFEED1A2C18}" destId="{7BB441CA-8B89-4769-8E26-5A6F929B4164}" srcOrd="16" destOrd="0" presId="urn:microsoft.com/office/officeart/2005/8/layout/radial6"/>
    <dgm:cxn modelId="{4F8B1288-CB21-44A3-9916-4C35C5D07F09}" type="presParOf" srcId="{C667B401-B0F1-4056-A16E-4DFEED1A2C18}" destId="{0A54E9CD-3CC8-4FE0-ADB6-E7E3618CCCEA}" srcOrd="17" destOrd="0" presId="urn:microsoft.com/office/officeart/2005/8/layout/radial6"/>
    <dgm:cxn modelId="{78A3B594-8E83-465A-9959-22D2AE7826D6}" type="presParOf" srcId="{C667B401-B0F1-4056-A16E-4DFEED1A2C18}" destId="{F40F4591-AAE9-472F-B201-3713EAED1A29}" srcOrd="18" destOrd="0" presId="urn:microsoft.com/office/officeart/2005/8/layout/radial6"/>
    <dgm:cxn modelId="{C6AF40DD-1C76-4106-87BE-A053393EF455}" type="presParOf" srcId="{C667B401-B0F1-4056-A16E-4DFEED1A2C18}" destId="{B495F183-8E90-4099-8329-CDB13CF6D176}" srcOrd="19" destOrd="0" presId="urn:microsoft.com/office/officeart/2005/8/layout/radial6"/>
    <dgm:cxn modelId="{DDB45AD4-F139-4BF3-8217-8D4685F51D99}" type="presParOf" srcId="{C667B401-B0F1-4056-A16E-4DFEED1A2C18}" destId="{DCBDF624-07E8-4D07-A6C6-E156D793D848}" srcOrd="20" destOrd="0" presId="urn:microsoft.com/office/officeart/2005/8/layout/radial6"/>
    <dgm:cxn modelId="{A8D6C275-036C-413C-B301-C56FC4AF7222}" type="presParOf" srcId="{C667B401-B0F1-4056-A16E-4DFEED1A2C18}" destId="{0A4D08F6-D487-4C92-8263-F8BF875A4F45}" srcOrd="21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ED45F50-3F8D-4FFF-9039-CCD5090A4BD6}" type="doc">
      <dgm:prSet loTypeId="urn:microsoft.com/office/officeart/2005/8/layout/defaul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pl-PL"/>
        </a:p>
      </dgm:t>
    </dgm:pt>
    <dgm:pt modelId="{002C6704-8751-467F-B2B5-764B55788BCB}">
      <dgm:prSet phldrT="[Tekst]"/>
      <dgm:spPr/>
      <dgm:t>
        <a:bodyPr/>
        <a:lstStyle/>
        <a:p>
          <a:r>
            <a:rPr lang="pl-PL" dirty="0" smtClean="0"/>
            <a:t>LICZBA SZKOLEŃ </a:t>
          </a:r>
          <a:br>
            <a:rPr lang="pl-PL" dirty="0" smtClean="0"/>
          </a:br>
          <a:r>
            <a:rPr lang="pl-PL" dirty="0" smtClean="0"/>
            <a:t>W RAMACH EFS: </a:t>
          </a:r>
          <a:br>
            <a:rPr lang="pl-PL" dirty="0" smtClean="0"/>
          </a:br>
          <a:r>
            <a:rPr lang="pl-PL" u="sng" dirty="0" smtClean="0"/>
            <a:t>15</a:t>
          </a:r>
          <a:endParaRPr lang="pl-PL" u="sng" dirty="0"/>
        </a:p>
      </dgm:t>
    </dgm:pt>
    <dgm:pt modelId="{5B12E2D4-1010-4C72-A22C-4F73CB33A48A}" type="parTrans" cxnId="{BF8C2E17-7F59-4BBB-9A27-7D5D65FDD8C3}">
      <dgm:prSet/>
      <dgm:spPr/>
      <dgm:t>
        <a:bodyPr/>
        <a:lstStyle/>
        <a:p>
          <a:endParaRPr lang="pl-PL"/>
        </a:p>
      </dgm:t>
    </dgm:pt>
    <dgm:pt modelId="{A8501E0D-159A-472F-8E94-6E33DE75DE52}" type="sibTrans" cxnId="{BF8C2E17-7F59-4BBB-9A27-7D5D65FDD8C3}">
      <dgm:prSet/>
      <dgm:spPr/>
      <dgm:t>
        <a:bodyPr/>
        <a:lstStyle/>
        <a:p>
          <a:endParaRPr lang="pl-PL"/>
        </a:p>
      </dgm:t>
    </dgm:pt>
    <dgm:pt modelId="{E71F47AC-7760-4BBD-B276-D36AB38A8170}">
      <dgm:prSet phldrT="[Tekst]"/>
      <dgm:spPr/>
      <dgm:t>
        <a:bodyPr/>
        <a:lstStyle/>
        <a:p>
          <a:r>
            <a:rPr lang="pl-PL" dirty="0" smtClean="0"/>
            <a:t>LICZBA SZKOLEŃ </a:t>
          </a:r>
          <a:br>
            <a:rPr lang="pl-PL" dirty="0" smtClean="0"/>
          </a:br>
          <a:r>
            <a:rPr lang="pl-PL" dirty="0" smtClean="0"/>
            <a:t>W RAMACH EFRR: </a:t>
          </a:r>
          <a:br>
            <a:rPr lang="pl-PL" dirty="0" smtClean="0"/>
          </a:br>
          <a:r>
            <a:rPr lang="pl-PL" u="sng" dirty="0" smtClean="0"/>
            <a:t>6</a:t>
          </a:r>
          <a:endParaRPr lang="pl-PL" u="sng" dirty="0"/>
        </a:p>
      </dgm:t>
    </dgm:pt>
    <dgm:pt modelId="{6E0069F6-3CC8-4CF7-9043-387F788148F2}" type="parTrans" cxnId="{5448C223-98AE-4AD8-9BED-67FAC526834E}">
      <dgm:prSet/>
      <dgm:spPr/>
      <dgm:t>
        <a:bodyPr/>
        <a:lstStyle/>
        <a:p>
          <a:endParaRPr lang="pl-PL"/>
        </a:p>
      </dgm:t>
    </dgm:pt>
    <dgm:pt modelId="{B5C34FD5-8275-4D87-BD90-DF182EF35A6B}" type="sibTrans" cxnId="{5448C223-98AE-4AD8-9BED-67FAC526834E}">
      <dgm:prSet/>
      <dgm:spPr/>
      <dgm:t>
        <a:bodyPr/>
        <a:lstStyle/>
        <a:p>
          <a:endParaRPr lang="pl-PL"/>
        </a:p>
      </dgm:t>
    </dgm:pt>
    <dgm:pt modelId="{3CF13016-1419-48ED-B4CD-07003D8B5C4B}">
      <dgm:prSet phldrT="[Tekst]"/>
      <dgm:spPr/>
      <dgm:t>
        <a:bodyPr/>
        <a:lstStyle/>
        <a:p>
          <a:r>
            <a:rPr lang="pl-PL" dirty="0" smtClean="0"/>
            <a:t>LICZBA SZKOLEŃ </a:t>
          </a:r>
          <a:br>
            <a:rPr lang="pl-PL" dirty="0" smtClean="0"/>
          </a:br>
          <a:r>
            <a:rPr lang="pl-PL" dirty="0" smtClean="0"/>
            <a:t>W RAMACH EFS I EFRR (SZKOLENIA OGÓLNE): </a:t>
          </a:r>
          <a:r>
            <a:rPr lang="pl-PL" u="sng" dirty="0" smtClean="0"/>
            <a:t>31</a:t>
          </a:r>
          <a:endParaRPr lang="pl-PL" u="sng" dirty="0"/>
        </a:p>
      </dgm:t>
    </dgm:pt>
    <dgm:pt modelId="{67EC3212-B967-4977-9A3B-DB86C069F487}" type="parTrans" cxnId="{38AD2157-DBBC-40CD-AC21-F966EA3A86C1}">
      <dgm:prSet/>
      <dgm:spPr/>
      <dgm:t>
        <a:bodyPr/>
        <a:lstStyle/>
        <a:p>
          <a:endParaRPr lang="pl-PL"/>
        </a:p>
      </dgm:t>
    </dgm:pt>
    <dgm:pt modelId="{F0FFF791-59C5-4C6F-95A1-C422EBD8CD33}" type="sibTrans" cxnId="{38AD2157-DBBC-40CD-AC21-F966EA3A86C1}">
      <dgm:prSet/>
      <dgm:spPr/>
      <dgm:t>
        <a:bodyPr/>
        <a:lstStyle/>
        <a:p>
          <a:endParaRPr lang="pl-PL"/>
        </a:p>
      </dgm:t>
    </dgm:pt>
    <dgm:pt modelId="{685C1234-B122-493A-B46E-E47B4853A9A1}">
      <dgm:prSet phldrT="[Tekst]"/>
      <dgm:spPr/>
      <dgm:t>
        <a:bodyPr/>
        <a:lstStyle/>
        <a:p>
          <a:r>
            <a:rPr lang="pl-PL" dirty="0" smtClean="0"/>
            <a:t>LICZBA OSÓB PRZESZKOLONYCH W RAMACH EFS: </a:t>
          </a:r>
          <a:br>
            <a:rPr lang="pl-PL" dirty="0" smtClean="0"/>
          </a:br>
          <a:r>
            <a:rPr lang="pl-PL" u="sng" dirty="0" smtClean="0"/>
            <a:t>503</a:t>
          </a:r>
          <a:endParaRPr lang="pl-PL" u="sng" dirty="0"/>
        </a:p>
      </dgm:t>
    </dgm:pt>
    <dgm:pt modelId="{3DA66494-A7A6-4930-A6A5-35C3BF6B9E2B}" type="parTrans" cxnId="{6353B068-D05F-456E-9629-A77AAD214CD3}">
      <dgm:prSet/>
      <dgm:spPr/>
      <dgm:t>
        <a:bodyPr/>
        <a:lstStyle/>
        <a:p>
          <a:endParaRPr lang="pl-PL"/>
        </a:p>
      </dgm:t>
    </dgm:pt>
    <dgm:pt modelId="{28614A21-77B2-4D1D-A350-4ADFAD92DE73}" type="sibTrans" cxnId="{6353B068-D05F-456E-9629-A77AAD214CD3}">
      <dgm:prSet/>
      <dgm:spPr/>
      <dgm:t>
        <a:bodyPr/>
        <a:lstStyle/>
        <a:p>
          <a:endParaRPr lang="pl-PL"/>
        </a:p>
      </dgm:t>
    </dgm:pt>
    <dgm:pt modelId="{D6DCE78A-F201-4AD4-B675-50A1D9DFB59B}">
      <dgm:prSet phldrT="[Tekst]"/>
      <dgm:spPr/>
      <dgm:t>
        <a:bodyPr/>
        <a:lstStyle/>
        <a:p>
          <a:r>
            <a:rPr lang="pl-PL" dirty="0" smtClean="0"/>
            <a:t>LICZBA OSÓB PRZESZKOLONYCH W RAMACH EFRR:  </a:t>
          </a:r>
          <a:br>
            <a:rPr lang="pl-PL" dirty="0" smtClean="0"/>
          </a:br>
          <a:r>
            <a:rPr lang="pl-PL" u="sng" dirty="0" smtClean="0"/>
            <a:t>130</a:t>
          </a:r>
          <a:endParaRPr lang="pl-PL" u="sng" dirty="0"/>
        </a:p>
      </dgm:t>
    </dgm:pt>
    <dgm:pt modelId="{58158C44-E029-445E-9D36-297A08EEF58F}" type="parTrans" cxnId="{E049063F-E555-4D18-9CC0-EB1EBCF1DB32}">
      <dgm:prSet/>
      <dgm:spPr/>
      <dgm:t>
        <a:bodyPr/>
        <a:lstStyle/>
        <a:p>
          <a:endParaRPr lang="pl-PL"/>
        </a:p>
      </dgm:t>
    </dgm:pt>
    <dgm:pt modelId="{11B36B7D-6974-41E5-B76B-9B66EF960E11}" type="sibTrans" cxnId="{E049063F-E555-4D18-9CC0-EB1EBCF1DB32}">
      <dgm:prSet/>
      <dgm:spPr/>
      <dgm:t>
        <a:bodyPr/>
        <a:lstStyle/>
        <a:p>
          <a:endParaRPr lang="pl-PL"/>
        </a:p>
      </dgm:t>
    </dgm:pt>
    <dgm:pt modelId="{C4CB187A-3F82-4F07-BBC7-08BDBE5A56D7}">
      <dgm:prSet phldrT="[Tekst]"/>
      <dgm:spPr/>
      <dgm:t>
        <a:bodyPr/>
        <a:lstStyle/>
        <a:p>
          <a:r>
            <a:rPr lang="pl-PL" dirty="0" smtClean="0"/>
            <a:t>LICZBA OSÓB PRZESZKOLONYCH </a:t>
          </a:r>
          <a:br>
            <a:rPr lang="pl-PL" dirty="0" smtClean="0"/>
          </a:br>
          <a:r>
            <a:rPr lang="pl-PL" dirty="0" smtClean="0"/>
            <a:t>W RAMACH EFS I EFRR (SZKOLENIA OGÓLNE): </a:t>
          </a:r>
          <a:r>
            <a:rPr lang="pl-PL" u="sng" dirty="0" smtClean="0"/>
            <a:t>1132</a:t>
          </a:r>
          <a:endParaRPr lang="pl-PL" u="sng" dirty="0"/>
        </a:p>
      </dgm:t>
    </dgm:pt>
    <dgm:pt modelId="{46360EF0-42F3-4D9E-82A2-DCDE56DC27A8}" type="parTrans" cxnId="{3C00F3C4-830F-4B4A-9040-FC7E974B43FA}">
      <dgm:prSet/>
      <dgm:spPr/>
      <dgm:t>
        <a:bodyPr/>
        <a:lstStyle/>
        <a:p>
          <a:endParaRPr lang="pl-PL"/>
        </a:p>
      </dgm:t>
    </dgm:pt>
    <dgm:pt modelId="{5E528DD5-ED57-4535-ACFA-8F4E40C1A213}" type="sibTrans" cxnId="{3C00F3C4-830F-4B4A-9040-FC7E974B43FA}">
      <dgm:prSet/>
      <dgm:spPr/>
      <dgm:t>
        <a:bodyPr/>
        <a:lstStyle/>
        <a:p>
          <a:endParaRPr lang="pl-PL"/>
        </a:p>
      </dgm:t>
    </dgm:pt>
    <dgm:pt modelId="{5F3DB070-867A-424D-9BCD-D80A6433B392}" type="pres">
      <dgm:prSet presAssocID="{DED45F50-3F8D-4FFF-9039-CCD5090A4BD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F0CF3A67-A809-4916-8399-BBB51F989EBE}" type="pres">
      <dgm:prSet presAssocID="{002C6704-8751-467F-B2B5-764B55788BCB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35E18CB-FB39-4904-97EF-4E3F14AA1B57}" type="pres">
      <dgm:prSet presAssocID="{A8501E0D-159A-472F-8E94-6E33DE75DE52}" presName="sibTrans" presStyleCnt="0"/>
      <dgm:spPr/>
    </dgm:pt>
    <dgm:pt modelId="{8955C617-8958-4F26-8E95-3A0C294A261C}" type="pres">
      <dgm:prSet presAssocID="{E71F47AC-7760-4BBD-B276-D36AB38A8170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C7E89E7-E1CF-4335-8601-E6BC90145C06}" type="pres">
      <dgm:prSet presAssocID="{B5C34FD5-8275-4D87-BD90-DF182EF35A6B}" presName="sibTrans" presStyleCnt="0"/>
      <dgm:spPr/>
    </dgm:pt>
    <dgm:pt modelId="{2D924F33-5919-4B4F-A71A-3FDF26F2983E}" type="pres">
      <dgm:prSet presAssocID="{3CF13016-1419-48ED-B4CD-07003D8B5C4B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3A29E9D-C202-421B-A64B-982DCB0B0B5C}" type="pres">
      <dgm:prSet presAssocID="{F0FFF791-59C5-4C6F-95A1-C422EBD8CD33}" presName="sibTrans" presStyleCnt="0"/>
      <dgm:spPr/>
    </dgm:pt>
    <dgm:pt modelId="{D3D39A77-3534-4756-BE02-3385340DC4A2}" type="pres">
      <dgm:prSet presAssocID="{685C1234-B122-493A-B46E-E47B4853A9A1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71CE82C-9400-4636-9002-BD0B066760DE}" type="pres">
      <dgm:prSet presAssocID="{28614A21-77B2-4D1D-A350-4ADFAD92DE73}" presName="sibTrans" presStyleCnt="0"/>
      <dgm:spPr/>
    </dgm:pt>
    <dgm:pt modelId="{14A8868B-050D-4A60-938E-9F61D7E8F221}" type="pres">
      <dgm:prSet presAssocID="{D6DCE78A-F201-4AD4-B675-50A1D9DFB59B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23409F2-7944-4A33-9BE5-A5D9C3417060}" type="pres">
      <dgm:prSet presAssocID="{11B36B7D-6974-41E5-B76B-9B66EF960E11}" presName="sibTrans" presStyleCnt="0"/>
      <dgm:spPr/>
    </dgm:pt>
    <dgm:pt modelId="{3FA695DB-A1DA-415C-9EB5-0C5DEEB71BEB}" type="pres">
      <dgm:prSet presAssocID="{C4CB187A-3F82-4F07-BBC7-08BDBE5A56D7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BF8C2E17-7F59-4BBB-9A27-7D5D65FDD8C3}" srcId="{DED45F50-3F8D-4FFF-9039-CCD5090A4BD6}" destId="{002C6704-8751-467F-B2B5-764B55788BCB}" srcOrd="0" destOrd="0" parTransId="{5B12E2D4-1010-4C72-A22C-4F73CB33A48A}" sibTransId="{A8501E0D-159A-472F-8E94-6E33DE75DE52}"/>
    <dgm:cxn modelId="{E049063F-E555-4D18-9CC0-EB1EBCF1DB32}" srcId="{DED45F50-3F8D-4FFF-9039-CCD5090A4BD6}" destId="{D6DCE78A-F201-4AD4-B675-50A1D9DFB59B}" srcOrd="4" destOrd="0" parTransId="{58158C44-E029-445E-9D36-297A08EEF58F}" sibTransId="{11B36B7D-6974-41E5-B76B-9B66EF960E11}"/>
    <dgm:cxn modelId="{6353B068-D05F-456E-9629-A77AAD214CD3}" srcId="{DED45F50-3F8D-4FFF-9039-CCD5090A4BD6}" destId="{685C1234-B122-493A-B46E-E47B4853A9A1}" srcOrd="3" destOrd="0" parTransId="{3DA66494-A7A6-4930-A6A5-35C3BF6B9E2B}" sibTransId="{28614A21-77B2-4D1D-A350-4ADFAD92DE73}"/>
    <dgm:cxn modelId="{CE8C242D-57B3-4C5C-AD4A-652DBCF795AA}" type="presOf" srcId="{C4CB187A-3F82-4F07-BBC7-08BDBE5A56D7}" destId="{3FA695DB-A1DA-415C-9EB5-0C5DEEB71BEB}" srcOrd="0" destOrd="0" presId="urn:microsoft.com/office/officeart/2005/8/layout/default"/>
    <dgm:cxn modelId="{B99AA777-F0CD-42BA-993C-F1E7DCCB24AD}" type="presOf" srcId="{3CF13016-1419-48ED-B4CD-07003D8B5C4B}" destId="{2D924F33-5919-4B4F-A71A-3FDF26F2983E}" srcOrd="0" destOrd="0" presId="urn:microsoft.com/office/officeart/2005/8/layout/default"/>
    <dgm:cxn modelId="{F32C0677-25FD-48A4-A49B-87122215376F}" type="presOf" srcId="{002C6704-8751-467F-B2B5-764B55788BCB}" destId="{F0CF3A67-A809-4916-8399-BBB51F989EBE}" srcOrd="0" destOrd="0" presId="urn:microsoft.com/office/officeart/2005/8/layout/default"/>
    <dgm:cxn modelId="{33981748-33D9-4E65-B35F-88B5B4B9CD4C}" type="presOf" srcId="{E71F47AC-7760-4BBD-B276-D36AB38A8170}" destId="{8955C617-8958-4F26-8E95-3A0C294A261C}" srcOrd="0" destOrd="0" presId="urn:microsoft.com/office/officeart/2005/8/layout/default"/>
    <dgm:cxn modelId="{38AD2157-DBBC-40CD-AC21-F966EA3A86C1}" srcId="{DED45F50-3F8D-4FFF-9039-CCD5090A4BD6}" destId="{3CF13016-1419-48ED-B4CD-07003D8B5C4B}" srcOrd="2" destOrd="0" parTransId="{67EC3212-B967-4977-9A3B-DB86C069F487}" sibTransId="{F0FFF791-59C5-4C6F-95A1-C422EBD8CD33}"/>
    <dgm:cxn modelId="{96825EEE-CB1E-4E73-9982-BD4F886312F9}" type="presOf" srcId="{685C1234-B122-493A-B46E-E47B4853A9A1}" destId="{D3D39A77-3534-4756-BE02-3385340DC4A2}" srcOrd="0" destOrd="0" presId="urn:microsoft.com/office/officeart/2005/8/layout/default"/>
    <dgm:cxn modelId="{E80D8DC9-DC02-4BAE-A2C8-D6770CA685A9}" type="presOf" srcId="{D6DCE78A-F201-4AD4-B675-50A1D9DFB59B}" destId="{14A8868B-050D-4A60-938E-9F61D7E8F221}" srcOrd="0" destOrd="0" presId="urn:microsoft.com/office/officeart/2005/8/layout/default"/>
    <dgm:cxn modelId="{5448C223-98AE-4AD8-9BED-67FAC526834E}" srcId="{DED45F50-3F8D-4FFF-9039-CCD5090A4BD6}" destId="{E71F47AC-7760-4BBD-B276-D36AB38A8170}" srcOrd="1" destOrd="0" parTransId="{6E0069F6-3CC8-4CF7-9043-387F788148F2}" sibTransId="{B5C34FD5-8275-4D87-BD90-DF182EF35A6B}"/>
    <dgm:cxn modelId="{3C00F3C4-830F-4B4A-9040-FC7E974B43FA}" srcId="{DED45F50-3F8D-4FFF-9039-CCD5090A4BD6}" destId="{C4CB187A-3F82-4F07-BBC7-08BDBE5A56D7}" srcOrd="5" destOrd="0" parTransId="{46360EF0-42F3-4D9E-82A2-DCDE56DC27A8}" sibTransId="{5E528DD5-ED57-4535-ACFA-8F4E40C1A213}"/>
    <dgm:cxn modelId="{D7D6FDF5-2DF1-4BB2-948B-F63CC06C63C5}" type="presOf" srcId="{DED45F50-3F8D-4FFF-9039-CCD5090A4BD6}" destId="{5F3DB070-867A-424D-9BCD-D80A6433B392}" srcOrd="0" destOrd="0" presId="urn:microsoft.com/office/officeart/2005/8/layout/default"/>
    <dgm:cxn modelId="{8CBC7F26-9D0A-451C-98F1-1BC6A1A9A167}" type="presParOf" srcId="{5F3DB070-867A-424D-9BCD-D80A6433B392}" destId="{F0CF3A67-A809-4916-8399-BBB51F989EBE}" srcOrd="0" destOrd="0" presId="urn:microsoft.com/office/officeart/2005/8/layout/default"/>
    <dgm:cxn modelId="{FF809709-979A-4BD4-855D-A0DBEFF97788}" type="presParOf" srcId="{5F3DB070-867A-424D-9BCD-D80A6433B392}" destId="{635E18CB-FB39-4904-97EF-4E3F14AA1B57}" srcOrd="1" destOrd="0" presId="urn:microsoft.com/office/officeart/2005/8/layout/default"/>
    <dgm:cxn modelId="{D399B2DC-DF70-41E0-BD07-DB68CBF45160}" type="presParOf" srcId="{5F3DB070-867A-424D-9BCD-D80A6433B392}" destId="{8955C617-8958-4F26-8E95-3A0C294A261C}" srcOrd="2" destOrd="0" presId="urn:microsoft.com/office/officeart/2005/8/layout/default"/>
    <dgm:cxn modelId="{EB4BE027-C826-488B-A054-FDD6B7FC16B5}" type="presParOf" srcId="{5F3DB070-867A-424D-9BCD-D80A6433B392}" destId="{7C7E89E7-E1CF-4335-8601-E6BC90145C06}" srcOrd="3" destOrd="0" presId="urn:microsoft.com/office/officeart/2005/8/layout/default"/>
    <dgm:cxn modelId="{933BBB3F-B7CC-45C6-A1CE-4D8DD4521276}" type="presParOf" srcId="{5F3DB070-867A-424D-9BCD-D80A6433B392}" destId="{2D924F33-5919-4B4F-A71A-3FDF26F2983E}" srcOrd="4" destOrd="0" presId="urn:microsoft.com/office/officeart/2005/8/layout/default"/>
    <dgm:cxn modelId="{E7072269-5ADE-4373-AEC7-EE7FBE84CF05}" type="presParOf" srcId="{5F3DB070-867A-424D-9BCD-D80A6433B392}" destId="{E3A29E9D-C202-421B-A64B-982DCB0B0B5C}" srcOrd="5" destOrd="0" presId="urn:microsoft.com/office/officeart/2005/8/layout/default"/>
    <dgm:cxn modelId="{43BB2E4F-213F-4478-8199-34731F759E22}" type="presParOf" srcId="{5F3DB070-867A-424D-9BCD-D80A6433B392}" destId="{D3D39A77-3534-4756-BE02-3385340DC4A2}" srcOrd="6" destOrd="0" presId="urn:microsoft.com/office/officeart/2005/8/layout/default"/>
    <dgm:cxn modelId="{516D052E-EC6B-4B45-9DE3-0D6F675F4AB8}" type="presParOf" srcId="{5F3DB070-867A-424D-9BCD-D80A6433B392}" destId="{371CE82C-9400-4636-9002-BD0B066760DE}" srcOrd="7" destOrd="0" presId="urn:microsoft.com/office/officeart/2005/8/layout/default"/>
    <dgm:cxn modelId="{A9657F68-D377-4E95-B673-52A0EE675C92}" type="presParOf" srcId="{5F3DB070-867A-424D-9BCD-D80A6433B392}" destId="{14A8868B-050D-4A60-938E-9F61D7E8F221}" srcOrd="8" destOrd="0" presId="urn:microsoft.com/office/officeart/2005/8/layout/default"/>
    <dgm:cxn modelId="{7B974F54-6C1C-414C-960B-E97462CC777C}" type="presParOf" srcId="{5F3DB070-867A-424D-9BCD-D80A6433B392}" destId="{D23409F2-7944-4A33-9BE5-A5D9C3417060}" srcOrd="9" destOrd="0" presId="urn:microsoft.com/office/officeart/2005/8/layout/default"/>
    <dgm:cxn modelId="{28C61DD7-CAEE-42E9-B3FA-62218E1B11DB}" type="presParOf" srcId="{5F3DB070-867A-424D-9BCD-D80A6433B392}" destId="{3FA695DB-A1DA-415C-9EB5-0C5DEEB71BEB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7751AA9-4A4F-49FB-B8F9-1EDB1E4E24C2}">
      <dsp:nvSpPr>
        <dsp:cNvPr id="0" name=""/>
        <dsp:cNvSpPr/>
      </dsp:nvSpPr>
      <dsp:spPr>
        <a:xfrm>
          <a:off x="0" y="0"/>
          <a:ext cx="6844352" cy="9024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300" kern="1200" dirty="0" smtClean="0"/>
            <a:t>47 naborów wniosków do RPO WM 2014-2020</a:t>
          </a:r>
          <a:endParaRPr lang="pl-PL" sz="2300" kern="1200" dirty="0"/>
        </a:p>
      </dsp:txBody>
      <dsp:txXfrm>
        <a:off x="0" y="0"/>
        <a:ext cx="5847131" cy="902462"/>
      </dsp:txXfrm>
    </dsp:sp>
    <dsp:sp modelId="{F0CDC794-ED31-49B3-AE5B-C1C6DF96F4E4}">
      <dsp:nvSpPr>
        <dsp:cNvPr id="0" name=""/>
        <dsp:cNvSpPr/>
      </dsp:nvSpPr>
      <dsp:spPr>
        <a:xfrm>
          <a:off x="573214" y="1066546"/>
          <a:ext cx="6844352" cy="9024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300" kern="1200" dirty="0" smtClean="0"/>
            <a:t>2,8 mld zł do zagospodarowania</a:t>
          </a:r>
          <a:endParaRPr lang="pl-PL" sz="2300" kern="1200" dirty="0"/>
        </a:p>
      </dsp:txBody>
      <dsp:txXfrm>
        <a:off x="573214" y="1066546"/>
        <a:ext cx="5684537" cy="902462"/>
      </dsp:txXfrm>
    </dsp:sp>
    <dsp:sp modelId="{C910966B-CA3F-403A-AD82-E71897B5B747}">
      <dsp:nvSpPr>
        <dsp:cNvPr id="0" name=""/>
        <dsp:cNvSpPr/>
      </dsp:nvSpPr>
      <dsp:spPr>
        <a:xfrm>
          <a:off x="1137873" y="2133092"/>
          <a:ext cx="6844352" cy="9024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300" kern="1200" dirty="0" smtClean="0"/>
            <a:t>Prezentacja pierwszych projektów z RPO WM</a:t>
          </a:r>
          <a:endParaRPr lang="pl-PL" sz="2300" kern="1200" dirty="0"/>
        </a:p>
      </dsp:txBody>
      <dsp:txXfrm>
        <a:off x="1137873" y="2133092"/>
        <a:ext cx="5693092" cy="902462"/>
      </dsp:txXfrm>
    </dsp:sp>
    <dsp:sp modelId="{481F05E2-551F-4B6F-AFB4-F04DCD763DDC}">
      <dsp:nvSpPr>
        <dsp:cNvPr id="0" name=""/>
        <dsp:cNvSpPr/>
      </dsp:nvSpPr>
      <dsp:spPr>
        <a:xfrm>
          <a:off x="1711088" y="3199638"/>
          <a:ext cx="6844352" cy="9024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300" kern="1200" dirty="0" smtClean="0"/>
            <a:t>Kompleksowa obsługa Wnioskodawców </a:t>
          </a:r>
          <a:br>
            <a:rPr lang="pl-PL" sz="2300" kern="1200" dirty="0" smtClean="0"/>
          </a:br>
          <a:r>
            <a:rPr lang="pl-PL" sz="2300" kern="1200" dirty="0" smtClean="0"/>
            <a:t>i </a:t>
          </a:r>
          <a:r>
            <a:rPr lang="pl-PL" sz="2300" kern="1200" dirty="0" err="1" smtClean="0"/>
            <a:t>Benefijcentów</a:t>
          </a:r>
          <a:r>
            <a:rPr lang="pl-PL" sz="2300" kern="1200" dirty="0" smtClean="0"/>
            <a:t> </a:t>
          </a:r>
          <a:endParaRPr lang="pl-PL" sz="2300" kern="1200" dirty="0"/>
        </a:p>
      </dsp:txBody>
      <dsp:txXfrm>
        <a:off x="1711088" y="3199638"/>
        <a:ext cx="5684537" cy="902462"/>
      </dsp:txXfrm>
    </dsp:sp>
    <dsp:sp modelId="{36FDC36D-6F9E-4210-89D2-3FC07C7A9D7D}">
      <dsp:nvSpPr>
        <dsp:cNvPr id="0" name=""/>
        <dsp:cNvSpPr/>
      </dsp:nvSpPr>
      <dsp:spPr>
        <a:xfrm>
          <a:off x="6257751" y="691203"/>
          <a:ext cx="586600" cy="58660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2600" kern="1200"/>
        </a:p>
      </dsp:txBody>
      <dsp:txXfrm>
        <a:off x="6257751" y="691203"/>
        <a:ext cx="586600" cy="586600"/>
      </dsp:txXfrm>
    </dsp:sp>
    <dsp:sp modelId="{956A6749-FBF9-480E-A851-5709F599D9B6}">
      <dsp:nvSpPr>
        <dsp:cNvPr id="0" name=""/>
        <dsp:cNvSpPr/>
      </dsp:nvSpPr>
      <dsp:spPr>
        <a:xfrm>
          <a:off x="6830966" y="1757749"/>
          <a:ext cx="586600" cy="58660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2600" kern="1200"/>
        </a:p>
      </dsp:txBody>
      <dsp:txXfrm>
        <a:off x="6830966" y="1757749"/>
        <a:ext cx="586600" cy="586600"/>
      </dsp:txXfrm>
    </dsp:sp>
    <dsp:sp modelId="{75A3AA6B-BCDE-45BD-BBDF-90CDE3922C17}">
      <dsp:nvSpPr>
        <dsp:cNvPr id="0" name=""/>
        <dsp:cNvSpPr/>
      </dsp:nvSpPr>
      <dsp:spPr>
        <a:xfrm>
          <a:off x="7395625" y="2824295"/>
          <a:ext cx="586600" cy="58660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2600" kern="1200"/>
        </a:p>
      </dsp:txBody>
      <dsp:txXfrm>
        <a:off x="7395625" y="2824295"/>
        <a:ext cx="586600" cy="58660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91C9159-176F-4183-AD58-DFE2A8E9C4B0}">
      <dsp:nvSpPr>
        <dsp:cNvPr id="0" name=""/>
        <dsp:cNvSpPr/>
      </dsp:nvSpPr>
      <dsp:spPr>
        <a:xfrm>
          <a:off x="2304993" y="1999055"/>
          <a:ext cx="2443290" cy="2443290"/>
        </a:xfrm>
        <a:prstGeom prst="gear9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500" b="1" kern="1200" dirty="0" smtClean="0"/>
            <a:t>Spoty i </a:t>
          </a:r>
          <a:r>
            <a:rPr lang="pl-PL" sz="1500" b="1" kern="1200" dirty="0" err="1" smtClean="0"/>
            <a:t>banery</a:t>
          </a:r>
          <a:r>
            <a:rPr lang="pl-PL" sz="1500" b="1" kern="1200" dirty="0" smtClean="0"/>
            <a:t> w Internecie, spoty radiowe; ramki i spoty w </a:t>
          </a:r>
          <a:r>
            <a:rPr lang="pl-PL" sz="1500" b="1" kern="1200" smtClean="0"/>
            <a:t>środkach komunikacji </a:t>
          </a:r>
          <a:endParaRPr lang="pl-PL" sz="1500" b="1" kern="1200" dirty="0"/>
        </a:p>
      </dsp:txBody>
      <dsp:txXfrm>
        <a:off x="2304993" y="1999055"/>
        <a:ext cx="2443290" cy="2443290"/>
      </dsp:txXfrm>
    </dsp:sp>
    <dsp:sp modelId="{FFC54A55-1F90-43EB-8A58-2994CFCD167B}">
      <dsp:nvSpPr>
        <dsp:cNvPr id="0" name=""/>
        <dsp:cNvSpPr/>
      </dsp:nvSpPr>
      <dsp:spPr>
        <a:xfrm>
          <a:off x="883442" y="1421550"/>
          <a:ext cx="1776938" cy="1776938"/>
        </a:xfrm>
        <a:prstGeom prst="gear6">
          <a:avLst/>
        </a:prstGeom>
        <a:solidFill>
          <a:schemeClr val="accent4">
            <a:hueOff val="5197847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500" b="1" kern="1200" dirty="0" smtClean="0"/>
            <a:t>Mailing</a:t>
          </a:r>
          <a:r>
            <a:rPr lang="pl-PL" sz="1500" b="1" kern="1200" smtClean="0"/>
            <a:t>, artykuły </a:t>
          </a:r>
          <a:r>
            <a:rPr lang="pl-PL" sz="1500" b="1" kern="1200" dirty="0" smtClean="0"/>
            <a:t>w prasie </a:t>
          </a:r>
          <a:endParaRPr lang="pl-PL" sz="1500" b="1" kern="1200" dirty="0"/>
        </a:p>
      </dsp:txBody>
      <dsp:txXfrm>
        <a:off x="883442" y="1421550"/>
        <a:ext cx="1776938" cy="1776938"/>
      </dsp:txXfrm>
    </dsp:sp>
    <dsp:sp modelId="{6206251E-5016-4C04-974F-9CC8A82EEDCE}">
      <dsp:nvSpPr>
        <dsp:cNvPr id="0" name=""/>
        <dsp:cNvSpPr/>
      </dsp:nvSpPr>
      <dsp:spPr>
        <a:xfrm rot="20700000">
          <a:off x="1878709" y="195644"/>
          <a:ext cx="1741036" cy="1741036"/>
        </a:xfrm>
        <a:prstGeom prst="gear6">
          <a:avLst/>
        </a:prstGeom>
        <a:solidFill>
          <a:schemeClr val="accent4">
            <a:hueOff val="10395693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500" b="1" kern="1200" dirty="0" err="1" smtClean="0"/>
            <a:t>Social</a:t>
          </a:r>
          <a:r>
            <a:rPr lang="pl-PL" sz="1500" b="1" kern="1200" dirty="0" smtClean="0"/>
            <a:t> media </a:t>
          </a:r>
          <a:br>
            <a:rPr lang="pl-PL" sz="1500" b="1" kern="1200" dirty="0" smtClean="0"/>
          </a:br>
          <a:r>
            <a:rPr lang="pl-PL" sz="1500" b="1" kern="1200" dirty="0" smtClean="0"/>
            <a:t>(FB, YT, TT)</a:t>
          </a:r>
          <a:endParaRPr lang="pl-PL" sz="1500" b="1" kern="1200" dirty="0"/>
        </a:p>
      </dsp:txBody>
      <dsp:txXfrm>
        <a:off x="2260570" y="577504"/>
        <a:ext cx="977316" cy="977316"/>
      </dsp:txXfrm>
    </dsp:sp>
    <dsp:sp modelId="{783E45F0-EC35-4308-81D4-7319D102BAC4}">
      <dsp:nvSpPr>
        <dsp:cNvPr id="0" name=""/>
        <dsp:cNvSpPr/>
      </dsp:nvSpPr>
      <dsp:spPr>
        <a:xfrm>
          <a:off x="2119849" y="1628814"/>
          <a:ext cx="3127411" cy="3127411"/>
        </a:xfrm>
        <a:prstGeom prst="circularArrow">
          <a:avLst>
            <a:gd name="adj1" fmla="val 4688"/>
            <a:gd name="adj2" fmla="val 299029"/>
            <a:gd name="adj3" fmla="val 2521816"/>
            <a:gd name="adj4" fmla="val 15849158"/>
            <a:gd name="adj5" fmla="val 5469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D113A6-0DF4-44BE-A827-894EEB95541B}">
      <dsp:nvSpPr>
        <dsp:cNvPr id="0" name=""/>
        <dsp:cNvSpPr/>
      </dsp:nvSpPr>
      <dsp:spPr>
        <a:xfrm>
          <a:off x="568750" y="1027316"/>
          <a:ext cx="2272259" cy="2272259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4">
            <a:hueOff val="5197847"/>
            <a:satOff val="-23984"/>
            <a:lumOff val="88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80FB5F-51D8-459D-9552-858CC78F2D57}">
      <dsp:nvSpPr>
        <dsp:cNvPr id="0" name=""/>
        <dsp:cNvSpPr/>
      </dsp:nvSpPr>
      <dsp:spPr>
        <a:xfrm>
          <a:off x="1475990" y="-186772"/>
          <a:ext cx="2449953" cy="2449953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4">
            <a:hueOff val="10395693"/>
            <a:satOff val="-47968"/>
            <a:lumOff val="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F129267-018E-414A-B993-8225358B264C}">
      <dsp:nvSpPr>
        <dsp:cNvPr id="0" name=""/>
        <dsp:cNvSpPr/>
      </dsp:nvSpPr>
      <dsp:spPr>
        <a:xfrm>
          <a:off x="0" y="100803"/>
          <a:ext cx="4262650" cy="1407656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i="1" kern="1200" dirty="0" smtClean="0"/>
            <a:t>Kampania informacyjno-promocyjna dotycząca konkretnych naborów RPO WM. Jedna kreacja dostosowana do poszczególnych grup docelowych naboru</a:t>
          </a:r>
          <a:r>
            <a:rPr lang="pl-PL" sz="1700" i="1" kern="1200" dirty="0" smtClean="0"/>
            <a:t>.</a:t>
          </a:r>
          <a:endParaRPr lang="pl-PL" sz="1700" kern="1200" dirty="0"/>
        </a:p>
      </dsp:txBody>
      <dsp:txXfrm>
        <a:off x="0" y="100803"/>
        <a:ext cx="4262650" cy="1407656"/>
      </dsp:txXfrm>
    </dsp:sp>
    <dsp:sp modelId="{B6E441D6-F494-4F4D-BFE7-C5063F3A4A25}">
      <dsp:nvSpPr>
        <dsp:cNvPr id="0" name=""/>
        <dsp:cNvSpPr/>
      </dsp:nvSpPr>
      <dsp:spPr>
        <a:xfrm>
          <a:off x="0" y="1566059"/>
          <a:ext cx="4262650" cy="1407656"/>
        </a:xfrm>
        <a:prstGeom prst="roundRect">
          <a:avLst/>
        </a:prstGeom>
        <a:solidFill>
          <a:schemeClr val="accent4">
            <a:hueOff val="5197847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i="1" kern="1200" dirty="0" smtClean="0"/>
            <a:t>Cel</a:t>
          </a:r>
          <a:r>
            <a:rPr lang="pl-PL" sz="1800" i="1" kern="1200" dirty="0" smtClean="0"/>
            <a:t> –poinformowanie ogółu społeczeństwa oraz potencjalnych beneficjentów o możliwościach pozyskania środków z Funduszy Europejskich. </a:t>
          </a:r>
          <a:endParaRPr lang="pl-PL" sz="1800" kern="1200" dirty="0"/>
        </a:p>
      </dsp:txBody>
      <dsp:txXfrm>
        <a:off x="0" y="1566059"/>
        <a:ext cx="4262650" cy="1407656"/>
      </dsp:txXfrm>
    </dsp:sp>
    <dsp:sp modelId="{2E346C09-2090-4A4E-A0AE-DC000EC41011}">
      <dsp:nvSpPr>
        <dsp:cNvPr id="0" name=""/>
        <dsp:cNvSpPr/>
      </dsp:nvSpPr>
      <dsp:spPr>
        <a:xfrm>
          <a:off x="0" y="3031315"/>
          <a:ext cx="4262650" cy="1407656"/>
        </a:xfrm>
        <a:prstGeom prst="roundRect">
          <a:avLst/>
        </a:prstGeom>
        <a:solidFill>
          <a:schemeClr val="accent4">
            <a:hueOff val="10395693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i="1" kern="1200" dirty="0" smtClean="0"/>
            <a:t>W ramach kampanii będą wykorzystywane media o zasięgu regionalnym i lokalnym – </a:t>
          </a:r>
          <a:r>
            <a:rPr lang="pl-PL" sz="2000" i="1" kern="1200" dirty="0" err="1" smtClean="0"/>
            <a:t>geotargetowanie</a:t>
          </a:r>
          <a:r>
            <a:rPr lang="pl-PL" sz="2000" i="1" kern="1200" dirty="0" smtClean="0"/>
            <a:t> </a:t>
          </a:r>
          <a:endParaRPr lang="pl-PL" sz="2000" kern="1200" dirty="0"/>
        </a:p>
      </dsp:txBody>
      <dsp:txXfrm>
        <a:off x="0" y="3031315"/>
        <a:ext cx="4262650" cy="1407656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8BC7A72-FA02-447E-9BB4-9C1D9D7FA7AD}">
      <dsp:nvSpPr>
        <dsp:cNvPr id="0" name=""/>
        <dsp:cNvSpPr/>
      </dsp:nvSpPr>
      <dsp:spPr>
        <a:xfrm>
          <a:off x="685799" y="0"/>
          <a:ext cx="7772400" cy="4689902"/>
        </a:xfrm>
        <a:prstGeom prst="right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E51846-C0EF-46DC-947D-F47D2509DBAF}">
      <dsp:nvSpPr>
        <dsp:cNvPr id="0" name=""/>
        <dsp:cNvSpPr/>
      </dsp:nvSpPr>
      <dsp:spPr>
        <a:xfrm>
          <a:off x="9822" y="1406970"/>
          <a:ext cx="2943225" cy="187596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0" i="1" kern="1200" smtClean="0"/>
            <a:t>Prowadzenie sieci PIFE (MJWPU) </a:t>
          </a:r>
          <a:br>
            <a:rPr lang="pl-PL" sz="1600" b="0" i="1" kern="1200" smtClean="0"/>
          </a:br>
          <a:r>
            <a:rPr lang="pl-PL" sz="1600" b="0" i="1" kern="1200" smtClean="0"/>
            <a:t>– </a:t>
          </a:r>
          <a:r>
            <a:rPr lang="pl-PL" sz="1600" b="0" i="1" u="sng" kern="1200" smtClean="0"/>
            <a:t>37 tysięcy konsultacji</a:t>
          </a:r>
          <a:endParaRPr lang="pl-PL" sz="1600" b="0" u="sng" kern="1200" dirty="0"/>
        </a:p>
      </dsp:txBody>
      <dsp:txXfrm>
        <a:off x="9822" y="1406970"/>
        <a:ext cx="2943225" cy="1875960"/>
      </dsp:txXfrm>
    </dsp:sp>
    <dsp:sp modelId="{C81D89E2-D196-4BC3-B307-0B2D5677F82D}">
      <dsp:nvSpPr>
        <dsp:cNvPr id="0" name=""/>
        <dsp:cNvSpPr/>
      </dsp:nvSpPr>
      <dsp:spPr>
        <a:xfrm>
          <a:off x="3100387" y="1406970"/>
          <a:ext cx="2943225" cy="1875960"/>
        </a:xfrm>
        <a:prstGeom prst="roundRect">
          <a:avLst/>
        </a:prstGeom>
        <a:solidFill>
          <a:schemeClr val="accent4">
            <a:hueOff val="5197847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i="1" kern="1200" smtClean="0"/>
            <a:t>Prowadzenie Punktu Informacyjnego EFS </a:t>
          </a:r>
          <a:br>
            <a:rPr lang="pl-PL" sz="1600" i="1" kern="1200" smtClean="0"/>
          </a:br>
          <a:r>
            <a:rPr lang="pl-PL" sz="1600" i="1" kern="1200" smtClean="0"/>
            <a:t>(WUP w Warszawie); </a:t>
          </a:r>
          <a:endParaRPr lang="pl-PL" sz="1600" b="0" kern="1200" dirty="0"/>
        </a:p>
      </dsp:txBody>
      <dsp:txXfrm>
        <a:off x="3100387" y="1406970"/>
        <a:ext cx="2943225" cy="1875960"/>
      </dsp:txXfrm>
    </dsp:sp>
    <dsp:sp modelId="{4DA58A17-80C4-49C1-AC60-3EAD1448F17A}">
      <dsp:nvSpPr>
        <dsp:cNvPr id="0" name=""/>
        <dsp:cNvSpPr/>
      </dsp:nvSpPr>
      <dsp:spPr>
        <a:xfrm>
          <a:off x="6190952" y="1406970"/>
          <a:ext cx="2943225" cy="1875960"/>
        </a:xfrm>
        <a:prstGeom prst="roundRect">
          <a:avLst/>
        </a:prstGeom>
        <a:solidFill>
          <a:schemeClr val="accent4">
            <a:hueOff val="10395693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0" i="1" kern="1200" dirty="0" err="1" smtClean="0"/>
            <a:t>www.fundusze</a:t>
          </a:r>
          <a:r>
            <a:rPr lang="pl-PL" sz="1600" b="0" i="1" kern="1200" dirty="0" err="1" smtClean="0">
              <a:solidFill>
                <a:srgbClr val="FF0000"/>
              </a:solidFill>
            </a:rPr>
            <a:t>dla</a:t>
          </a:r>
          <a:r>
            <a:rPr lang="pl-PL" sz="1600" b="0" i="1" kern="1200" dirty="0" err="1" smtClean="0"/>
            <a:t>mazowsza.eu</a:t>
          </a:r>
          <a:endParaRPr lang="pl-PL" sz="1600" b="0" i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0" i="1" kern="1200" dirty="0" smtClean="0"/>
            <a:t> – </a:t>
          </a:r>
          <a:r>
            <a:rPr lang="pl-PL" sz="1600" b="0" i="1" u="sng" kern="1200" dirty="0" smtClean="0"/>
            <a:t>560 tysięcy odwiedzin </a:t>
          </a:r>
          <a:endParaRPr lang="pl-PL" sz="1600" u="sng" kern="1200" dirty="0"/>
        </a:p>
      </dsp:txBody>
      <dsp:txXfrm>
        <a:off x="6190952" y="1406970"/>
        <a:ext cx="2943225" cy="187596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AB63877-486D-46F6-B2F8-A3689EF10B4E}">
      <dsp:nvSpPr>
        <dsp:cNvPr id="0" name=""/>
        <dsp:cNvSpPr/>
      </dsp:nvSpPr>
      <dsp:spPr>
        <a:xfrm>
          <a:off x="3501573" y="-169686"/>
          <a:ext cx="1778901" cy="164515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 smtClean="0"/>
            <a:t>30 szkoleń dwudniowych</a:t>
          </a:r>
          <a:endParaRPr lang="pl-PL" sz="1600" kern="1200" dirty="0"/>
        </a:p>
      </dsp:txBody>
      <dsp:txXfrm>
        <a:off x="3501573" y="-169686"/>
        <a:ext cx="1778901" cy="1645152"/>
      </dsp:txXfrm>
    </dsp:sp>
    <dsp:sp modelId="{15C3E63B-9B14-4746-BACE-E497A10B95D0}">
      <dsp:nvSpPr>
        <dsp:cNvPr id="0" name=""/>
        <dsp:cNvSpPr/>
      </dsp:nvSpPr>
      <dsp:spPr>
        <a:xfrm rot="1800000">
          <a:off x="5178283" y="920132"/>
          <a:ext cx="112019" cy="4392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200" kern="1200"/>
        </a:p>
      </dsp:txBody>
      <dsp:txXfrm rot="1800000">
        <a:off x="5178283" y="920132"/>
        <a:ext cx="112019" cy="439236"/>
      </dsp:txXfrm>
    </dsp:sp>
    <dsp:sp modelId="{F58B3E34-B5EF-4B73-A31F-107C8BCDE043}">
      <dsp:nvSpPr>
        <dsp:cNvPr id="0" name=""/>
        <dsp:cNvSpPr/>
      </dsp:nvSpPr>
      <dsp:spPr>
        <a:xfrm>
          <a:off x="5193602" y="807206"/>
          <a:ext cx="1778901" cy="164515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 smtClean="0"/>
            <a:t>Szkolenia na zaproszenia do Gmin, Powiatów, Instytucji</a:t>
          </a:r>
          <a:endParaRPr lang="pl-PL" sz="1600" kern="1200" dirty="0"/>
        </a:p>
      </dsp:txBody>
      <dsp:txXfrm>
        <a:off x="5193602" y="807206"/>
        <a:ext cx="1778901" cy="1645152"/>
      </dsp:txXfrm>
    </dsp:sp>
    <dsp:sp modelId="{79E7F1BE-A6D7-409E-94B9-A0F8317E94DA}">
      <dsp:nvSpPr>
        <dsp:cNvPr id="0" name=""/>
        <dsp:cNvSpPr/>
      </dsp:nvSpPr>
      <dsp:spPr>
        <a:xfrm rot="5400000">
          <a:off x="6001264" y="2382427"/>
          <a:ext cx="163575" cy="4392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200" kern="1200"/>
        </a:p>
      </dsp:txBody>
      <dsp:txXfrm rot="5400000">
        <a:off x="6001264" y="2382427"/>
        <a:ext cx="163575" cy="439236"/>
      </dsp:txXfrm>
    </dsp:sp>
    <dsp:sp modelId="{8CDE7B60-63CC-4654-932E-5D1F254074C1}">
      <dsp:nvSpPr>
        <dsp:cNvPr id="0" name=""/>
        <dsp:cNvSpPr/>
      </dsp:nvSpPr>
      <dsp:spPr>
        <a:xfrm>
          <a:off x="5193602" y="2760991"/>
          <a:ext cx="1778901" cy="164515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500" kern="1200" dirty="0" smtClean="0"/>
            <a:t>70 szkoleń jednodniowych</a:t>
          </a:r>
          <a:endParaRPr lang="pl-PL" sz="1500" kern="1200" dirty="0"/>
        </a:p>
      </dsp:txBody>
      <dsp:txXfrm>
        <a:off x="5193602" y="2760991"/>
        <a:ext cx="1778901" cy="1645152"/>
      </dsp:txXfrm>
    </dsp:sp>
    <dsp:sp modelId="{609E79BE-937A-481C-88D9-57CD2777E382}">
      <dsp:nvSpPr>
        <dsp:cNvPr id="0" name=""/>
        <dsp:cNvSpPr/>
      </dsp:nvSpPr>
      <dsp:spPr>
        <a:xfrm rot="9000000">
          <a:off x="5183774" y="3850811"/>
          <a:ext cx="112019" cy="4392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200" kern="1200"/>
        </a:p>
      </dsp:txBody>
      <dsp:txXfrm rot="9000000">
        <a:off x="5183774" y="3850811"/>
        <a:ext cx="112019" cy="439236"/>
      </dsp:txXfrm>
    </dsp:sp>
    <dsp:sp modelId="{F2A0C707-2CF8-4396-9494-84F2D25A6358}">
      <dsp:nvSpPr>
        <dsp:cNvPr id="0" name=""/>
        <dsp:cNvSpPr/>
      </dsp:nvSpPr>
      <dsp:spPr>
        <a:xfrm>
          <a:off x="3501573" y="3737884"/>
          <a:ext cx="1778901" cy="164515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 smtClean="0"/>
            <a:t>30 szkoleń specjalistycznych</a:t>
          </a:r>
          <a:endParaRPr lang="pl-PL" sz="1600" kern="1200" dirty="0"/>
        </a:p>
      </dsp:txBody>
      <dsp:txXfrm>
        <a:off x="3501573" y="3737884"/>
        <a:ext cx="1778901" cy="1645152"/>
      </dsp:txXfrm>
    </dsp:sp>
    <dsp:sp modelId="{3DEDF3D4-47AB-49C8-80D6-4B2003972AD0}">
      <dsp:nvSpPr>
        <dsp:cNvPr id="0" name=""/>
        <dsp:cNvSpPr/>
      </dsp:nvSpPr>
      <dsp:spPr>
        <a:xfrm rot="12600000">
          <a:off x="3491746" y="3853981"/>
          <a:ext cx="112019" cy="4392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200" kern="1200"/>
        </a:p>
      </dsp:txBody>
      <dsp:txXfrm rot="12600000">
        <a:off x="3491746" y="3853981"/>
        <a:ext cx="112019" cy="439236"/>
      </dsp:txXfrm>
    </dsp:sp>
    <dsp:sp modelId="{578E948B-9767-4468-9B96-C9452DD698DB}">
      <dsp:nvSpPr>
        <dsp:cNvPr id="0" name=""/>
        <dsp:cNvSpPr/>
      </dsp:nvSpPr>
      <dsp:spPr>
        <a:xfrm>
          <a:off x="1809545" y="2760991"/>
          <a:ext cx="1778901" cy="164515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 smtClean="0"/>
            <a:t>2 spotkania informacyjne (tworzenie partnerstw)</a:t>
          </a:r>
          <a:endParaRPr lang="pl-PL" sz="1600" kern="1200" dirty="0"/>
        </a:p>
      </dsp:txBody>
      <dsp:txXfrm>
        <a:off x="1809545" y="2760991"/>
        <a:ext cx="1778901" cy="1645152"/>
      </dsp:txXfrm>
    </dsp:sp>
    <dsp:sp modelId="{EBFE6D8F-8935-4B37-9E85-BA92D9947B84}">
      <dsp:nvSpPr>
        <dsp:cNvPr id="0" name=""/>
        <dsp:cNvSpPr/>
      </dsp:nvSpPr>
      <dsp:spPr>
        <a:xfrm rot="16200000">
          <a:off x="2617208" y="2391686"/>
          <a:ext cx="163575" cy="4392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200" kern="1200"/>
        </a:p>
      </dsp:txBody>
      <dsp:txXfrm rot="16200000">
        <a:off x="2617208" y="2391686"/>
        <a:ext cx="163575" cy="439236"/>
      </dsp:txXfrm>
    </dsp:sp>
    <dsp:sp modelId="{B28641C3-7B34-4E11-9D87-98DE572013A3}">
      <dsp:nvSpPr>
        <dsp:cNvPr id="0" name=""/>
        <dsp:cNvSpPr/>
      </dsp:nvSpPr>
      <dsp:spPr>
        <a:xfrm>
          <a:off x="1809545" y="807206"/>
          <a:ext cx="1778901" cy="164515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 smtClean="0"/>
            <a:t>Spotkania informacyjne w sprawie dokumentacji konkursowej</a:t>
          </a:r>
          <a:endParaRPr lang="pl-PL" sz="1600" kern="1200" dirty="0"/>
        </a:p>
      </dsp:txBody>
      <dsp:txXfrm>
        <a:off x="1809545" y="807206"/>
        <a:ext cx="1778901" cy="1645152"/>
      </dsp:txXfrm>
    </dsp:sp>
    <dsp:sp modelId="{9765A2A5-77A4-480E-8ADD-1ED6DFAFDD17}">
      <dsp:nvSpPr>
        <dsp:cNvPr id="0" name=""/>
        <dsp:cNvSpPr/>
      </dsp:nvSpPr>
      <dsp:spPr>
        <a:xfrm rot="19800000">
          <a:off x="3486255" y="923302"/>
          <a:ext cx="112019" cy="4392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200" kern="1200"/>
        </a:p>
      </dsp:txBody>
      <dsp:txXfrm rot="19800000">
        <a:off x="3486255" y="923302"/>
        <a:ext cx="112019" cy="439236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A4D08F6-D487-4C92-8263-F8BF875A4F45}">
      <dsp:nvSpPr>
        <dsp:cNvPr id="0" name=""/>
        <dsp:cNvSpPr/>
      </dsp:nvSpPr>
      <dsp:spPr>
        <a:xfrm>
          <a:off x="1536502" y="544688"/>
          <a:ext cx="4314982" cy="4314982"/>
        </a:xfrm>
        <a:prstGeom prst="blockArc">
          <a:avLst>
            <a:gd name="adj1" fmla="val 13114286"/>
            <a:gd name="adj2" fmla="val 16200000"/>
            <a:gd name="adj3" fmla="val 3902"/>
          </a:avLst>
        </a:prstGeom>
        <a:solidFill>
          <a:schemeClr val="accent4">
            <a:hueOff val="10395693"/>
            <a:satOff val="-47968"/>
            <a:lumOff val="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0F4591-AAE9-472F-B201-3713EAED1A29}">
      <dsp:nvSpPr>
        <dsp:cNvPr id="0" name=""/>
        <dsp:cNvSpPr/>
      </dsp:nvSpPr>
      <dsp:spPr>
        <a:xfrm>
          <a:off x="1536502" y="544688"/>
          <a:ext cx="4314982" cy="4314982"/>
        </a:xfrm>
        <a:prstGeom prst="blockArc">
          <a:avLst>
            <a:gd name="adj1" fmla="val 10028571"/>
            <a:gd name="adj2" fmla="val 13114286"/>
            <a:gd name="adj3" fmla="val 3902"/>
          </a:avLst>
        </a:prstGeom>
        <a:solidFill>
          <a:schemeClr val="accent4">
            <a:hueOff val="8663078"/>
            <a:satOff val="-39973"/>
            <a:lumOff val="147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8E48FE-FFC3-4CC2-9F69-34BCEAE65535}">
      <dsp:nvSpPr>
        <dsp:cNvPr id="0" name=""/>
        <dsp:cNvSpPr/>
      </dsp:nvSpPr>
      <dsp:spPr>
        <a:xfrm>
          <a:off x="1536502" y="544688"/>
          <a:ext cx="4314982" cy="4314982"/>
        </a:xfrm>
        <a:prstGeom prst="blockArc">
          <a:avLst>
            <a:gd name="adj1" fmla="val 6942857"/>
            <a:gd name="adj2" fmla="val 10028571"/>
            <a:gd name="adj3" fmla="val 3902"/>
          </a:avLst>
        </a:prstGeom>
        <a:solidFill>
          <a:schemeClr val="accent4">
            <a:hueOff val="6930462"/>
            <a:satOff val="-31979"/>
            <a:lumOff val="117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80D1E8-97FB-4CC6-A4FF-5AAAE8FC6521}">
      <dsp:nvSpPr>
        <dsp:cNvPr id="0" name=""/>
        <dsp:cNvSpPr/>
      </dsp:nvSpPr>
      <dsp:spPr>
        <a:xfrm>
          <a:off x="1536502" y="544688"/>
          <a:ext cx="4314982" cy="4314982"/>
        </a:xfrm>
        <a:prstGeom prst="blockArc">
          <a:avLst>
            <a:gd name="adj1" fmla="val 3857143"/>
            <a:gd name="adj2" fmla="val 6942857"/>
            <a:gd name="adj3" fmla="val 3902"/>
          </a:avLst>
        </a:prstGeom>
        <a:solidFill>
          <a:schemeClr val="accent4">
            <a:hueOff val="5197847"/>
            <a:satOff val="-23984"/>
            <a:lumOff val="88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8F1EDD-D9AE-4940-BBC9-9A69AB475C41}">
      <dsp:nvSpPr>
        <dsp:cNvPr id="0" name=""/>
        <dsp:cNvSpPr/>
      </dsp:nvSpPr>
      <dsp:spPr>
        <a:xfrm>
          <a:off x="1536502" y="544688"/>
          <a:ext cx="4314982" cy="4314982"/>
        </a:xfrm>
        <a:prstGeom prst="blockArc">
          <a:avLst>
            <a:gd name="adj1" fmla="val 771429"/>
            <a:gd name="adj2" fmla="val 3857143"/>
            <a:gd name="adj3" fmla="val 3902"/>
          </a:avLst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29D47D-9869-4079-9241-6D8567C3F744}">
      <dsp:nvSpPr>
        <dsp:cNvPr id="0" name=""/>
        <dsp:cNvSpPr/>
      </dsp:nvSpPr>
      <dsp:spPr>
        <a:xfrm>
          <a:off x="1536502" y="544688"/>
          <a:ext cx="4314982" cy="4314982"/>
        </a:xfrm>
        <a:prstGeom prst="blockArc">
          <a:avLst>
            <a:gd name="adj1" fmla="val 19285714"/>
            <a:gd name="adj2" fmla="val 771429"/>
            <a:gd name="adj3" fmla="val 3902"/>
          </a:avLst>
        </a:prstGeom>
        <a:solidFill>
          <a:schemeClr val="accent4">
            <a:hueOff val="1732616"/>
            <a:satOff val="-7995"/>
            <a:lumOff val="29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95B66B-1B65-454E-B2A1-8CB71F416A67}">
      <dsp:nvSpPr>
        <dsp:cNvPr id="0" name=""/>
        <dsp:cNvSpPr/>
      </dsp:nvSpPr>
      <dsp:spPr>
        <a:xfrm>
          <a:off x="1536502" y="544688"/>
          <a:ext cx="4314982" cy="4314982"/>
        </a:xfrm>
        <a:prstGeom prst="blockArc">
          <a:avLst>
            <a:gd name="adj1" fmla="val 16200000"/>
            <a:gd name="adj2" fmla="val 19285714"/>
            <a:gd name="adj3" fmla="val 3902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0CD1C0-5499-44FD-A023-962DB608229C}">
      <dsp:nvSpPr>
        <dsp:cNvPr id="0" name=""/>
        <dsp:cNvSpPr/>
      </dsp:nvSpPr>
      <dsp:spPr>
        <a:xfrm>
          <a:off x="2374709" y="1346200"/>
          <a:ext cx="2638568" cy="271195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800" kern="1200" dirty="0" smtClean="0"/>
            <a:t>47 naborów</a:t>
          </a:r>
          <a:endParaRPr lang="pl-PL" sz="3800" kern="1200" dirty="0"/>
        </a:p>
      </dsp:txBody>
      <dsp:txXfrm>
        <a:off x="2374709" y="1346200"/>
        <a:ext cx="2638568" cy="2711958"/>
      </dsp:txXfrm>
    </dsp:sp>
    <dsp:sp modelId="{D7A825A1-0F38-46D0-9803-35DE83DD93CB}">
      <dsp:nvSpPr>
        <dsp:cNvPr id="0" name=""/>
        <dsp:cNvSpPr/>
      </dsp:nvSpPr>
      <dsp:spPr>
        <a:xfrm>
          <a:off x="2886733" y="-159948"/>
          <a:ext cx="1614521" cy="149345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 smtClean="0"/>
            <a:t>FAQ na </a:t>
          </a:r>
          <a:r>
            <a:rPr lang="pl-PL" sz="1600" kern="1200" dirty="0" err="1" smtClean="0"/>
            <a:t>www</a:t>
          </a:r>
          <a:r>
            <a:rPr lang="pl-PL" sz="1600" kern="1200" dirty="0" smtClean="0"/>
            <a:t> pod konkurs</a:t>
          </a:r>
          <a:endParaRPr lang="pl-PL" sz="1600" kern="1200" dirty="0"/>
        </a:p>
      </dsp:txBody>
      <dsp:txXfrm>
        <a:off x="2886733" y="-159948"/>
        <a:ext cx="1614521" cy="1493454"/>
      </dsp:txXfrm>
    </dsp:sp>
    <dsp:sp modelId="{ED9C9707-ECA7-462B-8176-6D22E0A851C2}">
      <dsp:nvSpPr>
        <dsp:cNvPr id="0" name=""/>
        <dsp:cNvSpPr/>
      </dsp:nvSpPr>
      <dsp:spPr>
        <a:xfrm>
          <a:off x="4540620" y="636521"/>
          <a:ext cx="1614521" cy="1493454"/>
        </a:xfrm>
        <a:prstGeom prst="ellipse">
          <a:avLst/>
        </a:prstGeom>
        <a:solidFill>
          <a:schemeClr val="accent4">
            <a:hueOff val="1732616"/>
            <a:satOff val="-7995"/>
            <a:lumOff val="29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 smtClean="0"/>
            <a:t>Broszura pod konkurs</a:t>
          </a:r>
          <a:endParaRPr lang="pl-PL" sz="1600" kern="1200" dirty="0"/>
        </a:p>
      </dsp:txBody>
      <dsp:txXfrm>
        <a:off x="4540620" y="636521"/>
        <a:ext cx="1614521" cy="1493454"/>
      </dsp:txXfrm>
    </dsp:sp>
    <dsp:sp modelId="{A73F56B9-7C82-45CE-AC91-28D230274789}">
      <dsp:nvSpPr>
        <dsp:cNvPr id="0" name=""/>
        <dsp:cNvSpPr/>
      </dsp:nvSpPr>
      <dsp:spPr>
        <a:xfrm>
          <a:off x="4949096" y="2426173"/>
          <a:ext cx="1614521" cy="1493454"/>
        </a:xfrm>
        <a:prstGeom prst="ellipse">
          <a:avLst/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 smtClean="0"/>
            <a:t>Film edukacyjny pod konkurs</a:t>
          </a:r>
          <a:endParaRPr lang="pl-PL" sz="1600" kern="1200" dirty="0"/>
        </a:p>
      </dsp:txBody>
      <dsp:txXfrm>
        <a:off x="4949096" y="2426173"/>
        <a:ext cx="1614521" cy="1493454"/>
      </dsp:txXfrm>
    </dsp:sp>
    <dsp:sp modelId="{A6656162-5360-4312-B840-4E1EABFB64FB}">
      <dsp:nvSpPr>
        <dsp:cNvPr id="0" name=""/>
        <dsp:cNvSpPr/>
      </dsp:nvSpPr>
      <dsp:spPr>
        <a:xfrm>
          <a:off x="3804571" y="3861363"/>
          <a:ext cx="1614521" cy="1493454"/>
        </a:xfrm>
        <a:prstGeom prst="ellipse">
          <a:avLst/>
        </a:prstGeom>
        <a:solidFill>
          <a:schemeClr val="accent4">
            <a:hueOff val="5197847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 err="1" smtClean="0"/>
            <a:t>Webinarium</a:t>
          </a:r>
          <a:r>
            <a:rPr lang="pl-PL" sz="1600" kern="1200" dirty="0" smtClean="0"/>
            <a:t> pod konkurs</a:t>
          </a:r>
        </a:p>
      </dsp:txBody>
      <dsp:txXfrm>
        <a:off x="3804571" y="3861363"/>
        <a:ext cx="1614521" cy="1493454"/>
      </dsp:txXfrm>
    </dsp:sp>
    <dsp:sp modelId="{5B423AB4-FD4F-4063-95E2-359CDAB8CE5B}">
      <dsp:nvSpPr>
        <dsp:cNvPr id="0" name=""/>
        <dsp:cNvSpPr/>
      </dsp:nvSpPr>
      <dsp:spPr>
        <a:xfrm>
          <a:off x="1968895" y="3861363"/>
          <a:ext cx="1614521" cy="1493454"/>
        </a:xfrm>
        <a:prstGeom prst="ellipse">
          <a:avLst/>
        </a:prstGeom>
        <a:solidFill>
          <a:schemeClr val="accent4">
            <a:hueOff val="6930462"/>
            <a:satOff val="-31979"/>
            <a:lumOff val="1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 smtClean="0"/>
            <a:t>Artykuły i spoty w mediach pod konkurs</a:t>
          </a:r>
        </a:p>
      </dsp:txBody>
      <dsp:txXfrm>
        <a:off x="1968895" y="3861363"/>
        <a:ext cx="1614521" cy="1493454"/>
      </dsp:txXfrm>
    </dsp:sp>
    <dsp:sp modelId="{7BB441CA-8B89-4769-8E26-5A6F929B4164}">
      <dsp:nvSpPr>
        <dsp:cNvPr id="0" name=""/>
        <dsp:cNvSpPr/>
      </dsp:nvSpPr>
      <dsp:spPr>
        <a:xfrm>
          <a:off x="824369" y="2426173"/>
          <a:ext cx="1614521" cy="1493454"/>
        </a:xfrm>
        <a:prstGeom prst="ellipse">
          <a:avLst/>
        </a:prstGeom>
        <a:solidFill>
          <a:schemeClr val="accent4">
            <a:hueOff val="8663078"/>
            <a:satOff val="-39973"/>
            <a:lumOff val="1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 smtClean="0"/>
            <a:t>Spotkania informacyjne pod konkurs</a:t>
          </a:r>
          <a:endParaRPr lang="pl-PL" sz="1600" kern="1200" dirty="0"/>
        </a:p>
      </dsp:txBody>
      <dsp:txXfrm>
        <a:off x="824369" y="2426173"/>
        <a:ext cx="1614521" cy="1493454"/>
      </dsp:txXfrm>
    </dsp:sp>
    <dsp:sp modelId="{B495F183-8E90-4099-8329-CDB13CF6D176}">
      <dsp:nvSpPr>
        <dsp:cNvPr id="0" name=""/>
        <dsp:cNvSpPr/>
      </dsp:nvSpPr>
      <dsp:spPr>
        <a:xfrm>
          <a:off x="1232846" y="636521"/>
          <a:ext cx="1614521" cy="1493454"/>
        </a:xfrm>
        <a:prstGeom prst="ellipse">
          <a:avLst/>
        </a:prstGeom>
        <a:solidFill>
          <a:schemeClr val="accent4">
            <a:hueOff val="10395693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 smtClean="0"/>
            <a:t>Szkolenia pod konkurs</a:t>
          </a:r>
          <a:endParaRPr lang="pl-PL" sz="1600" kern="1200" dirty="0"/>
        </a:p>
      </dsp:txBody>
      <dsp:txXfrm>
        <a:off x="1232846" y="636521"/>
        <a:ext cx="1614521" cy="1493454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0CF3A67-A809-4916-8399-BBB51F989EBE}">
      <dsp:nvSpPr>
        <dsp:cNvPr id="0" name=""/>
        <dsp:cNvSpPr/>
      </dsp:nvSpPr>
      <dsp:spPr>
        <a:xfrm>
          <a:off x="0" y="254595"/>
          <a:ext cx="2464593" cy="147875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900" kern="1200" dirty="0" smtClean="0"/>
            <a:t>LICZBA SZKOLEŃ </a:t>
          </a:r>
          <a:br>
            <a:rPr lang="pl-PL" sz="1900" kern="1200" dirty="0" smtClean="0"/>
          </a:br>
          <a:r>
            <a:rPr lang="pl-PL" sz="1900" kern="1200" dirty="0" smtClean="0"/>
            <a:t>W RAMACH EFS: </a:t>
          </a:r>
          <a:br>
            <a:rPr lang="pl-PL" sz="1900" kern="1200" dirty="0" smtClean="0"/>
          </a:br>
          <a:r>
            <a:rPr lang="pl-PL" sz="1900" u="sng" kern="1200" dirty="0" smtClean="0"/>
            <a:t>15</a:t>
          </a:r>
          <a:endParaRPr lang="pl-PL" sz="1900" u="sng" kern="1200" dirty="0"/>
        </a:p>
      </dsp:txBody>
      <dsp:txXfrm>
        <a:off x="0" y="254595"/>
        <a:ext cx="2464593" cy="1478756"/>
      </dsp:txXfrm>
    </dsp:sp>
    <dsp:sp modelId="{8955C617-8958-4F26-8E95-3A0C294A261C}">
      <dsp:nvSpPr>
        <dsp:cNvPr id="0" name=""/>
        <dsp:cNvSpPr/>
      </dsp:nvSpPr>
      <dsp:spPr>
        <a:xfrm>
          <a:off x="2711053" y="254595"/>
          <a:ext cx="2464593" cy="1478756"/>
        </a:xfrm>
        <a:prstGeom prst="rect">
          <a:avLst/>
        </a:prstGeom>
        <a:solidFill>
          <a:schemeClr val="accent4">
            <a:hueOff val="2079139"/>
            <a:satOff val="-9594"/>
            <a:lumOff val="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900" kern="1200" dirty="0" smtClean="0"/>
            <a:t>LICZBA SZKOLEŃ </a:t>
          </a:r>
          <a:br>
            <a:rPr lang="pl-PL" sz="1900" kern="1200" dirty="0" smtClean="0"/>
          </a:br>
          <a:r>
            <a:rPr lang="pl-PL" sz="1900" kern="1200" dirty="0" smtClean="0"/>
            <a:t>W RAMACH EFRR: </a:t>
          </a:r>
          <a:br>
            <a:rPr lang="pl-PL" sz="1900" kern="1200" dirty="0" smtClean="0"/>
          </a:br>
          <a:r>
            <a:rPr lang="pl-PL" sz="1900" u="sng" kern="1200" dirty="0" smtClean="0"/>
            <a:t>6</a:t>
          </a:r>
          <a:endParaRPr lang="pl-PL" sz="1900" u="sng" kern="1200" dirty="0"/>
        </a:p>
      </dsp:txBody>
      <dsp:txXfrm>
        <a:off x="2711053" y="254595"/>
        <a:ext cx="2464593" cy="1478756"/>
      </dsp:txXfrm>
    </dsp:sp>
    <dsp:sp modelId="{2D924F33-5919-4B4F-A71A-3FDF26F2983E}">
      <dsp:nvSpPr>
        <dsp:cNvPr id="0" name=""/>
        <dsp:cNvSpPr/>
      </dsp:nvSpPr>
      <dsp:spPr>
        <a:xfrm>
          <a:off x="5422106" y="254595"/>
          <a:ext cx="2464593" cy="1478756"/>
        </a:xfrm>
        <a:prstGeom prst="rect">
          <a:avLst/>
        </a:prstGeom>
        <a:solidFill>
          <a:schemeClr val="accent4">
            <a:hueOff val="4158277"/>
            <a:satOff val="-19187"/>
            <a:lumOff val="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900" kern="1200" dirty="0" smtClean="0"/>
            <a:t>LICZBA SZKOLEŃ </a:t>
          </a:r>
          <a:br>
            <a:rPr lang="pl-PL" sz="1900" kern="1200" dirty="0" smtClean="0"/>
          </a:br>
          <a:r>
            <a:rPr lang="pl-PL" sz="1900" kern="1200" dirty="0" smtClean="0"/>
            <a:t>W RAMACH EFS I EFRR (SZKOLENIA OGÓLNE): </a:t>
          </a:r>
          <a:r>
            <a:rPr lang="pl-PL" sz="1900" u="sng" kern="1200" dirty="0" smtClean="0"/>
            <a:t>31</a:t>
          </a:r>
          <a:endParaRPr lang="pl-PL" sz="1900" u="sng" kern="1200" dirty="0"/>
        </a:p>
      </dsp:txBody>
      <dsp:txXfrm>
        <a:off x="5422106" y="254595"/>
        <a:ext cx="2464593" cy="1478756"/>
      </dsp:txXfrm>
    </dsp:sp>
    <dsp:sp modelId="{D3D39A77-3534-4756-BE02-3385340DC4A2}">
      <dsp:nvSpPr>
        <dsp:cNvPr id="0" name=""/>
        <dsp:cNvSpPr/>
      </dsp:nvSpPr>
      <dsp:spPr>
        <a:xfrm>
          <a:off x="0" y="1979811"/>
          <a:ext cx="2464593" cy="1478756"/>
        </a:xfrm>
        <a:prstGeom prst="rect">
          <a:avLst/>
        </a:prstGeom>
        <a:solidFill>
          <a:schemeClr val="accent4">
            <a:hueOff val="6237416"/>
            <a:satOff val="-28781"/>
            <a:lumOff val="1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900" kern="1200" dirty="0" smtClean="0"/>
            <a:t>LICZBA OSÓB PRZESZKOLONYCH W RAMACH EFS: </a:t>
          </a:r>
          <a:br>
            <a:rPr lang="pl-PL" sz="1900" kern="1200" dirty="0" smtClean="0"/>
          </a:br>
          <a:r>
            <a:rPr lang="pl-PL" sz="1900" u="sng" kern="1200" dirty="0" smtClean="0"/>
            <a:t>503</a:t>
          </a:r>
          <a:endParaRPr lang="pl-PL" sz="1900" u="sng" kern="1200" dirty="0"/>
        </a:p>
      </dsp:txBody>
      <dsp:txXfrm>
        <a:off x="0" y="1979811"/>
        <a:ext cx="2464593" cy="1478756"/>
      </dsp:txXfrm>
    </dsp:sp>
    <dsp:sp modelId="{14A8868B-050D-4A60-938E-9F61D7E8F221}">
      <dsp:nvSpPr>
        <dsp:cNvPr id="0" name=""/>
        <dsp:cNvSpPr/>
      </dsp:nvSpPr>
      <dsp:spPr>
        <a:xfrm>
          <a:off x="2711053" y="1979811"/>
          <a:ext cx="2464593" cy="1478756"/>
        </a:xfrm>
        <a:prstGeom prst="rect">
          <a:avLst/>
        </a:prstGeom>
        <a:solidFill>
          <a:schemeClr val="accent4">
            <a:hueOff val="8316554"/>
            <a:satOff val="-38374"/>
            <a:lumOff val="14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900" kern="1200" dirty="0" smtClean="0"/>
            <a:t>LICZBA OSÓB PRZESZKOLONYCH W RAMACH EFRR:  </a:t>
          </a:r>
          <a:br>
            <a:rPr lang="pl-PL" sz="1900" kern="1200" dirty="0" smtClean="0"/>
          </a:br>
          <a:r>
            <a:rPr lang="pl-PL" sz="1900" u="sng" kern="1200" dirty="0" smtClean="0"/>
            <a:t>130</a:t>
          </a:r>
          <a:endParaRPr lang="pl-PL" sz="1900" u="sng" kern="1200" dirty="0"/>
        </a:p>
      </dsp:txBody>
      <dsp:txXfrm>
        <a:off x="2711053" y="1979811"/>
        <a:ext cx="2464593" cy="1478756"/>
      </dsp:txXfrm>
    </dsp:sp>
    <dsp:sp modelId="{3FA695DB-A1DA-415C-9EB5-0C5DEEB71BEB}">
      <dsp:nvSpPr>
        <dsp:cNvPr id="0" name=""/>
        <dsp:cNvSpPr/>
      </dsp:nvSpPr>
      <dsp:spPr>
        <a:xfrm>
          <a:off x="5422106" y="1979811"/>
          <a:ext cx="2464593" cy="1478756"/>
        </a:xfrm>
        <a:prstGeom prst="rect">
          <a:avLst/>
        </a:prstGeom>
        <a:solidFill>
          <a:schemeClr val="accent4">
            <a:hueOff val="10395693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900" kern="1200" dirty="0" smtClean="0"/>
            <a:t>LICZBA OSÓB PRZESZKOLONYCH </a:t>
          </a:r>
          <a:br>
            <a:rPr lang="pl-PL" sz="1900" kern="1200" dirty="0" smtClean="0"/>
          </a:br>
          <a:r>
            <a:rPr lang="pl-PL" sz="1900" kern="1200" dirty="0" smtClean="0"/>
            <a:t>W RAMACH EFS I EFRR (SZKOLENIA OGÓLNE): </a:t>
          </a:r>
          <a:r>
            <a:rPr lang="pl-PL" sz="1900" u="sng" kern="1200" dirty="0" smtClean="0"/>
            <a:t>1132</a:t>
          </a:r>
          <a:endParaRPr lang="pl-PL" sz="1900" u="sng" kern="1200" dirty="0"/>
        </a:p>
      </dsp:txBody>
      <dsp:txXfrm>
        <a:off x="5422106" y="1979811"/>
        <a:ext cx="2464593" cy="14787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9B4E87-B08C-48C4-8FF8-A73A339B3887}" type="datetimeFigureOut">
              <a:rPr lang="pl-PL" smtClean="0"/>
              <a:pPr/>
              <a:t>2015-12-15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CB32DF-8F0C-4940-88DC-11756117744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7705493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CB32DF-8F0C-4940-88DC-117561177440}" type="slidenum">
              <a:rPr lang="pl-PL" smtClean="0"/>
              <a:pPr/>
              <a:t>1</a:t>
            </a:fld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CB32DF-8F0C-4940-88DC-117561177440}" type="slidenum">
              <a:rPr lang="pl-PL" smtClean="0"/>
              <a:pPr/>
              <a:t>18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  <p:pic>
        <p:nvPicPr>
          <p:cNvPr id="2050" name="Picture 2" descr="\\10.0.1.65\wis\WYTYCZNE + LOGOTYPY PROMOCJA\RPO\ANGIELSKI\RPOWM MAZOVIA EU kolor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707" y="288859"/>
            <a:ext cx="4547288" cy="428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51919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605900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056626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  <p:pic>
        <p:nvPicPr>
          <p:cNvPr id="6" name="Picture 2" descr="\\10.0.1.65\wis\WYTYCZNE + LOGOTYPY PROMOCJA\RPO\ANGIELSKI\RPOWM MAZOVIA EU kolor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707" y="288859"/>
            <a:ext cx="4547288" cy="428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1199025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058032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521549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990979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3877374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0872809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796421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3583505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958847"/>
            <a:ext cx="7886700" cy="9334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463799"/>
            <a:ext cx="7886700" cy="3713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4117019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0" y="4957101"/>
            <a:ext cx="9144000" cy="928687"/>
          </a:xfrm>
        </p:spPr>
        <p:txBody>
          <a:bodyPr>
            <a:normAutofit/>
          </a:bodyPr>
          <a:lstStyle/>
          <a:p>
            <a:pPr lvl="0"/>
            <a:r>
              <a:rPr lang="pl-PL" sz="2400" b="1" dirty="0" smtClean="0"/>
              <a:t>Planowane działania informacyjne i promocyjne </a:t>
            </a:r>
            <a:br>
              <a:rPr lang="pl-PL" sz="2400" b="1" dirty="0" smtClean="0"/>
            </a:br>
            <a:r>
              <a:rPr lang="pl-PL" sz="2400" b="1" dirty="0" smtClean="0"/>
              <a:t>na 2016 rok</a:t>
            </a:r>
            <a:endParaRPr lang="pl-PL" sz="24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60274" y="3855309"/>
            <a:ext cx="2073540" cy="892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Symbol zastępczy zawartości 1"/>
          <p:cNvSpPr txBox="1">
            <a:spLocks/>
          </p:cNvSpPr>
          <p:nvPr/>
        </p:nvSpPr>
        <p:spPr>
          <a:xfrm>
            <a:off x="1257300" y="5708822"/>
            <a:ext cx="7886700" cy="914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sz="16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</a:rPr>
              <a:t>Mariusz Frankowski</a:t>
            </a:r>
          </a:p>
          <a:p>
            <a:pPr lvl="0" algn="r">
              <a:lnSpc>
                <a:spcPct val="90000"/>
              </a:lnSpc>
              <a:spcBef>
                <a:spcPts val="1000"/>
              </a:spcBef>
              <a:defRPr/>
            </a:pPr>
            <a:r>
              <a:rPr lang="pl-PL" sz="1600" b="1" dirty="0" smtClean="0">
                <a:solidFill>
                  <a:schemeClr val="bg1"/>
                </a:solidFill>
                <a:latin typeface="Century Gothic" pitchFamily="34" charset="0"/>
              </a:rPr>
              <a:t>Dyrektor Mazowieckiej Jednostki Wdrażania Programów Unijnych</a:t>
            </a:r>
          </a:p>
        </p:txBody>
      </p:sp>
      <p:pic>
        <p:nvPicPr>
          <p:cNvPr id="5" name="Obraz 4" descr="UnijneFE_PR-LOGO-UE-EFSI kolo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9584" y="316489"/>
            <a:ext cx="4339326" cy="358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83861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" y="1009935"/>
            <a:ext cx="9143999" cy="1651379"/>
          </a:xfrm>
        </p:spPr>
        <p:txBody>
          <a:bodyPr>
            <a:normAutofit/>
          </a:bodyPr>
          <a:lstStyle/>
          <a:p>
            <a:pPr algn="ctr"/>
            <a:r>
              <a:rPr lang="pl-PL" sz="4000" b="1" dirty="0" smtClean="0"/>
              <a:t>Szkolenia dla Wnioskodawców w 2015 r. przeprowadzone przez MJWPU</a:t>
            </a:r>
            <a:endParaRPr lang="pl-PL" sz="4000" dirty="0"/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</p:nvPr>
        </p:nvGraphicFramePr>
        <p:xfrm>
          <a:off x="628650" y="2463800"/>
          <a:ext cx="7886700" cy="3713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ytuł 1"/>
          <p:cNvSpPr txBox="1">
            <a:spLocks/>
          </p:cNvSpPr>
          <p:nvPr/>
        </p:nvSpPr>
        <p:spPr>
          <a:xfrm>
            <a:off x="1" y="5543267"/>
            <a:ext cx="9144000" cy="16513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Łącznie przeszkolono w 2015 r. 1 765 osób</a:t>
            </a:r>
            <a:endParaRPr kumimoji="0" lang="pl-PL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1353" y="1573702"/>
            <a:ext cx="7886700" cy="4133415"/>
          </a:xfrm>
        </p:spPr>
        <p:txBody>
          <a:bodyPr>
            <a:normAutofit/>
          </a:bodyPr>
          <a:lstStyle/>
          <a:p>
            <a:r>
              <a:rPr lang="pl-PL" b="1" dirty="0" smtClean="0"/>
              <a:t>Konkursy ogłoszone w III kwartale 2015 r. w ramach RPO WM 2014-2020 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pl-PL" dirty="0" smtClean="0"/>
              <a:t/>
            </a:r>
            <a:br>
              <a:rPr lang="pl-PL" dirty="0" smtClean="0"/>
            </a:br>
            <a:r>
              <a:rPr lang="pl-PL" sz="3600" dirty="0" smtClean="0"/>
              <a:t>Działanie 2.1.1 E-usługi dla Mazowsza,  </a:t>
            </a:r>
            <a:br>
              <a:rPr lang="pl-PL" sz="3600" dirty="0" smtClean="0"/>
            </a:br>
            <a:r>
              <a:rPr lang="pl-PL" sz="3600" dirty="0" smtClean="0"/>
              <a:t>typ projektów e-administracja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Data ogłoszenia : 28.08.2015 </a:t>
            </a:r>
          </a:p>
          <a:p>
            <a:r>
              <a:rPr lang="pl-PL" dirty="0" smtClean="0"/>
              <a:t>Nabór wniosków od 30.09.2015 do 02.11.2015 </a:t>
            </a:r>
          </a:p>
          <a:p>
            <a:r>
              <a:rPr lang="pl-PL" dirty="0" smtClean="0"/>
              <a:t>Złożono wniosków: 32</a:t>
            </a:r>
          </a:p>
          <a:p>
            <a:r>
              <a:rPr lang="pl-PL" dirty="0" smtClean="0"/>
              <a:t>Wnioskowane dofinansowanie: 174 665 387,67 zł</a:t>
            </a:r>
          </a:p>
          <a:p>
            <a:r>
              <a:rPr lang="pl-PL" dirty="0" smtClean="0"/>
              <a:t>Pytania do dokumentacji konkursowej: 124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3200" dirty="0" smtClean="0"/>
              <a:t>Działanie 2.1.1 E-usługi dla Mazowsza, typ projektów e-zdrowie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Data ogłoszenia : 28.08.2015  </a:t>
            </a:r>
          </a:p>
          <a:p>
            <a:r>
              <a:rPr lang="pl-PL" dirty="0" smtClean="0"/>
              <a:t>Nabór wniosków od 30.09.2015 do 27.10.2015 </a:t>
            </a:r>
          </a:p>
          <a:p>
            <a:r>
              <a:rPr lang="pl-PL" dirty="0" smtClean="0"/>
              <a:t>Złożono wniosków: 104</a:t>
            </a:r>
          </a:p>
          <a:p>
            <a:r>
              <a:rPr lang="pl-PL" dirty="0" smtClean="0"/>
              <a:t>Wnioskowane dofinansowanie: 281 219 799,17 zł</a:t>
            </a:r>
          </a:p>
          <a:p>
            <a:r>
              <a:rPr lang="pl-PL" dirty="0" smtClean="0"/>
              <a:t>Pytania do dokumentacji konkursowej: 50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3200" dirty="0" smtClean="0"/>
              <a:t>Działanie 9.3 Rozwój ekonomii społecznej</a:t>
            </a:r>
            <a:endParaRPr lang="pl-PL" sz="3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dirty="0" smtClean="0"/>
              <a:t>Data ogłoszenia : 28.08.2015 </a:t>
            </a:r>
          </a:p>
          <a:p>
            <a:r>
              <a:rPr lang="pl-PL" dirty="0" smtClean="0"/>
              <a:t>Nabór wniosków od 30.09.2015 do 16.10.2015 </a:t>
            </a:r>
          </a:p>
          <a:p>
            <a:r>
              <a:rPr lang="pl-PL" dirty="0" smtClean="0"/>
              <a:t>Pytania do dokumentacji konkursowej: 2</a:t>
            </a:r>
          </a:p>
          <a:p>
            <a:r>
              <a:rPr lang="pl-PL" dirty="0" smtClean="0"/>
              <a:t>Ośrodki Wspierania Ekonomii Społecznej, tj. zgodnie z założeniami tego konkursu jedyni potencjalni wnioskodawcy, przekazały list otwarty zgodnie z którym, z uwagi na zaproponowane warunki otrzymania dofinansowania, zrezygnowały ze ubiegania się o środki.</a:t>
            </a: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958847"/>
            <a:ext cx="7886700" cy="1295622"/>
          </a:xfrm>
        </p:spPr>
        <p:txBody>
          <a:bodyPr>
            <a:noAutofit/>
          </a:bodyPr>
          <a:lstStyle/>
          <a:p>
            <a:r>
              <a:rPr lang="pl-PL" sz="3200" dirty="0" smtClean="0"/>
              <a:t>Działanie 9.1</a:t>
            </a:r>
            <a:r>
              <a:rPr lang="pl-PL" sz="3200" i="1" dirty="0" smtClean="0"/>
              <a:t> </a:t>
            </a:r>
            <a:r>
              <a:rPr lang="pl-PL" sz="3200" dirty="0" smtClean="0"/>
              <a:t>Aktywizacja społeczno-zawodowa osób wykluczonych i przeciwdziałanie wykluczeniu społecznemu</a:t>
            </a:r>
            <a:endParaRPr lang="pl-PL" sz="3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Data ogłoszenia : 28.08.2015  </a:t>
            </a:r>
          </a:p>
          <a:p>
            <a:r>
              <a:rPr lang="pl-PL" dirty="0" smtClean="0"/>
              <a:t>Nabór wniosków od 30.09.2015 do 02.11.2015 </a:t>
            </a:r>
          </a:p>
          <a:p>
            <a:r>
              <a:rPr lang="pl-PL" dirty="0" smtClean="0"/>
              <a:t>Złożono wniosków: 130</a:t>
            </a:r>
          </a:p>
          <a:p>
            <a:r>
              <a:rPr lang="pl-PL" dirty="0" smtClean="0"/>
              <a:t>Wnioskowane dofinansowanie: 91 629 819,61 zł</a:t>
            </a:r>
          </a:p>
          <a:p>
            <a:r>
              <a:rPr lang="pl-PL" dirty="0" smtClean="0"/>
              <a:t>Pytania do dokumentacji konkursowej: 82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958847"/>
            <a:ext cx="7886700" cy="1295622"/>
          </a:xfrm>
        </p:spPr>
        <p:txBody>
          <a:bodyPr>
            <a:noAutofit/>
          </a:bodyPr>
          <a:lstStyle/>
          <a:p>
            <a:r>
              <a:rPr lang="pl-PL" sz="3200" dirty="0" smtClean="0"/>
              <a:t>Działanie 10.1 Kształcenie i rozwój dzieci i młodzieży / 10.1.4 Edukacja przedszkolna</a:t>
            </a:r>
            <a:endParaRPr lang="pl-PL" sz="3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Data ogłoszenia : 28.08.2015  </a:t>
            </a:r>
          </a:p>
          <a:p>
            <a:r>
              <a:rPr lang="pl-PL" dirty="0" smtClean="0"/>
              <a:t>Nabór wniosków od 30.09.2015 do 05.11.2015</a:t>
            </a:r>
          </a:p>
          <a:p>
            <a:r>
              <a:rPr lang="pl-PL" dirty="0" smtClean="0"/>
              <a:t>Złożono wniosków: 227</a:t>
            </a:r>
          </a:p>
          <a:p>
            <a:r>
              <a:rPr lang="pl-PL" dirty="0" smtClean="0"/>
              <a:t>Wnioskowane dofinansowanie: 97 495 377,05zł</a:t>
            </a:r>
          </a:p>
          <a:p>
            <a:r>
              <a:rPr lang="pl-PL" dirty="0" smtClean="0"/>
              <a:t>Pytania do dokumentacji konkursowej: 187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958847"/>
            <a:ext cx="7886700" cy="1295622"/>
          </a:xfrm>
        </p:spPr>
        <p:txBody>
          <a:bodyPr>
            <a:noAutofit/>
          </a:bodyPr>
          <a:lstStyle/>
          <a:p>
            <a:r>
              <a:rPr lang="pl-PL" sz="3200" dirty="0" smtClean="0"/>
              <a:t>Działanie 10.3 Doskonalenie zawodowe / 10.3.4 Kształcenie oraz doskonalenie zawodowe osób dorosłych</a:t>
            </a:r>
            <a:endParaRPr lang="pl-PL" sz="3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Data ogłoszenia : 28.08.2015  </a:t>
            </a:r>
          </a:p>
          <a:p>
            <a:r>
              <a:rPr lang="pl-PL" dirty="0" smtClean="0"/>
              <a:t>Nabór wniosków od 30.09.2015 do 28.10.2015 </a:t>
            </a:r>
          </a:p>
          <a:p>
            <a:r>
              <a:rPr lang="pl-PL" dirty="0" smtClean="0"/>
              <a:t>Złożono wniosków: 442</a:t>
            </a:r>
          </a:p>
          <a:p>
            <a:r>
              <a:rPr lang="pl-PL" dirty="0" smtClean="0"/>
              <a:t>Wnioskowane dofinansowanie: 273 005 107,66 zł</a:t>
            </a:r>
          </a:p>
          <a:p>
            <a:r>
              <a:rPr lang="pl-PL" dirty="0" smtClean="0"/>
              <a:t>Pytania do dokumentacji konkursowej: 215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738378" y="4129111"/>
            <a:ext cx="7886700" cy="1339001"/>
          </a:xfrm>
        </p:spPr>
        <p:txBody>
          <a:bodyPr>
            <a:normAutofit fontScale="85000" lnSpcReduction="20000"/>
          </a:bodyPr>
          <a:lstStyle/>
          <a:p>
            <a:r>
              <a:rPr lang="pl-PL" b="1" dirty="0" smtClean="0">
                <a:latin typeface="Century Gothic" pitchFamily="34" charset="0"/>
              </a:rPr>
              <a:t>Dziękuję za uwagę</a:t>
            </a:r>
          </a:p>
          <a:p>
            <a:endParaRPr lang="pl-PL" sz="2100" b="1" dirty="0" smtClean="0">
              <a:latin typeface="Century Gothic" pitchFamily="34" charset="0"/>
            </a:endParaRPr>
          </a:p>
          <a:p>
            <a:r>
              <a:rPr lang="pl-PL" sz="2100" b="1" dirty="0" smtClean="0">
                <a:latin typeface="Century Gothic" pitchFamily="34" charset="0"/>
              </a:rPr>
              <a:t>Mariusz Frankowski</a:t>
            </a:r>
          </a:p>
          <a:p>
            <a:r>
              <a:rPr lang="pl-PL" sz="2100" b="1" dirty="0" err="1" smtClean="0">
                <a:latin typeface="Century Gothic" pitchFamily="34" charset="0"/>
              </a:rPr>
              <a:t>m.frankowski@mazowia.eu</a:t>
            </a:r>
            <a:endParaRPr lang="pl-PL" sz="2100" b="1" dirty="0" smtClean="0">
              <a:latin typeface="Century Gothic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1686" y="5612526"/>
            <a:ext cx="1611389" cy="693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0075" y="1339847"/>
            <a:ext cx="7886700" cy="933453"/>
          </a:xfrm>
        </p:spPr>
        <p:txBody>
          <a:bodyPr>
            <a:normAutofit fontScale="90000"/>
          </a:bodyPr>
          <a:lstStyle/>
          <a:p>
            <a:pPr algn="ctr"/>
            <a:r>
              <a:rPr lang="pl-PL" b="1" dirty="0" smtClean="0"/>
              <a:t>Wyzwania w 2016 roku </a:t>
            </a:r>
            <a:br>
              <a:rPr lang="pl-PL" b="1" dirty="0" smtClean="0"/>
            </a:br>
            <a:r>
              <a:rPr lang="pl-PL" b="1" dirty="0" smtClean="0"/>
              <a:t>dla Mazowsza</a:t>
            </a:r>
            <a:endParaRPr lang="pl-PL" b="1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342900" y="2374900"/>
          <a:ext cx="8555440" cy="4102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pl-PL" dirty="0" smtClean="0"/>
              <a:t/>
            </a:r>
            <a:br>
              <a:rPr lang="pl-PL" dirty="0" smtClean="0"/>
            </a:br>
            <a:r>
              <a:rPr lang="pl-PL" sz="3600" b="1" dirty="0" smtClean="0"/>
              <a:t>Działania informacyjno-promocyjne </a:t>
            </a:r>
            <a:br>
              <a:rPr lang="pl-PL" sz="3600" b="1" dirty="0" smtClean="0"/>
            </a:br>
            <a:r>
              <a:rPr lang="pl-PL" sz="3600" b="1" dirty="0" smtClean="0"/>
              <a:t>o szerokim zasięgu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3926005" y="1624085"/>
          <a:ext cx="5054222" cy="4442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 5"/>
          <p:cNvGraphicFramePr/>
          <p:nvPr/>
        </p:nvGraphicFramePr>
        <p:xfrm>
          <a:off x="186520" y="2024796"/>
          <a:ext cx="4262650" cy="4539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pl-PL" dirty="0" smtClean="0"/>
              <a:t/>
            </a:r>
            <a:br>
              <a:rPr lang="pl-PL" dirty="0" smtClean="0"/>
            </a:br>
            <a:r>
              <a:rPr lang="pl-PL" sz="3600" b="1" dirty="0" smtClean="0"/>
              <a:t>Działania informacyjne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0" y="1506182"/>
          <a:ext cx="9144000" cy="4689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5002" y="891177"/>
            <a:ext cx="3138132" cy="1524476"/>
          </a:xfrm>
        </p:spPr>
        <p:txBody>
          <a:bodyPr>
            <a:normAutofit fontScale="90000"/>
          </a:bodyPr>
          <a:lstStyle/>
          <a:p>
            <a:pPr lvl="0"/>
            <a:r>
              <a:rPr lang="pl-PL" dirty="0" smtClean="0"/>
              <a:t/>
            </a:r>
            <a:br>
              <a:rPr lang="pl-PL" dirty="0" smtClean="0"/>
            </a:br>
            <a:r>
              <a:rPr lang="pl-PL" sz="3600" b="1" dirty="0" smtClean="0"/>
              <a:t>Działania </a:t>
            </a:r>
            <a:r>
              <a:rPr lang="pl-PL" sz="3600" b="1" dirty="0" smtClean="0"/>
              <a:t>edukacyjne 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1057987" y="1301465"/>
          <a:ext cx="8782049" cy="5213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Elipsa 5"/>
          <p:cNvSpPr/>
          <p:nvPr/>
        </p:nvSpPr>
        <p:spPr>
          <a:xfrm>
            <a:off x="4239049" y="2737939"/>
            <a:ext cx="2448353" cy="2325381"/>
          </a:xfrm>
          <a:prstGeom prst="ellipse">
            <a:avLst/>
          </a:prstGeom>
          <a:solidFill>
            <a:srgbClr val="CC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dirty="0" smtClean="0"/>
              <a:t>3 500 uczestników</a:t>
            </a:r>
            <a:endParaRPr lang="pl-PL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1"/>
          <p:cNvSpPr>
            <a:spLocks noGrp="1"/>
          </p:cNvSpPr>
          <p:nvPr>
            <p:ph type="title"/>
          </p:nvPr>
        </p:nvSpPr>
        <p:spPr>
          <a:xfrm>
            <a:off x="615002" y="1164132"/>
            <a:ext cx="3533917" cy="1469886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/>
            </a:r>
            <a:br>
              <a:rPr lang="pl-PL" dirty="0" smtClean="0"/>
            </a:br>
            <a:r>
              <a:rPr lang="pl-PL" sz="3600" b="1" dirty="0" smtClean="0"/>
              <a:t>Działania informacyjno-promocyjne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graphicFrame>
        <p:nvGraphicFramePr>
          <p:cNvPr id="8" name="Diagram 7"/>
          <p:cNvGraphicFramePr/>
          <p:nvPr/>
        </p:nvGraphicFramePr>
        <p:xfrm>
          <a:off x="1756012" y="1192283"/>
          <a:ext cx="7387988" cy="51948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49" y="1204507"/>
            <a:ext cx="8048625" cy="933453"/>
          </a:xfrm>
        </p:spPr>
        <p:txBody>
          <a:bodyPr>
            <a:normAutofit fontScale="90000"/>
          </a:bodyPr>
          <a:lstStyle/>
          <a:p>
            <a:pPr lvl="0"/>
            <a:r>
              <a:rPr lang="pl-PL" dirty="0" smtClean="0"/>
              <a:t/>
            </a:r>
            <a:br>
              <a:rPr lang="pl-PL" dirty="0" smtClean="0"/>
            </a:br>
            <a:r>
              <a:rPr lang="pl-PL" sz="3600" b="1" dirty="0" smtClean="0"/>
              <a:t>Imprezy otwarte i inne </a:t>
            </a:r>
            <a:br>
              <a:rPr lang="pl-PL" sz="3600" b="1" dirty="0" smtClean="0"/>
            </a:br>
            <a:r>
              <a:rPr lang="pl-PL" sz="3600" b="1" dirty="0" smtClean="0"/>
              <a:t>– działania MR – partycypacja MJWPU</a:t>
            </a:r>
            <a:r>
              <a:rPr lang="pl-PL" sz="4900" b="1" dirty="0" smtClean="0"/>
              <a:t/>
            </a:r>
            <a:br>
              <a:rPr lang="pl-PL" sz="4900" b="1" dirty="0" smtClean="0"/>
            </a:b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923393"/>
            <a:ext cx="7886700" cy="4253569"/>
          </a:xfrm>
        </p:spPr>
        <p:txBody>
          <a:bodyPr>
            <a:normAutofit/>
          </a:bodyPr>
          <a:lstStyle/>
          <a:p>
            <a:pPr>
              <a:buNone/>
            </a:pPr>
            <a:endParaRPr lang="pl-PL" b="1" dirty="0" smtClean="0"/>
          </a:p>
          <a:p>
            <a:pPr>
              <a:buNone/>
            </a:pPr>
            <a:r>
              <a:rPr lang="pl-PL" b="1" dirty="0" smtClean="0"/>
              <a:t>Termin: </a:t>
            </a:r>
            <a:r>
              <a:rPr lang="pl-PL" dirty="0" smtClean="0"/>
              <a:t>Maj 2016 r.</a:t>
            </a:r>
          </a:p>
          <a:p>
            <a:pPr marL="50800" indent="-50800">
              <a:buNone/>
            </a:pPr>
            <a:r>
              <a:rPr lang="pl-PL" i="1" dirty="0" err="1" smtClean="0"/>
              <a:t>Współorganizacja</a:t>
            </a:r>
            <a:r>
              <a:rPr lang="pl-PL" i="1" dirty="0" smtClean="0"/>
              <a:t> Dni Otwartych Funduszy Europejskich w siedzibach beneficjentów. </a:t>
            </a:r>
            <a:endParaRPr lang="pl-PL" dirty="0"/>
          </a:p>
        </p:txBody>
      </p:sp>
      <p:pic>
        <p:nvPicPr>
          <p:cNvPr id="13314" name="Picture 2" descr="Logotyp Dni Otwarte Funduszy Europejskich - wró&amp;cacute; do strony g&amp;lstrok;ównej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4959" y="3903261"/>
            <a:ext cx="5429899" cy="22525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pl-PL" dirty="0" smtClean="0"/>
              <a:t/>
            </a:r>
            <a:br>
              <a:rPr lang="pl-PL" dirty="0" smtClean="0"/>
            </a:br>
            <a:r>
              <a:rPr lang="pl-PL" sz="3200" b="1" dirty="0" smtClean="0"/>
              <a:t>Imprezy otwarte i inne</a:t>
            </a:r>
            <a:r>
              <a:rPr lang="pl-PL" b="1" dirty="0" smtClean="0"/>
              <a:t/>
            </a:r>
            <a:br>
              <a:rPr lang="pl-PL" b="1" dirty="0" smtClean="0"/>
            </a:b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41193" y="1892496"/>
            <a:ext cx="8338782" cy="425356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2000" i="1" dirty="0" smtClean="0"/>
              <a:t>Organizacja VII edycji Forum Rozwoju Mazowsza</a:t>
            </a:r>
            <a:endParaRPr lang="pl-PL" sz="2000" dirty="0" smtClean="0"/>
          </a:p>
          <a:p>
            <a:pPr>
              <a:buNone/>
            </a:pPr>
            <a:r>
              <a:rPr lang="pl-PL" sz="2000" i="1" dirty="0" smtClean="0"/>
              <a:t>Organizacja Europejskiej Platformy Partnerstwa Funduszy Europejskich </a:t>
            </a:r>
          </a:p>
          <a:p>
            <a:pPr>
              <a:buNone/>
            </a:pPr>
            <a:r>
              <a:rPr lang="pl-PL" sz="2000" i="1" dirty="0" smtClean="0"/>
              <a:t>Organizacja konferencji prezentującej stopień wdrażania RPO WM 2014-2020</a:t>
            </a:r>
            <a:endParaRPr lang="pl-PL" sz="2000" dirty="0"/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13540"/>
            <a:ext cx="9144000" cy="397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pl-PL" dirty="0" smtClean="0"/>
              <a:t/>
            </a:r>
            <a:br>
              <a:rPr lang="pl-PL" dirty="0" smtClean="0"/>
            </a:br>
            <a:r>
              <a:rPr lang="pl-PL" sz="3200" b="1" dirty="0" smtClean="0"/>
              <a:t>Publikacje, materiały wystawiennicze i wsparcie działań informacyjnych i promocyjnych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923393"/>
            <a:ext cx="7886700" cy="425356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2000" i="1" dirty="0" smtClean="0"/>
              <a:t>E-biuletyn informacyjny RPO WM „Fundusze Europejskie na Mazowszu”;</a:t>
            </a:r>
          </a:p>
          <a:p>
            <a:pPr>
              <a:buNone/>
            </a:pPr>
            <a:r>
              <a:rPr lang="pl-PL" sz="2000" i="1" dirty="0" smtClean="0"/>
              <a:t>Dokumenty programowe RPO WM 2014-2020 (w wersji elektronicznej);</a:t>
            </a:r>
            <a:endParaRPr lang="pl-PL" sz="2000" dirty="0" smtClean="0"/>
          </a:p>
          <a:p>
            <a:pPr marL="0" indent="0">
              <a:buNone/>
            </a:pPr>
            <a:r>
              <a:rPr lang="pl-PL" sz="2000" i="1" dirty="0" smtClean="0"/>
              <a:t>Broszury, ulotki do dystrybucji podczas wszystkich wydarzeń organizowanych przez IP;</a:t>
            </a:r>
          </a:p>
          <a:p>
            <a:pPr>
              <a:buNone/>
            </a:pPr>
            <a:endParaRPr lang="pl-PL" sz="2000" dirty="0"/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4301" y="3395980"/>
            <a:ext cx="2336799" cy="3271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59324" y="3251200"/>
            <a:ext cx="3617875" cy="344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gramy Regionaln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unduszeEuropejskiePrezentacjaTemplate.potx" id="{E1C8E9E8-192D-4AF6-9B43-48AB8A3797D1}" vid="{92000801-0B03-4AC3-8040-626073FD01A7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FunduszeEuropejskiePrezentacjaTemplate</Template>
  <TotalTime>8300</TotalTime>
  <Words>454</Words>
  <Application>Microsoft Office PowerPoint</Application>
  <PresentationFormat>Pokaz na ekranie (4:3)</PresentationFormat>
  <Paragraphs>100</Paragraphs>
  <Slides>18</Slides>
  <Notes>2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19" baseType="lpstr">
      <vt:lpstr>Programy Regionalne</vt:lpstr>
      <vt:lpstr>Slajd 1</vt:lpstr>
      <vt:lpstr>Wyzwania w 2016 roku  dla Mazowsza</vt:lpstr>
      <vt:lpstr> Działania informacyjno-promocyjne  o szerokim zasięgu </vt:lpstr>
      <vt:lpstr> Działania informacyjne </vt:lpstr>
      <vt:lpstr> Działania edukacyjne  </vt:lpstr>
      <vt:lpstr> Działania informacyjno-promocyjne </vt:lpstr>
      <vt:lpstr> Imprezy otwarte i inne  – działania MR – partycypacja MJWPU </vt:lpstr>
      <vt:lpstr> Imprezy otwarte i inne </vt:lpstr>
      <vt:lpstr> Publikacje, materiały wystawiennicze i wsparcie działań informacyjnych i promocyjnych </vt:lpstr>
      <vt:lpstr>Szkolenia dla Wnioskodawców w 2015 r. przeprowadzone przez MJWPU</vt:lpstr>
      <vt:lpstr>Konkursy ogłoszone w III kwartale 2015 r. w ramach RPO WM 2014-2020  </vt:lpstr>
      <vt:lpstr> Działanie 2.1.1 E-usługi dla Mazowsza,   typ projektów e-administracja </vt:lpstr>
      <vt:lpstr>Działanie 2.1.1 E-usługi dla Mazowsza, typ projektów e-zdrowie</vt:lpstr>
      <vt:lpstr>Działanie 9.3 Rozwój ekonomii społecznej</vt:lpstr>
      <vt:lpstr>Działanie 9.1 Aktywizacja społeczno-zawodowa osób wykluczonych i przeciwdziałanie wykluczeniu społecznemu</vt:lpstr>
      <vt:lpstr>Działanie 10.1 Kształcenie i rozwój dzieci i młodzieży / 10.1.4 Edukacja przedszkolna</vt:lpstr>
      <vt:lpstr>Działanie 10.3 Doskonalenie zawodowe / 10.3.4 Kształcenie oraz doskonalenie zawodowe osób dorosłych</vt:lpstr>
      <vt:lpstr>Slajd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Dorota Krall</dc:creator>
  <cp:lastModifiedBy>Klaudiusz Ostrowski</cp:lastModifiedBy>
  <cp:revision>1109</cp:revision>
  <dcterms:created xsi:type="dcterms:W3CDTF">2015-04-20T12:46:14Z</dcterms:created>
  <dcterms:modified xsi:type="dcterms:W3CDTF">2015-12-15T16:06:07Z</dcterms:modified>
</cp:coreProperties>
</file>