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handoutMasterIdLst>
    <p:handoutMasterId r:id="rId9"/>
  </p:handoutMasterIdLst>
  <p:sldIdLst>
    <p:sldId id="258" r:id="rId2"/>
    <p:sldId id="382" r:id="rId3"/>
    <p:sldId id="384" r:id="rId4"/>
    <p:sldId id="442" r:id="rId5"/>
    <p:sldId id="441" r:id="rId6"/>
    <p:sldId id="324" r:id="rId7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42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15 września 2017</a:t>
            </a:r>
          </a:p>
          <a:p>
            <a:pPr algn="ctr" eaLnBrk="0" hangingPunct="0">
              <a:defRPr/>
            </a:pP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6.1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6.1</a:t>
            </a:r>
            <a:endParaRPr lang="pl-PL" sz="2800" b="1" dirty="0"/>
          </a:p>
          <a:p>
            <a:pPr algn="ctr"/>
            <a:r>
              <a:rPr lang="pl-PL" sz="2800" b="1" dirty="0" smtClean="0"/>
              <a:t>Infrastruktura </a:t>
            </a:r>
            <a:r>
              <a:rPr lang="pl-PL" sz="2800" b="1" dirty="0"/>
              <a:t>ochrony zdrowia</a:t>
            </a:r>
          </a:p>
          <a:p>
            <a:pPr algn="ctr"/>
            <a:r>
              <a:rPr lang="pl-PL" sz="2800" b="1" dirty="0"/>
              <a:t>typ projektu: Inwestycje w infrastrukturę ochrony zdrowia wynikające ze zdiagnozowanych potrzeb  - Podstawowa Opieka Zdrowotna i Ambulatoryjna Opieka Specjalistyczna (POZ/ AOS)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x-none" sz="2400" b="1" dirty="0"/>
              <a:t>KRYTERIA MERYTORYCZNE – SZCZEGÓŁOWE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118" y="2242737"/>
            <a:ext cx="7886700" cy="37131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1400" dirty="0" smtClean="0"/>
              <a:t>W </a:t>
            </a:r>
            <a:r>
              <a:rPr lang="pl-PL" sz="1400" dirty="0" smtClean="0"/>
              <a:t>STOSUNKU DO WERSJI PRZYJĘTEJ PRZEZ KM W MAJU BR. PROPONUJE SIĘ ZAPIS:</a:t>
            </a:r>
          </a:p>
          <a:p>
            <a:pPr marL="0" indent="0" algn="just">
              <a:buNone/>
            </a:pPr>
            <a:r>
              <a:rPr lang="pl-PL" sz="1400" dirty="0" smtClean="0"/>
              <a:t>Punktacja </a:t>
            </a:r>
            <a:r>
              <a:rPr lang="pl-PL" sz="1400" dirty="0"/>
              <a:t>w ramach kryteriów merytorycznych - szczegółowych ma na celu jedynie uszeregowanie projektów na liście. W konkursie nie ma zastosowania konieczność uzyskania w wyniku oceny punktowej minimum 60% maksymalnej liczby punktów możliwych do zdobycia w danym Działaniu, z uwagi na poniższe:</a:t>
            </a:r>
          </a:p>
          <a:p>
            <a:pPr marL="0" indent="0" algn="just">
              <a:buNone/>
            </a:pPr>
            <a:r>
              <a:rPr lang="pl-PL" sz="1400" dirty="0"/>
              <a:t>Kryteria wynikają z Uchwały Komitetu Sterującego. Wiele kryteriów nie będzie dotyczyło wszystkich projektów, ponieważ są specyficzne dla POZ lub AOS. Osiągnięcie 60% może być więc bardzo trudne. Jakość projektów zapewniona jest poprzez bardzo rozbudowane kryteria dostępu, w tym: zgodność z mapami potrzeb zdrowotnych, zgodność z </a:t>
            </a:r>
            <a:r>
              <a:rPr lang="pl-PL" sz="1400" i="1" dirty="0"/>
              <a:t>Policy Paper</a:t>
            </a:r>
            <a:r>
              <a:rPr lang="pl-PL" sz="14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073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26145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5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29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pl-PL" sz="180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Efektywność finansowa 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podmiot leczniczy osiągnął następujące wskaźniki efektywności finansowej: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Płynność finansowa (wskaźnik bieżącej płynności finansowej = aktywa bieżące/ zobowiązania bieżące):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wskaźnika płynności w latach 2014 – 2016, lub 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płynność powyżej 1 w każdym roku, tj. w 2014, 2015 i 2016;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Rentowność (wskaźnik rentowności ROS = (zysk netto / sprzedaż netto) x 100%):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rentowności w latach 2014 – 2016, lub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rentowność powyżej 0 w każdym roku, tj. w 2014, 2015 i 2016.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każdy spełniony element – 2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4262</TotalTime>
  <Words>295</Words>
  <Application>Microsoft Office PowerPoint</Application>
  <PresentationFormat>Pokaz na ekranie (4:3)</PresentationFormat>
  <Paragraphs>41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KRYTERIA MERYTORYCZNE – SZCZEGÓŁOWE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agata.roguska</cp:lastModifiedBy>
  <cp:revision>621</cp:revision>
  <cp:lastPrinted>2017-09-11T13:50:50Z</cp:lastPrinted>
  <dcterms:created xsi:type="dcterms:W3CDTF">2015-04-20T12:46:14Z</dcterms:created>
  <dcterms:modified xsi:type="dcterms:W3CDTF">2017-09-12T07:52:06Z</dcterms:modified>
</cp:coreProperties>
</file>