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sldIdLst>
    <p:sldId id="258" r:id="rId2"/>
    <p:sldId id="382" r:id="rId3"/>
    <p:sldId id="384" r:id="rId4"/>
    <p:sldId id="387" r:id="rId5"/>
    <p:sldId id="388" r:id="rId6"/>
    <p:sldId id="324" r:id="rId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4" d="100"/>
          <a:sy n="84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2016-04-15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22 kwietnia </a:t>
            </a:r>
            <a:r>
              <a:rPr lang="pl-PL" dirty="0" smtClean="0">
                <a:latin typeface="+mj-lt"/>
              </a:rPr>
              <a:t>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</a:t>
            </a:r>
            <a:r>
              <a:rPr lang="pl-PL" sz="3600" dirty="0" smtClean="0">
                <a:latin typeface="+mn-lt"/>
              </a:rPr>
              <a:t>3.1.2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</a:t>
            </a:r>
            <a:r>
              <a:rPr lang="pl-PL" sz="2800" b="1" dirty="0" smtClean="0"/>
              <a:t>3.1.2 </a:t>
            </a:r>
            <a:r>
              <a:rPr lang="pl-PL" sz="2800" b="1" dirty="0" smtClean="0"/>
              <a:t>(PI 3a)</a:t>
            </a:r>
            <a:endParaRPr lang="pl-PL" sz="2800" b="1" dirty="0"/>
          </a:p>
          <a:p>
            <a:pPr algn="ctr"/>
            <a:r>
              <a:rPr lang="pl-PL" sz="2800" dirty="0"/>
              <a:t>typ projektu: </a:t>
            </a:r>
            <a:r>
              <a:rPr lang="pl-PL" sz="2800" dirty="0" smtClean="0"/>
              <a:t>integrowanie </a:t>
            </a:r>
            <a:r>
              <a:rPr lang="pl-PL" sz="2800" dirty="0"/>
              <a:t>usług istniejących IOB w celu tworzenia kompleksowej oferty – obejmującej rozwój produktu; dostęp do kapitału; specjalistyczne doradztwo dla </a:t>
            </a:r>
            <a:r>
              <a:rPr lang="pl-PL" sz="2800" dirty="0" smtClean="0"/>
              <a:t>MŚP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97301"/>
              </p:ext>
            </p:extLst>
          </p:nvPr>
        </p:nvGraphicFramePr>
        <p:xfrm>
          <a:off x="543560" y="1681842"/>
          <a:ext cx="8086090" cy="462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32"/>
                <a:gridCol w="6449035"/>
                <a:gridCol w="1120523"/>
              </a:tblGrid>
              <a:tr h="5962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031577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wsparcie dla IOB oferujących kompleksową usługę dla MŚP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1573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2.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zaplanowano  oddziaływanie rezultatów na obszary inteligentnej specjalizacji.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7814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kompleksowo przyczyni się do rozwiązania problemów zdefiniowanych w ramach analizy potrzeb przedstawionej we wniosku </a:t>
                      </a: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9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 dla projektów pozakonkursowych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09420"/>
              </p:ext>
            </p:extLst>
          </p:nvPr>
        </p:nvGraphicFramePr>
        <p:xfrm>
          <a:off x="543560" y="1681842"/>
          <a:ext cx="8086090" cy="304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32"/>
                <a:gridCol w="6449035"/>
                <a:gridCol w="1120523"/>
              </a:tblGrid>
              <a:tr h="59622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031577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4.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wybór IOB w procedurze konkursowej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1573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5.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Wykonalność finansowa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9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 dla projektów pozakonkursowych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3764</TotalTime>
  <Words>190</Words>
  <Application>Microsoft Office PowerPoint</Application>
  <PresentationFormat>Pokaz na ekranie (4:3)</PresentationFormat>
  <Paragraphs>39</Paragraphs>
  <Slides>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562</cp:revision>
  <dcterms:created xsi:type="dcterms:W3CDTF">2015-04-20T12:46:14Z</dcterms:created>
  <dcterms:modified xsi:type="dcterms:W3CDTF">2016-04-15T11:35:23Z</dcterms:modified>
</cp:coreProperties>
</file>