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0"/>
  </p:notesMasterIdLst>
  <p:sldIdLst>
    <p:sldId id="258" r:id="rId2"/>
    <p:sldId id="382" r:id="rId3"/>
    <p:sldId id="431" r:id="rId4"/>
    <p:sldId id="430" r:id="rId5"/>
    <p:sldId id="432" r:id="rId6"/>
    <p:sldId id="433" r:id="rId7"/>
    <p:sldId id="434" r:id="rId8"/>
    <p:sldId id="324" r:id="rId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0197" autoAdjust="0"/>
  </p:normalViewPr>
  <p:slideViewPr>
    <p:cSldViewPr snapToGrid="0">
      <p:cViewPr varScale="1">
        <p:scale>
          <a:sx n="84" d="100"/>
          <a:sy n="84" d="100"/>
        </p:scale>
        <p:origin x="6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2016-10-18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032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21 października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8650" y="2080261"/>
            <a:ext cx="7783830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x-none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Kryteria merytoryczne szczegółowe – </a:t>
            </a:r>
            <a:endParaRPr lang="pl-PL" sz="3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pl-PL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x-none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godności ze </a:t>
            </a:r>
            <a:r>
              <a:rPr lang="pl-PL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x-none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trategią ZIT WOF </a:t>
            </a:r>
            <a:endParaRPr lang="pl-PL" sz="3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pl-PL" sz="36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x-none" sz="3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x-none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projektów pozakonkursowych</a:t>
            </a:r>
            <a:endParaRPr lang="pl-PL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807"/>
            <a:ext cx="91821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9795"/>
            <a:ext cx="92202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5365"/>
            <a:ext cx="92106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4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1714500"/>
            <a:ext cx="9220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3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7220" y="1565910"/>
            <a:ext cx="7212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Nowe kryterium – AUTOPOPRAWKA po uwagach członków KM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88" y="2786062"/>
            <a:ext cx="9324975" cy="16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1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4006</TotalTime>
  <Words>84</Words>
  <Application>Microsoft Office PowerPoint</Application>
  <PresentationFormat>Pokaz na ekranie (4:3)</PresentationFormat>
  <Paragraphs>17</Paragraphs>
  <Slides>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Sikorska Paulina</cp:lastModifiedBy>
  <cp:revision>626</cp:revision>
  <dcterms:created xsi:type="dcterms:W3CDTF">2015-04-20T12:46:14Z</dcterms:created>
  <dcterms:modified xsi:type="dcterms:W3CDTF">2016-10-18T11:30:41Z</dcterms:modified>
</cp:coreProperties>
</file>