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0"/>
  </p:notesMasterIdLst>
  <p:sldIdLst>
    <p:sldId id="258" r:id="rId2"/>
    <p:sldId id="382" r:id="rId3"/>
    <p:sldId id="431" r:id="rId4"/>
    <p:sldId id="435" r:id="rId5"/>
    <p:sldId id="432" r:id="rId6"/>
    <p:sldId id="433" r:id="rId7"/>
    <p:sldId id="434" r:id="rId8"/>
    <p:sldId id="324" r:id="rId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2016-10-18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65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października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2565" y="1248410"/>
            <a:ext cx="854551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x-none" sz="3600" b="1" dirty="0"/>
              <a:t>Kryteria merytoryczne szczegółowe – Zgodności </a:t>
            </a:r>
            <a:r>
              <a:rPr lang="pl-PL" sz="3600" b="1" dirty="0"/>
              <a:t>z</a:t>
            </a:r>
            <a:r>
              <a:rPr lang="x-none" sz="3600" b="1" dirty="0"/>
              <a:t>e Strategią Z</a:t>
            </a:r>
            <a:r>
              <a:rPr lang="pl-PL" sz="3600" b="1" dirty="0"/>
              <a:t>IT WOF </a:t>
            </a:r>
            <a:r>
              <a:rPr lang="x-none" sz="3600" b="1" dirty="0"/>
              <a:t> </a:t>
            </a:r>
            <a:endParaRPr lang="pl-PL" sz="3600" b="1" dirty="0" smtClean="0"/>
          </a:p>
          <a:p>
            <a:pPr algn="ctr"/>
            <a:r>
              <a:rPr lang="x-none" sz="3600" b="1" dirty="0" smtClean="0"/>
              <a:t>dla </a:t>
            </a:r>
            <a:r>
              <a:rPr lang="x-none" sz="3600" b="1" dirty="0"/>
              <a:t>projektów </a:t>
            </a:r>
            <a:r>
              <a:rPr lang="pl-PL" sz="3600" b="1" dirty="0" smtClean="0"/>
              <a:t>współfinansowanych</a:t>
            </a:r>
          </a:p>
          <a:p>
            <a:pPr algn="ctr"/>
            <a:r>
              <a:rPr lang="pl-PL" sz="3600" b="1" dirty="0" smtClean="0"/>
              <a:t> </a:t>
            </a:r>
            <a:r>
              <a:rPr lang="pl-PL" sz="3600" b="1" dirty="0"/>
              <a:t>ze środków </a:t>
            </a:r>
            <a:endParaRPr lang="pl-PL" sz="3600" b="1" dirty="0" smtClean="0"/>
          </a:p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Europejskiego </a:t>
            </a:r>
            <a:r>
              <a:rPr lang="pl-PL" sz="3600" b="1" dirty="0">
                <a:solidFill>
                  <a:srgbClr val="FF0000"/>
                </a:solidFill>
              </a:rPr>
              <a:t>Funduszu Rozwoju Regionalnego</a:t>
            </a:r>
            <a:endParaRPr lang="pl-PL" sz="3600" dirty="0">
              <a:solidFill>
                <a:srgbClr val="FF0000"/>
              </a:solidFill>
            </a:endParaRPr>
          </a:p>
          <a:p>
            <a:pPr algn="ctr"/>
            <a:r>
              <a:rPr lang="pl-PL" sz="3600" b="1" dirty="0"/>
              <a:t> 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9525" y="582210"/>
            <a:ext cx="338328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039440"/>
            <a:ext cx="9153525" cy="6029325"/>
          </a:xfrm>
          <a:prstGeom prst="rect">
            <a:avLst/>
          </a:prstGeom>
        </p:spPr>
      </p:pic>
      <p:pic>
        <p:nvPicPr>
          <p:cNvPr id="1036" name="Obraz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Obraz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Obraz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Obraz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Obraz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az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braz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az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797305"/>
            <a:ext cx="8911508" cy="29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31"/>
            <a:ext cx="9210747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1871662"/>
            <a:ext cx="9239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2547937"/>
            <a:ext cx="9172575" cy="19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4007</TotalTime>
  <Words>85</Words>
  <Application>Microsoft Office PowerPoint</Application>
  <PresentationFormat>Pokaz na ekranie (4:3)</PresentationFormat>
  <Paragraphs>18</Paragraphs>
  <Slides>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Sikorska Paulina</cp:lastModifiedBy>
  <cp:revision>627</cp:revision>
  <dcterms:created xsi:type="dcterms:W3CDTF">2015-04-20T12:46:14Z</dcterms:created>
  <dcterms:modified xsi:type="dcterms:W3CDTF">2016-10-18T11:14:50Z</dcterms:modified>
</cp:coreProperties>
</file>