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sldIdLst>
    <p:sldId id="258" r:id="rId2"/>
    <p:sldId id="382" r:id="rId3"/>
    <p:sldId id="384" r:id="rId4"/>
    <p:sldId id="387" r:id="rId5"/>
    <p:sldId id="400" r:id="rId6"/>
    <p:sldId id="404" r:id="rId7"/>
    <p:sldId id="405" r:id="rId8"/>
    <p:sldId id="406" r:id="rId9"/>
    <p:sldId id="407" r:id="rId10"/>
    <p:sldId id="412" r:id="rId11"/>
    <p:sldId id="413" r:id="rId12"/>
    <p:sldId id="389" r:id="rId13"/>
    <p:sldId id="324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3578" autoAdjust="0"/>
  </p:normalViewPr>
  <p:slideViewPr>
    <p:cSldViewPr snapToGrid="0">
      <p:cViewPr>
        <p:scale>
          <a:sx n="100" d="100"/>
          <a:sy n="100" d="100"/>
        </p:scale>
        <p:origin x="-59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stycznia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8445"/>
              </p:ext>
            </p:extLst>
          </p:nvPr>
        </p:nvGraphicFramePr>
        <p:xfrm>
          <a:off x="562028" y="1552631"/>
          <a:ext cx="8012610" cy="429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6165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biznesowe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(usługi wsparcia istniejących przedsiębiorstw społecznych):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wyniku  działalności OWES, w ramach projektu, we wspartych przedsiębiorstwach społecznych wzrosła liczba miejsc pracy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przeliczeniu na pełne etaty.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biznesowe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(usługi wsparcia istniejących przedsiębiorstw społecznych):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wyniku  działalności OWES, w ramach projektu, wzrosły obroty przedsiębiorstw objętych wsparciem nie mniej niż 0,1%  w skali roku.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49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14650"/>
              </p:ext>
            </p:extLst>
          </p:nvPr>
        </p:nvGraphicFramePr>
        <p:xfrm>
          <a:off x="562028" y="1552631"/>
          <a:ext cx="8012610" cy="231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6165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utworzonych w ramach projektu miejsc pracy, przez okres co najmniej 12 miesięcy od dnia przyznania dotacji lub utworzenia stanowiska pracy, o ile ten termin jest późniejszy niż termin przyznania dotacji.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00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09014"/>
              </p:ext>
            </p:extLst>
          </p:nvPr>
        </p:nvGraphicFramePr>
        <p:xfrm>
          <a:off x="243840" y="1557853"/>
          <a:ext cx="8625840" cy="269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629720"/>
                <a:gridCol w="2678223"/>
                <a:gridCol w="843280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tworzone są miejsca pracy i przedsiębiorstwa społeczne w  kluczowych sferach rozwojowych:  tj. zrównoważony rozwój, solidarność pokoleń, polityka rodzinna, turystyka społeczna, budownictwo społeczne, lokalne produkty kulturowe.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0/10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2" y="1616576"/>
            <a:ext cx="854551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</a:t>
            </a:r>
            <a:r>
              <a:rPr lang="pl-PL" sz="3600" dirty="0" smtClean="0">
                <a:latin typeface="+mn-lt"/>
              </a:rPr>
              <a:t>9.3</a:t>
            </a:r>
            <a:r>
              <a:rPr lang="pl-PL" sz="3600" b="1" dirty="0" smtClean="0"/>
              <a:t> </a:t>
            </a:r>
            <a:endParaRPr lang="pl-PL" sz="3600" b="1" dirty="0" smtClean="0"/>
          </a:p>
          <a:p>
            <a:pPr algn="ctr" eaLnBrk="0" hangingPunct="0">
              <a:defRPr/>
            </a:pPr>
            <a:r>
              <a:rPr lang="pl-PL" sz="3600" dirty="0" smtClean="0"/>
              <a:t>Rozwój ekonomii społecznej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1894" y="2661518"/>
            <a:ext cx="7748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Poddziałanie </a:t>
            </a:r>
            <a:r>
              <a:rPr lang="pl-PL" b="1" dirty="0" smtClean="0"/>
              <a:t>9.3 – Rozwój ekonomii społecznej</a:t>
            </a:r>
            <a:endParaRPr lang="pl-PL" b="1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Rodzaj przedsięwzięcia </a:t>
            </a:r>
            <a:r>
              <a:rPr lang="pl-PL" b="1" dirty="0" smtClean="0"/>
              <a:t>– tworzenie miejsc pracy w sektorze ekonomii społecznej dla osób wykluczonych i zagrożonych wykluczeniem społecznym </a:t>
            </a:r>
            <a:r>
              <a:rPr lang="pl-PL" dirty="0" smtClean="0"/>
              <a:t>oraz</a:t>
            </a:r>
            <a:r>
              <a:rPr lang="pl-PL" b="1" dirty="0" smtClean="0"/>
              <a:t> świadczenie usłu</a:t>
            </a:r>
            <a:r>
              <a:rPr lang="pl-PL" b="1" dirty="0" smtClean="0"/>
              <a:t>g wspierających rozwój ekonomii społecznej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69004"/>
              </p:ext>
            </p:extLst>
          </p:nvPr>
        </p:nvGraphicFramePr>
        <p:xfrm>
          <a:off x="535247" y="1532213"/>
          <a:ext cx="8012610" cy="454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jest OWES, posiadający ważną akredytację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województwie mazowieckim, zgodnie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systemem akredytacji i standardów działania instytucji wsparcia ekonomii społecznej (AKSES),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który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zobowiązuje się do realizacji projektu zgodnie z standardami akredytacyjnymi określonymi dla OWES, a także do utrzymania akredytacji w całym okresie realizacji projektu. 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x-non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 typy operacji, tj. tworzenie miejsc pracy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x-non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sektorze ekonomii społecznej dla osób wykluczonych i zagrożonych wykluczeniem społecznym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oraz</a:t>
                      </a:r>
                      <a:r>
                        <a:rPr lang="x-non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świadczenie usług wspierających rozwój ekonomii społecznej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87011"/>
              </p:ext>
            </p:extLst>
          </p:nvPr>
        </p:nvGraphicFramePr>
        <p:xfrm>
          <a:off x="484404" y="1542500"/>
          <a:ext cx="8012610" cy="454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przez 36 miesięcy, jednakże nie dłużej niż do 30 czerwca 2019 r.  a usługi w ramach projektu na rzecz rozwoju ekonomii społecznej (tworzenia miejsc pracy w sektorze ekonomii społecznej, usługi animacyjne, inkubacyjne i biznesowe) są świadczone w sposób komplementarny i łączny tj. zgodnie z zakresem wskazanym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współpracuje z właściwym terytorialnie PUP w zakresie przyznawania dotacji na tworzenie spółdzielni socjalnych i przystępowania do spółdzielni socjalnych.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36792"/>
              </p:ext>
            </p:extLst>
          </p:nvPr>
        </p:nvGraphicFramePr>
        <p:xfrm>
          <a:off x="518622" y="1537860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co najmniej 5 % wkładu własnego.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może wnieść Partner w projekcie.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Jeden OWES może złożyć maksymalnie 3 wnioski o dofinansowanie projektu realizowanego na obszarze subregionu województwa mazowieckiego określonego metodą NTS2.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Jeden projekt obejmuje realizację pełnego zakresu wsparcia na obszarze nie więcej niż dwóch subregionów. 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76009"/>
              </p:ext>
            </p:extLst>
          </p:nvPr>
        </p:nvGraphicFramePr>
        <p:xfrm>
          <a:off x="540761" y="1764904"/>
          <a:ext cx="8012610" cy="493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budżet projektu (na 3 lata) nie przekroczy kwoty: 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dla subregionu radomskiego – 14,25% alokacji; 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dla subregionu płockiego – 13,75% alokacji; 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dla subregionu ostrołęckiego - 13,25% alokacji; 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dla subregionu ciechanowskiego – 12,75% alokacji;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dla subregionu siedleckiego – 12,25% alokacji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dla subregionu warszawsko-wschodniego – 11,75% alokacji; 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dla subregionu warszawsko-zachodniego – 11,25% alokacji;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dla m.st. Warszawa – 10,75% alokacji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189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wsparciem w ramach subregionu objęte będą co najmniej 152 osoby  (średnio w roku 50-51 osób) (w 8 subregionach co najmniej 1216 osób).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3602"/>
              </p:ext>
            </p:extLst>
          </p:nvPr>
        </p:nvGraphicFramePr>
        <p:xfrm>
          <a:off x="570340" y="1657850"/>
          <a:ext cx="8012610" cy="432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6165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animacyjne: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wyniku działalności OWES, w ramach projektu, na obszarze subregionu powstanie co najmniej 20 grup inicjatywnych (średnio w roku 6-7 grup inicjatywnych), które w toku wsparcia wypracowały założenia do utworzenia podmiotu ekonomii społecznej (w 8 subregionach co najmniej 160 grup inicjatywnych).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animacyjne: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wyniku działalności OWES, w ramach projektu na obszarze subregionu, co najmniej 24 środowiska (średnio w roku 8 środowisk), tzn. społeczności lokalne, grupy, instytucje objęte animacją, przystąpiły do wspólnej realizacji projektu (przedsięwzięcia lub inicjatywy) na rzecz ekonomii społecznej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8 subregionach co najmniej 192 środowiska).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314" y="106770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40221"/>
              </p:ext>
            </p:extLst>
          </p:nvPr>
        </p:nvGraphicFramePr>
        <p:xfrm>
          <a:off x="562028" y="1552631"/>
          <a:ext cx="8012610" cy="460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6165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inkubacyjne: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wyniku działalności OWES, w ramach projektu, powstało co najmniej 60 miejsc pracy w subregionie (średnio w roku 20 miejsc pracy) dla osób zagrożonych wykluczeniem społecznym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istniejących lub nowych przedsiębiorstwach społecznych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8 subregionach co najmniej 480 miejsc pracy).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inkubacyjne: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wyniku działalności OWES, w subregionie zwiększyła się o co najmniej 12 (średnio w roku o co najmniej 4) liczba organizacji prowadzących działalność odpłatną pożytku publicznego lub działalność gospodarczą, i stworzono nowe miejsca pracy na terenie funkcjonowania OWES</a:t>
                      </a:r>
                      <a:r>
                        <a:rPr lang="pl-P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8 subregionach o co najmniej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organizacje). 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3839</TotalTime>
  <Words>829</Words>
  <Application>Microsoft Office PowerPoint</Application>
  <PresentationFormat>Pokaz na ekranie (4:3)</PresentationFormat>
  <Paragraphs>135</Paragraphs>
  <Slides>13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mrylska</cp:lastModifiedBy>
  <cp:revision>574</cp:revision>
  <cp:lastPrinted>2016-01-14T07:13:19Z</cp:lastPrinted>
  <dcterms:created xsi:type="dcterms:W3CDTF">2015-04-20T12:46:14Z</dcterms:created>
  <dcterms:modified xsi:type="dcterms:W3CDTF">2016-01-15T10:31:57Z</dcterms:modified>
</cp:coreProperties>
</file>