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8" r:id="rId2"/>
    <p:sldId id="382" r:id="rId3"/>
    <p:sldId id="384" r:id="rId4"/>
    <p:sldId id="389" r:id="rId5"/>
    <p:sldId id="408" r:id="rId6"/>
    <p:sldId id="409" r:id="rId7"/>
    <p:sldId id="410" r:id="rId8"/>
    <p:sldId id="411" r:id="rId9"/>
    <p:sldId id="412" r:id="rId10"/>
    <p:sldId id="413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197" autoAdjust="0"/>
  </p:normalViewPr>
  <p:slideViewPr>
    <p:cSldViewPr snapToGrid="0">
      <p:cViewPr varScale="1">
        <p:scale>
          <a:sx n="54" d="100"/>
          <a:sy n="54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2016-03-14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1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56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104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05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22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7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marca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10165"/>
              </p:ext>
            </p:extLst>
          </p:nvPr>
        </p:nvGraphicFramePr>
        <p:xfrm>
          <a:off x="243840" y="1557853"/>
          <a:ext cx="8702936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25"/>
                <a:gridCol w="2348753"/>
                <a:gridCol w="5827058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pl-PL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Upowszechnianie dobrych praktyk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 ramach projektu planowane jest upowszechnianie wiedzy oraz instrumentów, takich jak skuteczne modele komercjalizacji technologii, opracowanie i rozpowszechnianie raportów specjalistycznych, dotyczących dostępnych technologii oraz możliwości współpracy B+R i innowacyjnej.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</a:t>
            </a:r>
            <a:r>
              <a:rPr lang="pl-PL" sz="3600" dirty="0" smtClean="0">
                <a:latin typeface="+mn-lt"/>
              </a:rPr>
              <a:t>1.2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</a:t>
            </a:r>
            <a:r>
              <a:rPr lang="pl-PL" sz="2800" b="1" dirty="0" smtClean="0"/>
              <a:t>1.2 </a:t>
            </a:r>
            <a:r>
              <a:rPr lang="pl-PL" sz="2800" b="1" dirty="0" smtClean="0"/>
              <a:t>(PI </a:t>
            </a:r>
            <a:r>
              <a:rPr lang="pl-PL" sz="2800" b="1" dirty="0" smtClean="0"/>
              <a:t>1b)</a:t>
            </a:r>
            <a:endParaRPr lang="pl-PL" sz="2800" b="1" dirty="0"/>
          </a:p>
          <a:p>
            <a:pPr algn="ctr"/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Rozwój regionalnego systemu innowacji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87994"/>
              </p:ext>
            </p:extLst>
          </p:nvPr>
        </p:nvGraphicFramePr>
        <p:xfrm>
          <a:off x="243840" y="1557853"/>
          <a:ext cx="8702936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13"/>
                <a:gridCol w="2995966"/>
                <a:gridCol w="5126057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3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projektu</a:t>
                      </a:r>
                      <a:endParaRPr lang="pl-PL" sz="3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– 2020, wartość dofinansowania projektu ze środków unijnych nie przekroczy 2 mln euro.</a:t>
                      </a:r>
                      <a:endParaRPr lang="pl-PL" sz="3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36248"/>
              </p:ext>
            </p:extLst>
          </p:nvPr>
        </p:nvGraphicFramePr>
        <p:xfrm>
          <a:off x="243840" y="1557853"/>
          <a:ext cx="8702936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/>
                <a:gridCol w="2834601"/>
                <a:gridCol w="5126057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pl-PL" sz="3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koncepcją inteligentnej specjalizacji</a:t>
                      </a:r>
                      <a:endParaRPr lang="pl-PL" sz="3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projekt przyczyni się do rozwoju regionalnego systemu innowacji, zgodnie z koncepcją inteligentnej specjalizacji.</a:t>
                      </a:r>
                      <a:endParaRPr lang="pl-PL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53325"/>
              </p:ext>
            </p:extLst>
          </p:nvPr>
        </p:nvGraphicFramePr>
        <p:xfrm>
          <a:off x="243840" y="1557853"/>
          <a:ext cx="8702936" cy="4625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89"/>
                <a:gridCol w="2888390"/>
                <a:gridCol w="5126057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pl-PL" sz="3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Diagnoza w zakresie obszarów problemowych oraz zapewnienie zgodności proponowanego </a:t>
                      </a:r>
                      <a:r>
                        <a:rPr lang="pl-PL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projekcie wsparcia z przeprowadzoną diagnozą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oceniane będzie, czy projekt właściwie zidentyfikował obszary problemowe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powinien przyczynić się do zwiększenia skłonności przedsiębiorstw do podejmowania działalności badawczo – rozwojowej oraz innowacyjnej poprzez współpracę z jednostkami naukowymi oraz instytucjami otoczenia biznesu.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10548"/>
              </p:ext>
            </p:extLst>
          </p:nvPr>
        </p:nvGraphicFramePr>
        <p:xfrm>
          <a:off x="243840" y="1557853"/>
          <a:ext cx="8702936" cy="4625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25"/>
                <a:gridCol w="1900517"/>
                <a:gridCol w="6275294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Kompleksowość projektu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projekty będą kompleksowe, polegające w szczególności na określaniu innowacyjnych możliwości biznesowych przedsiębiorstw z udziałem animatorów i brokerów, doradztwa dla przedsiębiorstw w zakresie komercjalizacji, przygotowaniu przedsiębiorstw do włączania się w sieci kooperacyjne oraz do udziału w łańcuchach gospodarki globalnej, obejmujące m.in. dedykowane targi kooperacji, forum kojarzenia partnerów naukowo-gospodarczych. Działania te stanowić mają uzupełnienie aktywności dotyczących procesu przedsiębiorczego odkrywania i monitorowania inteligentnej specjalizacji.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81284"/>
              </p:ext>
            </p:extLst>
          </p:nvPr>
        </p:nvGraphicFramePr>
        <p:xfrm>
          <a:off x="243840" y="1557853"/>
          <a:ext cx="8702936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25"/>
                <a:gridCol w="2366682"/>
                <a:gridCol w="5809129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realizowanego projektu z RPO WM 2014 – 2020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zgodność realizowanego projektu z zapisami Regionalnego Programu Operacyjnego Województwa Mazowieckiego na lata 2014 -2020.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63007"/>
              </p:ext>
            </p:extLst>
          </p:nvPr>
        </p:nvGraphicFramePr>
        <p:xfrm>
          <a:off x="243840" y="1557853"/>
          <a:ext cx="8702936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25"/>
                <a:gridCol w="2187388"/>
                <a:gridCol w="5988423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Opis kryterium</a:t>
                      </a:r>
                      <a:endParaRPr lang="pl-PL" sz="20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pl-P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</a:t>
                      </a:r>
                      <a:br>
                        <a:rPr lang="pl-PL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jednostkami naukowymi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przewiduje osiągnięcie celów projektu w ramach współpracy </a:t>
                      </a:r>
                      <a:b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jednostkami naukowymi.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3807</TotalTime>
  <Words>377</Words>
  <Application>Microsoft Office PowerPoint</Application>
  <PresentationFormat>Pokaz na ekranie (4:3)</PresentationFormat>
  <Paragraphs>73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Siębor Aleksandra</cp:lastModifiedBy>
  <cp:revision>557</cp:revision>
  <cp:lastPrinted>2016-03-14T10:14:10Z</cp:lastPrinted>
  <dcterms:created xsi:type="dcterms:W3CDTF">2015-04-20T12:46:14Z</dcterms:created>
  <dcterms:modified xsi:type="dcterms:W3CDTF">2016-03-14T10:19:31Z</dcterms:modified>
</cp:coreProperties>
</file>